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53" r:id="rId2"/>
    <p:sldId id="404" r:id="rId3"/>
    <p:sldId id="563" r:id="rId4"/>
    <p:sldId id="295" r:id="rId5"/>
    <p:sldId id="552" r:id="rId6"/>
    <p:sldId id="402" r:id="rId7"/>
    <p:sldId id="372" r:id="rId8"/>
    <p:sldId id="553" r:id="rId9"/>
    <p:sldId id="554" r:id="rId10"/>
    <p:sldId id="555" r:id="rId11"/>
    <p:sldId id="556" r:id="rId12"/>
    <p:sldId id="559" r:id="rId13"/>
    <p:sldId id="557" r:id="rId14"/>
    <p:sldId id="560" r:id="rId15"/>
    <p:sldId id="562" r:id="rId16"/>
    <p:sldId id="561" r:id="rId17"/>
  </p:sldIdLst>
  <p:sldSz cx="9144000" cy="6858000" type="screen4x3"/>
  <p:notesSz cx="7099300" cy="10234613"/>
  <p:defaultTextStyle>
    <a:defPPr>
      <a:defRPr lang="ja-JP"/>
    </a:defPPr>
    <a:lvl1pPr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0000"/>
    <a:srgbClr val="31F356"/>
    <a:srgbClr val="FF99CC"/>
    <a:srgbClr val="008000"/>
    <a:srgbClr val="FF7C8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26" autoAdjust="0"/>
    <p:restoredTop sz="94660"/>
  </p:normalViewPr>
  <p:slideViewPr>
    <p:cSldViewPr>
      <p:cViewPr varScale="1">
        <p:scale>
          <a:sx n="68" d="100"/>
          <a:sy n="68" d="100"/>
        </p:scale>
        <p:origin x="1134" y="4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E7FCDD-7A13-45DD-8BF9-9A90A6C1971F}" type="doc">
      <dgm:prSet loTypeId="urn:microsoft.com/office/officeart/2005/8/layout/process1" loCatId="process" qsTypeId="urn:microsoft.com/office/officeart/2005/8/quickstyle/simple1" qsCatId="simple" csTypeId="urn:microsoft.com/office/officeart/2005/8/colors/accent1_2" csCatId="accent1" phldr="1"/>
      <dgm:spPr/>
    </dgm:pt>
    <dgm:pt modelId="{1ECBEF8B-3518-44F8-9530-228FB17FF580}">
      <dgm:prSet phldrT="[テキスト]"/>
      <dgm:spPr/>
      <dgm:t>
        <a:bodyPr/>
        <a:lstStyle/>
        <a:p>
          <a:r>
            <a:rPr kumimoji="1" lang="ja-JP" altLang="en-US" dirty="0">
              <a:solidFill>
                <a:schemeClr val="tx1"/>
              </a:solidFill>
            </a:rPr>
            <a:t>シナリオ</a:t>
          </a:r>
        </a:p>
      </dgm:t>
    </dgm:pt>
    <dgm:pt modelId="{BA5E35C3-932B-43E4-ABDD-97EFE0D160B9}" type="parTrans" cxnId="{A82F1C7F-5CF5-46A3-B0E6-B7B627EB5814}">
      <dgm:prSet/>
      <dgm:spPr/>
      <dgm:t>
        <a:bodyPr/>
        <a:lstStyle/>
        <a:p>
          <a:endParaRPr kumimoji="1" lang="ja-JP" altLang="en-US">
            <a:solidFill>
              <a:schemeClr val="tx1"/>
            </a:solidFill>
          </a:endParaRPr>
        </a:p>
      </dgm:t>
    </dgm:pt>
    <dgm:pt modelId="{6D0E868C-F0D3-4EDD-BB6D-2F672F4A52C5}" type="sibTrans" cxnId="{A82F1C7F-5CF5-46A3-B0E6-B7B627EB5814}">
      <dgm:prSet/>
      <dgm:spPr/>
      <dgm:t>
        <a:bodyPr/>
        <a:lstStyle/>
        <a:p>
          <a:endParaRPr kumimoji="1" lang="ja-JP" altLang="en-US">
            <a:solidFill>
              <a:schemeClr val="tx1"/>
            </a:solidFill>
          </a:endParaRPr>
        </a:p>
      </dgm:t>
    </dgm:pt>
    <dgm:pt modelId="{BD2586A0-0BE3-496C-B929-0916238B4910}">
      <dgm:prSet phldrT="[テキスト]"/>
      <dgm:spPr/>
      <dgm:t>
        <a:bodyPr/>
        <a:lstStyle/>
        <a:p>
          <a:r>
            <a:rPr kumimoji="1" lang="ja-JP" altLang="en-US">
              <a:solidFill>
                <a:schemeClr val="tx1"/>
              </a:solidFill>
            </a:rPr>
            <a:t>撮影</a:t>
          </a:r>
          <a:endParaRPr kumimoji="1" lang="ja-JP" altLang="en-US" dirty="0">
            <a:solidFill>
              <a:schemeClr val="tx1"/>
            </a:solidFill>
          </a:endParaRPr>
        </a:p>
      </dgm:t>
    </dgm:pt>
    <dgm:pt modelId="{B8E9F044-E01F-4F1A-8523-E230ECA2F76D}" type="parTrans" cxnId="{379ABD0A-2E5D-458A-8820-5018F8D1CA33}">
      <dgm:prSet/>
      <dgm:spPr/>
      <dgm:t>
        <a:bodyPr/>
        <a:lstStyle/>
        <a:p>
          <a:endParaRPr kumimoji="1" lang="ja-JP" altLang="en-US">
            <a:solidFill>
              <a:schemeClr val="tx1"/>
            </a:solidFill>
          </a:endParaRPr>
        </a:p>
      </dgm:t>
    </dgm:pt>
    <dgm:pt modelId="{715ECBB7-2CE7-4C0A-8D8A-21A599C5D844}" type="sibTrans" cxnId="{379ABD0A-2E5D-458A-8820-5018F8D1CA33}">
      <dgm:prSet/>
      <dgm:spPr/>
      <dgm:t>
        <a:bodyPr/>
        <a:lstStyle/>
        <a:p>
          <a:endParaRPr kumimoji="1" lang="ja-JP" altLang="en-US">
            <a:solidFill>
              <a:schemeClr val="tx1"/>
            </a:solidFill>
          </a:endParaRPr>
        </a:p>
      </dgm:t>
    </dgm:pt>
    <dgm:pt modelId="{CC21DDB2-C688-408E-8AF8-1CA85B2A5D48}">
      <dgm:prSet phldrT="[テキスト]"/>
      <dgm:spPr/>
      <dgm:t>
        <a:bodyPr/>
        <a:lstStyle/>
        <a:p>
          <a:r>
            <a:rPr kumimoji="1" lang="ja-JP" altLang="en-US">
              <a:solidFill>
                <a:schemeClr val="tx1"/>
              </a:solidFill>
            </a:rPr>
            <a:t>編集</a:t>
          </a:r>
          <a:endParaRPr kumimoji="1" lang="ja-JP" altLang="en-US" dirty="0">
            <a:solidFill>
              <a:schemeClr val="tx1"/>
            </a:solidFill>
          </a:endParaRPr>
        </a:p>
      </dgm:t>
    </dgm:pt>
    <dgm:pt modelId="{42EC5FF8-F43A-4F4D-9FE8-E81830814CC0}" type="parTrans" cxnId="{F80AC98B-039C-459D-AA5D-B89AD303FD7A}">
      <dgm:prSet/>
      <dgm:spPr/>
      <dgm:t>
        <a:bodyPr/>
        <a:lstStyle/>
        <a:p>
          <a:endParaRPr kumimoji="1" lang="ja-JP" altLang="en-US">
            <a:solidFill>
              <a:schemeClr val="tx1"/>
            </a:solidFill>
          </a:endParaRPr>
        </a:p>
      </dgm:t>
    </dgm:pt>
    <dgm:pt modelId="{09A6DEF9-FC43-4D72-AC4C-6EA2DE623661}" type="sibTrans" cxnId="{F80AC98B-039C-459D-AA5D-B89AD303FD7A}">
      <dgm:prSet/>
      <dgm:spPr/>
      <dgm:t>
        <a:bodyPr/>
        <a:lstStyle/>
        <a:p>
          <a:endParaRPr kumimoji="1" lang="ja-JP" altLang="en-US">
            <a:solidFill>
              <a:schemeClr val="tx1"/>
            </a:solidFill>
          </a:endParaRPr>
        </a:p>
      </dgm:t>
    </dgm:pt>
    <dgm:pt modelId="{A472B2EF-3E33-4481-AE39-CBCA710B5E7C}" type="pres">
      <dgm:prSet presAssocID="{7BE7FCDD-7A13-45DD-8BF9-9A90A6C1971F}" presName="Name0" presStyleCnt="0">
        <dgm:presLayoutVars>
          <dgm:dir/>
          <dgm:resizeHandles val="exact"/>
        </dgm:presLayoutVars>
      </dgm:prSet>
      <dgm:spPr/>
    </dgm:pt>
    <dgm:pt modelId="{9B7CCBE1-A286-4D7E-A8BB-B680487F14BE}" type="pres">
      <dgm:prSet presAssocID="{1ECBEF8B-3518-44F8-9530-228FB17FF580}" presName="node" presStyleLbl="node1" presStyleIdx="0" presStyleCnt="3">
        <dgm:presLayoutVars>
          <dgm:bulletEnabled val="1"/>
        </dgm:presLayoutVars>
      </dgm:prSet>
      <dgm:spPr/>
    </dgm:pt>
    <dgm:pt modelId="{1C0E1E20-D408-4D67-8221-FDE4D2BB51BF}" type="pres">
      <dgm:prSet presAssocID="{6D0E868C-F0D3-4EDD-BB6D-2F672F4A52C5}" presName="sibTrans" presStyleLbl="sibTrans2D1" presStyleIdx="0" presStyleCnt="2"/>
      <dgm:spPr/>
    </dgm:pt>
    <dgm:pt modelId="{A29AF48B-1601-4183-B88A-05DBCF72F291}" type="pres">
      <dgm:prSet presAssocID="{6D0E868C-F0D3-4EDD-BB6D-2F672F4A52C5}" presName="connectorText" presStyleLbl="sibTrans2D1" presStyleIdx="0" presStyleCnt="2"/>
      <dgm:spPr/>
    </dgm:pt>
    <dgm:pt modelId="{8B58D689-5E51-4EC1-9D89-CECC3B6E30DB}" type="pres">
      <dgm:prSet presAssocID="{BD2586A0-0BE3-496C-B929-0916238B4910}" presName="node" presStyleLbl="node1" presStyleIdx="1" presStyleCnt="3">
        <dgm:presLayoutVars>
          <dgm:bulletEnabled val="1"/>
        </dgm:presLayoutVars>
      </dgm:prSet>
      <dgm:spPr/>
    </dgm:pt>
    <dgm:pt modelId="{F817F2C2-BE8F-4A03-8FBF-199DE45B799F}" type="pres">
      <dgm:prSet presAssocID="{715ECBB7-2CE7-4C0A-8D8A-21A599C5D844}" presName="sibTrans" presStyleLbl="sibTrans2D1" presStyleIdx="1" presStyleCnt="2"/>
      <dgm:spPr/>
    </dgm:pt>
    <dgm:pt modelId="{70A34658-EDCD-44A4-9AEA-94CFBC513F27}" type="pres">
      <dgm:prSet presAssocID="{715ECBB7-2CE7-4C0A-8D8A-21A599C5D844}" presName="connectorText" presStyleLbl="sibTrans2D1" presStyleIdx="1" presStyleCnt="2"/>
      <dgm:spPr/>
    </dgm:pt>
    <dgm:pt modelId="{8888F587-A314-4A19-964B-A1BDCDFD015B}" type="pres">
      <dgm:prSet presAssocID="{CC21DDB2-C688-408E-8AF8-1CA85B2A5D48}" presName="node" presStyleLbl="node1" presStyleIdx="2" presStyleCnt="3">
        <dgm:presLayoutVars>
          <dgm:bulletEnabled val="1"/>
        </dgm:presLayoutVars>
      </dgm:prSet>
      <dgm:spPr/>
    </dgm:pt>
  </dgm:ptLst>
  <dgm:cxnLst>
    <dgm:cxn modelId="{379ABD0A-2E5D-458A-8820-5018F8D1CA33}" srcId="{7BE7FCDD-7A13-45DD-8BF9-9A90A6C1971F}" destId="{BD2586A0-0BE3-496C-B929-0916238B4910}" srcOrd="1" destOrd="0" parTransId="{B8E9F044-E01F-4F1A-8523-E230ECA2F76D}" sibTransId="{715ECBB7-2CE7-4C0A-8D8A-21A599C5D844}"/>
    <dgm:cxn modelId="{DA28501D-175E-4E54-A725-255BBE6892AA}" type="presOf" srcId="{CC21DDB2-C688-408E-8AF8-1CA85B2A5D48}" destId="{8888F587-A314-4A19-964B-A1BDCDFD015B}" srcOrd="0" destOrd="0" presId="urn:microsoft.com/office/officeart/2005/8/layout/process1"/>
    <dgm:cxn modelId="{4A16B54A-FC5C-430B-9775-56719E58B051}" type="presOf" srcId="{715ECBB7-2CE7-4C0A-8D8A-21A599C5D844}" destId="{F817F2C2-BE8F-4A03-8FBF-199DE45B799F}" srcOrd="0" destOrd="0" presId="urn:microsoft.com/office/officeart/2005/8/layout/process1"/>
    <dgm:cxn modelId="{EC30964B-B15A-47F2-B237-27B7B9E28298}" type="presOf" srcId="{6D0E868C-F0D3-4EDD-BB6D-2F672F4A52C5}" destId="{1C0E1E20-D408-4D67-8221-FDE4D2BB51BF}" srcOrd="0" destOrd="0" presId="urn:microsoft.com/office/officeart/2005/8/layout/process1"/>
    <dgm:cxn modelId="{A82F1C7F-5CF5-46A3-B0E6-B7B627EB5814}" srcId="{7BE7FCDD-7A13-45DD-8BF9-9A90A6C1971F}" destId="{1ECBEF8B-3518-44F8-9530-228FB17FF580}" srcOrd="0" destOrd="0" parTransId="{BA5E35C3-932B-43E4-ABDD-97EFE0D160B9}" sibTransId="{6D0E868C-F0D3-4EDD-BB6D-2F672F4A52C5}"/>
    <dgm:cxn modelId="{79DAFB81-4794-495B-8D1D-24950DAA8D86}" type="presOf" srcId="{BD2586A0-0BE3-496C-B929-0916238B4910}" destId="{8B58D689-5E51-4EC1-9D89-CECC3B6E30DB}" srcOrd="0" destOrd="0" presId="urn:microsoft.com/office/officeart/2005/8/layout/process1"/>
    <dgm:cxn modelId="{F80AC98B-039C-459D-AA5D-B89AD303FD7A}" srcId="{7BE7FCDD-7A13-45DD-8BF9-9A90A6C1971F}" destId="{CC21DDB2-C688-408E-8AF8-1CA85B2A5D48}" srcOrd="2" destOrd="0" parTransId="{42EC5FF8-F43A-4F4D-9FE8-E81830814CC0}" sibTransId="{09A6DEF9-FC43-4D72-AC4C-6EA2DE623661}"/>
    <dgm:cxn modelId="{EC84E0A4-C9A2-4C42-AA8E-A73AA881A6B0}" type="presOf" srcId="{1ECBEF8B-3518-44F8-9530-228FB17FF580}" destId="{9B7CCBE1-A286-4D7E-A8BB-B680487F14BE}" srcOrd="0" destOrd="0" presId="urn:microsoft.com/office/officeart/2005/8/layout/process1"/>
    <dgm:cxn modelId="{0C28F5B5-9750-4E0E-A895-9E3BA450043A}" type="presOf" srcId="{715ECBB7-2CE7-4C0A-8D8A-21A599C5D844}" destId="{70A34658-EDCD-44A4-9AEA-94CFBC513F27}" srcOrd="1" destOrd="0" presId="urn:microsoft.com/office/officeart/2005/8/layout/process1"/>
    <dgm:cxn modelId="{566B87D7-3D7F-43EA-84FA-860AF07C04DB}" type="presOf" srcId="{7BE7FCDD-7A13-45DD-8BF9-9A90A6C1971F}" destId="{A472B2EF-3E33-4481-AE39-CBCA710B5E7C}" srcOrd="0" destOrd="0" presId="urn:microsoft.com/office/officeart/2005/8/layout/process1"/>
    <dgm:cxn modelId="{2B63ACFD-8F89-4209-8F24-AF8CE716E46D}" type="presOf" srcId="{6D0E868C-F0D3-4EDD-BB6D-2F672F4A52C5}" destId="{A29AF48B-1601-4183-B88A-05DBCF72F291}" srcOrd="1" destOrd="0" presId="urn:microsoft.com/office/officeart/2005/8/layout/process1"/>
    <dgm:cxn modelId="{26C4A43E-1A4F-41A2-A9B1-A53CC0777399}" type="presParOf" srcId="{A472B2EF-3E33-4481-AE39-CBCA710B5E7C}" destId="{9B7CCBE1-A286-4D7E-A8BB-B680487F14BE}" srcOrd="0" destOrd="0" presId="urn:microsoft.com/office/officeart/2005/8/layout/process1"/>
    <dgm:cxn modelId="{D86925A0-1136-4A4B-90B9-5E5058B55082}" type="presParOf" srcId="{A472B2EF-3E33-4481-AE39-CBCA710B5E7C}" destId="{1C0E1E20-D408-4D67-8221-FDE4D2BB51BF}" srcOrd="1" destOrd="0" presId="urn:microsoft.com/office/officeart/2005/8/layout/process1"/>
    <dgm:cxn modelId="{39F1A11A-D3BC-4B68-B8DC-434083A65D70}" type="presParOf" srcId="{1C0E1E20-D408-4D67-8221-FDE4D2BB51BF}" destId="{A29AF48B-1601-4183-B88A-05DBCF72F291}" srcOrd="0" destOrd="0" presId="urn:microsoft.com/office/officeart/2005/8/layout/process1"/>
    <dgm:cxn modelId="{264B5CC5-AEB6-4E43-B8DF-8C5B64983B0F}" type="presParOf" srcId="{A472B2EF-3E33-4481-AE39-CBCA710B5E7C}" destId="{8B58D689-5E51-4EC1-9D89-CECC3B6E30DB}" srcOrd="2" destOrd="0" presId="urn:microsoft.com/office/officeart/2005/8/layout/process1"/>
    <dgm:cxn modelId="{542A3595-B7DD-4FAB-B6AD-35377CF63B54}" type="presParOf" srcId="{A472B2EF-3E33-4481-AE39-CBCA710B5E7C}" destId="{F817F2C2-BE8F-4A03-8FBF-199DE45B799F}" srcOrd="3" destOrd="0" presId="urn:microsoft.com/office/officeart/2005/8/layout/process1"/>
    <dgm:cxn modelId="{86F356BF-A9B0-492D-8B65-1C091550C5BA}" type="presParOf" srcId="{F817F2C2-BE8F-4A03-8FBF-199DE45B799F}" destId="{70A34658-EDCD-44A4-9AEA-94CFBC513F27}" srcOrd="0" destOrd="0" presId="urn:microsoft.com/office/officeart/2005/8/layout/process1"/>
    <dgm:cxn modelId="{5D5A2456-BD48-4B3B-A26A-1781C11C1A3D}" type="presParOf" srcId="{A472B2EF-3E33-4481-AE39-CBCA710B5E7C}" destId="{8888F587-A314-4A19-964B-A1BDCDFD015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CCBE1-A286-4D7E-A8BB-B680487F14BE}">
      <dsp:nvSpPr>
        <dsp:cNvPr id="0" name=""/>
        <dsp:cNvSpPr/>
      </dsp:nvSpPr>
      <dsp:spPr>
        <a:xfrm>
          <a:off x="7300" y="0"/>
          <a:ext cx="2181894" cy="76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kumimoji="1" lang="ja-JP" altLang="en-US" sz="3100" kern="1200" dirty="0">
              <a:solidFill>
                <a:schemeClr val="tx1"/>
              </a:solidFill>
            </a:rPr>
            <a:t>シナリオ</a:t>
          </a:r>
        </a:p>
      </dsp:txBody>
      <dsp:txXfrm>
        <a:off x="29618" y="22318"/>
        <a:ext cx="2137258" cy="717364"/>
      </dsp:txXfrm>
    </dsp:sp>
    <dsp:sp modelId="{1C0E1E20-D408-4D67-8221-FDE4D2BB51BF}">
      <dsp:nvSpPr>
        <dsp:cNvPr id="0" name=""/>
        <dsp:cNvSpPr/>
      </dsp:nvSpPr>
      <dsp:spPr>
        <a:xfrm>
          <a:off x="2407384" y="110445"/>
          <a:ext cx="462561" cy="5411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solidFill>
              <a:schemeClr val="tx1"/>
            </a:solidFill>
          </a:endParaRPr>
        </a:p>
      </dsp:txBody>
      <dsp:txXfrm>
        <a:off x="2407384" y="218667"/>
        <a:ext cx="323793" cy="324665"/>
      </dsp:txXfrm>
    </dsp:sp>
    <dsp:sp modelId="{8B58D689-5E51-4EC1-9D89-CECC3B6E30DB}">
      <dsp:nvSpPr>
        <dsp:cNvPr id="0" name=""/>
        <dsp:cNvSpPr/>
      </dsp:nvSpPr>
      <dsp:spPr>
        <a:xfrm>
          <a:off x="3061952" y="0"/>
          <a:ext cx="2181894" cy="76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kumimoji="1" lang="ja-JP" altLang="en-US" sz="3100" kern="1200">
              <a:solidFill>
                <a:schemeClr val="tx1"/>
              </a:solidFill>
            </a:rPr>
            <a:t>撮影</a:t>
          </a:r>
          <a:endParaRPr kumimoji="1" lang="ja-JP" altLang="en-US" sz="3100" kern="1200" dirty="0">
            <a:solidFill>
              <a:schemeClr val="tx1"/>
            </a:solidFill>
          </a:endParaRPr>
        </a:p>
      </dsp:txBody>
      <dsp:txXfrm>
        <a:off x="3084270" y="22318"/>
        <a:ext cx="2137258" cy="717364"/>
      </dsp:txXfrm>
    </dsp:sp>
    <dsp:sp modelId="{F817F2C2-BE8F-4A03-8FBF-199DE45B799F}">
      <dsp:nvSpPr>
        <dsp:cNvPr id="0" name=""/>
        <dsp:cNvSpPr/>
      </dsp:nvSpPr>
      <dsp:spPr>
        <a:xfrm>
          <a:off x="5462036" y="110445"/>
          <a:ext cx="462561" cy="5411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solidFill>
              <a:schemeClr val="tx1"/>
            </a:solidFill>
          </a:endParaRPr>
        </a:p>
      </dsp:txBody>
      <dsp:txXfrm>
        <a:off x="5462036" y="218667"/>
        <a:ext cx="323793" cy="324665"/>
      </dsp:txXfrm>
    </dsp:sp>
    <dsp:sp modelId="{8888F587-A314-4A19-964B-A1BDCDFD015B}">
      <dsp:nvSpPr>
        <dsp:cNvPr id="0" name=""/>
        <dsp:cNvSpPr/>
      </dsp:nvSpPr>
      <dsp:spPr>
        <a:xfrm>
          <a:off x="6116605" y="0"/>
          <a:ext cx="2181894" cy="762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kumimoji="1" lang="ja-JP" altLang="en-US" sz="3100" kern="1200">
              <a:solidFill>
                <a:schemeClr val="tx1"/>
              </a:solidFill>
            </a:rPr>
            <a:t>編集</a:t>
          </a:r>
          <a:endParaRPr kumimoji="1" lang="ja-JP" altLang="en-US" sz="3100" kern="1200" dirty="0">
            <a:solidFill>
              <a:schemeClr val="tx1"/>
            </a:solidFill>
          </a:endParaRPr>
        </a:p>
      </dsp:txBody>
      <dsp:txXfrm>
        <a:off x="6138923" y="22318"/>
        <a:ext cx="2137258" cy="71736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a:defRPr sz="1300"/>
            </a:lvl1pPr>
          </a:lstStyle>
          <a:p>
            <a:endParaRPr lang="en-US" altLang="ja-JP" dirty="0"/>
          </a:p>
        </p:txBody>
      </p:sp>
      <p:sp>
        <p:nvSpPr>
          <p:cNvPr id="13315" name="Rectangle 3"/>
          <p:cNvSpPr>
            <a:spLocks noGrp="1" noChangeArrowheads="1"/>
          </p:cNvSpPr>
          <p:nvPr>
            <p:ph type="dt" idx="1"/>
          </p:nvPr>
        </p:nvSpPr>
        <p:spPr bwMode="auto">
          <a:xfrm>
            <a:off x="4021295" y="2"/>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endParaRPr lang="en-US" altLang="ja-JP" dirty="0"/>
          </a:p>
        </p:txBody>
      </p:sp>
      <p:sp>
        <p:nvSpPr>
          <p:cNvPr id="133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3318" name="Rectangle 6"/>
          <p:cNvSpPr>
            <a:spLocks noGrp="1" noChangeArrowheads="1"/>
          </p:cNvSpPr>
          <p:nvPr>
            <p:ph type="ftr" sz="quarter" idx="4"/>
          </p:nvPr>
        </p:nvSpPr>
        <p:spPr bwMode="auto">
          <a:xfrm>
            <a:off x="1" y="9721108"/>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a:defRPr sz="1300"/>
            </a:lvl1pPr>
          </a:lstStyle>
          <a:p>
            <a:endParaRPr lang="en-US" altLang="ja-JP" dirty="0"/>
          </a:p>
        </p:txBody>
      </p:sp>
      <p:sp>
        <p:nvSpPr>
          <p:cNvPr id="13319" name="Rectangle 7"/>
          <p:cNvSpPr>
            <a:spLocks noGrp="1" noChangeArrowheads="1"/>
          </p:cNvSpPr>
          <p:nvPr>
            <p:ph type="sldNum" sz="quarter" idx="5"/>
          </p:nvPr>
        </p:nvSpPr>
        <p:spPr bwMode="auto">
          <a:xfrm>
            <a:off x="4021295" y="9721108"/>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fld id="{39D3E1DD-1855-40EC-B4F2-B399AEDCBF23}" type="slidenum">
              <a:rPr lang="en-US" altLang="ja-JP"/>
              <a:pPr/>
              <a:t>‹#›</a:t>
            </a:fld>
            <a:endParaRPr lang="en-US" altLang="ja-JP"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EFD17A54-FE79-40E3-8923-9AE8081D1301}" type="slidenum">
              <a:rPr lang="en-US" altLang="ja-JP"/>
              <a:pPr/>
              <a:t>‹#›</a:t>
            </a:fld>
            <a:endParaRPr lang="en-US" altLang="ja-JP" dirty="0"/>
          </a:p>
        </p:txBody>
      </p:sp>
    </p:spTree>
    <p:extLst>
      <p:ext uri="{BB962C8B-B14F-4D97-AF65-F5344CB8AC3E}">
        <p14:creationId xmlns:p14="http://schemas.microsoft.com/office/powerpoint/2010/main" val="90921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1A116616-1329-4C20-A24C-3FB265F6AEBC}" type="slidenum">
              <a:rPr lang="en-US" altLang="ja-JP"/>
              <a:pPr/>
              <a:t>‹#›</a:t>
            </a:fld>
            <a:endParaRPr lang="en-US" altLang="ja-JP" dirty="0"/>
          </a:p>
        </p:txBody>
      </p:sp>
    </p:spTree>
    <p:extLst>
      <p:ext uri="{BB962C8B-B14F-4D97-AF65-F5344CB8AC3E}">
        <p14:creationId xmlns:p14="http://schemas.microsoft.com/office/powerpoint/2010/main" val="1652557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0680EF05-8FA4-44FD-9732-F927C24D3FA3}" type="slidenum">
              <a:rPr lang="en-US" altLang="ja-JP"/>
              <a:pPr/>
              <a:t>‹#›</a:t>
            </a:fld>
            <a:endParaRPr lang="en-US" altLang="ja-JP" dirty="0"/>
          </a:p>
        </p:txBody>
      </p:sp>
    </p:spTree>
    <p:extLst>
      <p:ext uri="{BB962C8B-B14F-4D97-AF65-F5344CB8AC3E}">
        <p14:creationId xmlns:p14="http://schemas.microsoft.com/office/powerpoint/2010/main" val="335814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50766791-9E44-4D5D-84D2-CA44E8ABFEBA}" type="slidenum">
              <a:rPr lang="en-US" altLang="ja-JP"/>
              <a:pPr/>
              <a:t>‹#›</a:t>
            </a:fld>
            <a:endParaRPr lang="en-US" altLang="ja-JP" dirty="0"/>
          </a:p>
        </p:txBody>
      </p:sp>
    </p:spTree>
    <p:extLst>
      <p:ext uri="{BB962C8B-B14F-4D97-AF65-F5344CB8AC3E}">
        <p14:creationId xmlns:p14="http://schemas.microsoft.com/office/powerpoint/2010/main" val="3868540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dirty="0"/>
          </a:p>
        </p:txBody>
      </p:sp>
      <p:sp>
        <p:nvSpPr>
          <p:cNvPr id="5" name="フッター プレースホルダー 4"/>
          <p:cNvSpPr>
            <a:spLocks noGrp="1"/>
          </p:cNvSpPr>
          <p:nvPr>
            <p:ph type="ftr" sz="quarter" idx="11"/>
          </p:nvPr>
        </p:nvSpPr>
        <p:spPr/>
        <p:txBody>
          <a:bodyPr/>
          <a:lstStyle>
            <a:lvl1pPr>
              <a:defRPr/>
            </a:lvl1pPr>
          </a:lstStyle>
          <a:p>
            <a:r>
              <a:rPr lang="en-US" altLang="ja-JP" dirty="0"/>
              <a:t>©Go Ota, 2014</a:t>
            </a:r>
          </a:p>
        </p:txBody>
      </p:sp>
      <p:sp>
        <p:nvSpPr>
          <p:cNvPr id="6" name="スライド番号プレースホルダー 5"/>
          <p:cNvSpPr>
            <a:spLocks noGrp="1"/>
          </p:cNvSpPr>
          <p:nvPr>
            <p:ph type="sldNum" sz="quarter" idx="12"/>
          </p:nvPr>
        </p:nvSpPr>
        <p:spPr/>
        <p:txBody>
          <a:bodyPr/>
          <a:lstStyle>
            <a:lvl1pPr>
              <a:defRPr/>
            </a:lvl1pPr>
          </a:lstStyle>
          <a:p>
            <a:fld id="{90FE6E80-D8D4-418F-B1E2-44F29851FD7B}" type="slidenum">
              <a:rPr lang="en-US" altLang="ja-JP"/>
              <a:pPr/>
              <a:t>‹#›</a:t>
            </a:fld>
            <a:endParaRPr lang="en-US" altLang="ja-JP" dirty="0"/>
          </a:p>
        </p:txBody>
      </p:sp>
    </p:spTree>
    <p:extLst>
      <p:ext uri="{BB962C8B-B14F-4D97-AF65-F5344CB8AC3E}">
        <p14:creationId xmlns:p14="http://schemas.microsoft.com/office/powerpoint/2010/main" val="9191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89DA167E-36DC-449B-9FE3-E896DD7C58EA}" type="slidenum">
              <a:rPr lang="en-US" altLang="ja-JP"/>
              <a:pPr/>
              <a:t>‹#›</a:t>
            </a:fld>
            <a:endParaRPr lang="en-US" altLang="ja-JP" dirty="0"/>
          </a:p>
        </p:txBody>
      </p:sp>
    </p:spTree>
    <p:extLst>
      <p:ext uri="{BB962C8B-B14F-4D97-AF65-F5344CB8AC3E}">
        <p14:creationId xmlns:p14="http://schemas.microsoft.com/office/powerpoint/2010/main" val="128342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dirty="0"/>
          </a:p>
        </p:txBody>
      </p:sp>
      <p:sp>
        <p:nvSpPr>
          <p:cNvPr id="8" name="フッター プレースホルダー 7"/>
          <p:cNvSpPr>
            <a:spLocks noGrp="1"/>
          </p:cNvSpPr>
          <p:nvPr>
            <p:ph type="ftr" sz="quarter" idx="11"/>
          </p:nvPr>
        </p:nvSpPr>
        <p:spPr/>
        <p:txBody>
          <a:bodyPr/>
          <a:lstStyle>
            <a:lvl1pPr>
              <a:defRPr/>
            </a:lvl1pPr>
          </a:lstStyle>
          <a:p>
            <a:r>
              <a:rPr lang="en-US" altLang="ja-JP" dirty="0"/>
              <a:t>©Go Ota, 2014</a:t>
            </a:r>
          </a:p>
        </p:txBody>
      </p:sp>
      <p:sp>
        <p:nvSpPr>
          <p:cNvPr id="9" name="スライド番号プレースホルダー 8"/>
          <p:cNvSpPr>
            <a:spLocks noGrp="1"/>
          </p:cNvSpPr>
          <p:nvPr>
            <p:ph type="sldNum" sz="quarter" idx="12"/>
          </p:nvPr>
        </p:nvSpPr>
        <p:spPr/>
        <p:txBody>
          <a:bodyPr/>
          <a:lstStyle>
            <a:lvl1pPr>
              <a:defRPr/>
            </a:lvl1pPr>
          </a:lstStyle>
          <a:p>
            <a:fld id="{8B150203-31C9-43DE-9EC1-E54AE4979389}" type="slidenum">
              <a:rPr lang="en-US" altLang="ja-JP"/>
              <a:pPr/>
              <a:t>‹#›</a:t>
            </a:fld>
            <a:endParaRPr lang="en-US" altLang="ja-JP" dirty="0"/>
          </a:p>
        </p:txBody>
      </p:sp>
    </p:spTree>
    <p:extLst>
      <p:ext uri="{BB962C8B-B14F-4D97-AF65-F5344CB8AC3E}">
        <p14:creationId xmlns:p14="http://schemas.microsoft.com/office/powerpoint/2010/main" val="96172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dirty="0"/>
          </a:p>
        </p:txBody>
      </p:sp>
      <p:sp>
        <p:nvSpPr>
          <p:cNvPr id="4" name="フッター プレースホルダー 3"/>
          <p:cNvSpPr>
            <a:spLocks noGrp="1"/>
          </p:cNvSpPr>
          <p:nvPr>
            <p:ph type="ftr" sz="quarter" idx="11"/>
          </p:nvPr>
        </p:nvSpPr>
        <p:spPr/>
        <p:txBody>
          <a:bodyPr/>
          <a:lstStyle>
            <a:lvl1pPr>
              <a:defRPr/>
            </a:lvl1pPr>
          </a:lstStyle>
          <a:p>
            <a:r>
              <a:rPr lang="en-US" altLang="ja-JP" dirty="0"/>
              <a:t>©Go Ota, 2014</a:t>
            </a:r>
          </a:p>
        </p:txBody>
      </p:sp>
      <p:sp>
        <p:nvSpPr>
          <p:cNvPr id="5" name="スライド番号プレースホルダー 4"/>
          <p:cNvSpPr>
            <a:spLocks noGrp="1"/>
          </p:cNvSpPr>
          <p:nvPr>
            <p:ph type="sldNum" sz="quarter" idx="12"/>
          </p:nvPr>
        </p:nvSpPr>
        <p:spPr/>
        <p:txBody>
          <a:bodyPr/>
          <a:lstStyle>
            <a:lvl1pPr>
              <a:defRPr/>
            </a:lvl1pPr>
          </a:lstStyle>
          <a:p>
            <a:fld id="{ED62A731-253F-4B19-976D-7EA7B3125DD3}" type="slidenum">
              <a:rPr lang="en-US" altLang="ja-JP"/>
              <a:pPr/>
              <a:t>‹#›</a:t>
            </a:fld>
            <a:endParaRPr lang="en-US" altLang="ja-JP" dirty="0"/>
          </a:p>
        </p:txBody>
      </p:sp>
    </p:spTree>
    <p:extLst>
      <p:ext uri="{BB962C8B-B14F-4D97-AF65-F5344CB8AC3E}">
        <p14:creationId xmlns:p14="http://schemas.microsoft.com/office/powerpoint/2010/main" val="336126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dirty="0"/>
          </a:p>
        </p:txBody>
      </p:sp>
      <p:sp>
        <p:nvSpPr>
          <p:cNvPr id="3" name="フッター プレースホルダー 2"/>
          <p:cNvSpPr>
            <a:spLocks noGrp="1"/>
          </p:cNvSpPr>
          <p:nvPr>
            <p:ph type="ftr" sz="quarter" idx="11"/>
          </p:nvPr>
        </p:nvSpPr>
        <p:spPr/>
        <p:txBody>
          <a:bodyPr/>
          <a:lstStyle>
            <a:lvl1pPr>
              <a:defRPr/>
            </a:lvl1pPr>
          </a:lstStyle>
          <a:p>
            <a:r>
              <a:rPr lang="en-US" altLang="ja-JP" dirty="0"/>
              <a:t>©Go Ota, 2014</a:t>
            </a:r>
          </a:p>
        </p:txBody>
      </p:sp>
      <p:sp>
        <p:nvSpPr>
          <p:cNvPr id="4" name="スライド番号プレースホルダー 3"/>
          <p:cNvSpPr>
            <a:spLocks noGrp="1"/>
          </p:cNvSpPr>
          <p:nvPr>
            <p:ph type="sldNum" sz="quarter" idx="12"/>
          </p:nvPr>
        </p:nvSpPr>
        <p:spPr/>
        <p:txBody>
          <a:bodyPr/>
          <a:lstStyle>
            <a:lvl1pPr>
              <a:defRPr/>
            </a:lvl1pPr>
          </a:lstStyle>
          <a:p>
            <a:fld id="{57479B73-A815-4F21-92C6-61809DE83314}" type="slidenum">
              <a:rPr lang="en-US" altLang="ja-JP"/>
              <a:pPr/>
              <a:t>‹#›</a:t>
            </a:fld>
            <a:endParaRPr lang="en-US" altLang="ja-JP" dirty="0"/>
          </a:p>
        </p:txBody>
      </p:sp>
    </p:spTree>
    <p:extLst>
      <p:ext uri="{BB962C8B-B14F-4D97-AF65-F5344CB8AC3E}">
        <p14:creationId xmlns:p14="http://schemas.microsoft.com/office/powerpoint/2010/main" val="3946584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B03A5713-61A0-4B11-A3E5-9568F80C627D}" type="slidenum">
              <a:rPr lang="en-US" altLang="ja-JP"/>
              <a:pPr/>
              <a:t>‹#›</a:t>
            </a:fld>
            <a:endParaRPr lang="en-US" altLang="ja-JP" dirty="0"/>
          </a:p>
        </p:txBody>
      </p:sp>
    </p:spTree>
    <p:extLst>
      <p:ext uri="{BB962C8B-B14F-4D97-AF65-F5344CB8AC3E}">
        <p14:creationId xmlns:p14="http://schemas.microsoft.com/office/powerpoint/2010/main" val="2356455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dirty="0"/>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dirty="0"/>
          </a:p>
        </p:txBody>
      </p:sp>
      <p:sp>
        <p:nvSpPr>
          <p:cNvPr id="6" name="フッター プレースホルダー 5"/>
          <p:cNvSpPr>
            <a:spLocks noGrp="1"/>
          </p:cNvSpPr>
          <p:nvPr>
            <p:ph type="ftr" sz="quarter" idx="11"/>
          </p:nvPr>
        </p:nvSpPr>
        <p:spPr/>
        <p:txBody>
          <a:bodyPr/>
          <a:lstStyle>
            <a:lvl1pPr>
              <a:defRPr/>
            </a:lvl1pPr>
          </a:lstStyle>
          <a:p>
            <a:r>
              <a:rPr lang="en-US" altLang="ja-JP" dirty="0"/>
              <a:t>©Go Ota, 2014</a:t>
            </a:r>
          </a:p>
        </p:txBody>
      </p:sp>
      <p:sp>
        <p:nvSpPr>
          <p:cNvPr id="7" name="スライド番号プレースホルダー 6"/>
          <p:cNvSpPr>
            <a:spLocks noGrp="1"/>
          </p:cNvSpPr>
          <p:nvPr>
            <p:ph type="sldNum" sz="quarter" idx="12"/>
          </p:nvPr>
        </p:nvSpPr>
        <p:spPr/>
        <p:txBody>
          <a:bodyPr/>
          <a:lstStyle>
            <a:lvl1pPr>
              <a:defRPr/>
            </a:lvl1pPr>
          </a:lstStyle>
          <a:p>
            <a:fld id="{00501AEA-D94B-4DDF-B8AC-984445C0C451}" type="slidenum">
              <a:rPr lang="en-US" altLang="ja-JP"/>
              <a:pPr/>
              <a:t>‹#›</a:t>
            </a:fld>
            <a:endParaRPr lang="en-US" altLang="ja-JP" dirty="0"/>
          </a:p>
        </p:txBody>
      </p:sp>
    </p:spTree>
    <p:extLst>
      <p:ext uri="{BB962C8B-B14F-4D97-AF65-F5344CB8AC3E}">
        <p14:creationId xmlns:p14="http://schemas.microsoft.com/office/powerpoint/2010/main" val="355993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lvl1pPr>
          </a:lstStyle>
          <a:p>
            <a:endParaRPr lang="en-US" altLang="ja-JP"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vl1pPr>
          </a:lstStyle>
          <a:p>
            <a:r>
              <a:rPr lang="en-US" altLang="ja-JP" dirty="0"/>
              <a:t>©Go Ota, 2014</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vl1pPr>
          </a:lstStyle>
          <a:p>
            <a:fld id="{ABDDDF70-51DA-48E8-B03B-E0CBBF179418}" type="slidenum">
              <a:rPr lang="en-US" altLang="ja-JP"/>
              <a:pPr/>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youtu.be/i7kCngsH12k"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hyperlink" Target="https://youtu.be/R9fglmM8ylY" TargetMode="External"/><Relationship Id="rId7" Type="http://schemas.openxmlformats.org/officeDocument/2006/relationships/image" Target="../media/image18.png"/><Relationship Id="rId2" Type="http://schemas.openxmlformats.org/officeDocument/2006/relationships/hyperlink" Target="https://youtu.be/m5nrNFlhlDs"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youtu.be/iJSRJBUz0Mo" TargetMode="External"/><Relationship Id="rId2" Type="http://schemas.openxmlformats.org/officeDocument/2006/relationships/hyperlink" Target="https://udemy.benesse.co.jp/design/movie/cupcut-basic.html" TargetMode="Externa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dova-s.jp/" TargetMode="Externa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12"/>
          </p:nvPr>
        </p:nvSpPr>
        <p:spPr>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a:t>
            </a:fld>
            <a:endParaRPr lang="en-US" altLang="ja-JP" sz="1400"/>
          </a:p>
        </p:txBody>
      </p:sp>
      <p:sp>
        <p:nvSpPr>
          <p:cNvPr id="4099" name="Rectangle 2"/>
          <p:cNvSpPr>
            <a:spLocks noGrp="1" noChangeArrowheads="1"/>
          </p:cNvSpPr>
          <p:nvPr>
            <p:ph type="ctrTitle"/>
          </p:nvPr>
        </p:nvSpPr>
        <p:spPr>
          <a:xfrm>
            <a:off x="381000" y="304800"/>
            <a:ext cx="8629650" cy="612775"/>
          </a:xfrm>
        </p:spPr>
        <p:txBody>
          <a:bodyPr/>
          <a:lstStyle/>
          <a:p>
            <a:pPr algn="l" eaLnBrk="1" hangingPunct="1"/>
            <a:r>
              <a:rPr lang="ja-JP" altLang="en-US" sz="3200" dirty="0">
                <a:ea typeface="メイリオ" panose="020B0604030504040204" pitchFamily="50" charset="-128"/>
              </a:rPr>
              <a:t>情報の授業</a:t>
            </a:r>
            <a:endParaRPr lang="ja-JP" altLang="en-US" sz="2800" dirty="0">
              <a:ea typeface="メイリオ" panose="020B0604030504040204" pitchFamily="50" charset="-128"/>
            </a:endParaRPr>
          </a:p>
        </p:txBody>
      </p:sp>
      <p:sp>
        <p:nvSpPr>
          <p:cNvPr id="4101" name="Text Box 4"/>
          <p:cNvSpPr txBox="1">
            <a:spLocks noChangeArrowheads="1"/>
          </p:cNvSpPr>
          <p:nvPr/>
        </p:nvSpPr>
        <p:spPr bwMode="auto">
          <a:xfrm>
            <a:off x="336563" y="885096"/>
            <a:ext cx="8347739" cy="65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120000"/>
              </a:lnSpc>
              <a:spcBef>
                <a:spcPct val="0"/>
              </a:spcBef>
              <a:buFontTx/>
              <a:buNone/>
            </a:pPr>
            <a:r>
              <a:rPr lang="ja-JP" altLang="en-US" dirty="0">
                <a:solidFill>
                  <a:schemeClr val="accent6"/>
                </a:solidFill>
                <a:latin typeface="メイリオ" panose="020B0604030504040204" pitchFamily="50" charset="-128"/>
                <a:ea typeface="メイリオ" panose="020B0604030504040204" pitchFamily="50" charset="-128"/>
              </a:rPr>
              <a:t>スマホでパズる動画を作ろう</a:t>
            </a:r>
          </a:p>
        </p:txBody>
      </p:sp>
      <p:sp>
        <p:nvSpPr>
          <p:cNvPr id="6" name="Text Box 4"/>
          <p:cNvSpPr txBox="1">
            <a:spLocks noChangeArrowheads="1"/>
          </p:cNvSpPr>
          <p:nvPr/>
        </p:nvSpPr>
        <p:spPr bwMode="auto">
          <a:xfrm>
            <a:off x="467904" y="1542838"/>
            <a:ext cx="8237876"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l" eaLnBrk="1" hangingPunct="1">
              <a:lnSpc>
                <a:spcPct val="120000"/>
              </a:lnSpc>
              <a:spcBef>
                <a:spcPct val="0"/>
              </a:spcBef>
              <a:buFontTx/>
              <a:buNone/>
            </a:pPr>
            <a:r>
              <a:rPr lang="ja-JP" altLang="en-US" sz="2400" dirty="0">
                <a:latin typeface="メイリオ" panose="020B0604030504040204" pitchFamily="50" charset="-128"/>
                <a:ea typeface="メイリオ" panose="020B0604030504040204" pitchFamily="50" charset="-128"/>
              </a:rPr>
              <a:t>・スマホで動画をとる人も多いかも思います。</a:t>
            </a:r>
          </a:p>
          <a:p>
            <a:pPr algn="l" eaLnBrk="1" hangingPunct="1">
              <a:lnSpc>
                <a:spcPct val="120000"/>
              </a:lnSpc>
              <a:spcBef>
                <a:spcPct val="0"/>
              </a:spcBef>
              <a:buFontTx/>
              <a:buNone/>
            </a:pPr>
            <a:r>
              <a:rPr lang="ja-JP" altLang="en-US" sz="2400" dirty="0">
                <a:latin typeface="メイリオ" panose="020B0604030504040204" pitchFamily="50" charset="-128"/>
                <a:ea typeface="メイリオ" panose="020B0604030504040204" pitchFamily="50" charset="-128"/>
              </a:rPr>
              <a:t>少しちゃんとしたテクニックを覚えて、カッコいい動画を作りましょう。</a:t>
            </a:r>
            <a:endParaRPr lang="en-US" altLang="ja-JP" sz="2400" dirty="0">
              <a:latin typeface="メイリオ" panose="020B0604030504040204" pitchFamily="50" charset="-128"/>
              <a:ea typeface="メイリオ" panose="020B0604030504040204" pitchFamily="50" charset="-128"/>
            </a:endParaRPr>
          </a:p>
          <a:p>
            <a:pPr algn="l" eaLnBrk="1" hangingPunct="1">
              <a:lnSpc>
                <a:spcPct val="120000"/>
              </a:lnSpc>
              <a:spcBef>
                <a:spcPct val="0"/>
              </a:spcBef>
              <a:buFontTx/>
              <a:buNone/>
            </a:pPr>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YouTube</a:t>
            </a:r>
            <a:r>
              <a:rPr lang="ja-JP" altLang="en-US" sz="2400" dirty="0">
                <a:latin typeface="メイリオ" panose="020B0604030504040204" pitchFamily="50" charset="-128"/>
                <a:ea typeface="メイリオ" panose="020B0604030504040204" pitchFamily="50" charset="-128"/>
              </a:rPr>
              <a:t>や</a:t>
            </a:r>
            <a:r>
              <a:rPr lang="en-US" altLang="ja-JP" sz="2400" dirty="0">
                <a:latin typeface="メイリオ" panose="020B0604030504040204" pitchFamily="50" charset="-128"/>
                <a:ea typeface="メイリオ" panose="020B0604030504040204" pitchFamily="50" charset="-128"/>
              </a:rPr>
              <a:t>Web</a:t>
            </a:r>
            <a:r>
              <a:rPr lang="ja-JP" altLang="en-US" sz="2400" dirty="0">
                <a:latin typeface="メイリオ" panose="020B0604030504040204" pitchFamily="50" charset="-128"/>
                <a:ea typeface="メイリオ" panose="020B0604030504040204" pitchFamily="50" charset="-128"/>
              </a:rPr>
              <a:t>には動画の取り方の情報がいっぱい。</a:t>
            </a:r>
          </a:p>
        </p:txBody>
      </p:sp>
      <p:pic>
        <p:nvPicPr>
          <p:cNvPr id="2" name="図 1">
            <a:extLst>
              <a:ext uri="{FF2B5EF4-FFF2-40B4-BE49-F238E27FC236}">
                <a16:creationId xmlns:a16="http://schemas.microsoft.com/office/drawing/2014/main" id="{408B645B-7F0C-3385-17EA-56F2C54F4004}"/>
              </a:ext>
            </a:extLst>
          </p:cNvPr>
          <p:cNvPicPr>
            <a:picLocks noChangeAspect="1"/>
          </p:cNvPicPr>
          <p:nvPr/>
        </p:nvPicPr>
        <p:blipFill>
          <a:blip r:embed="rId2"/>
          <a:stretch>
            <a:fillRect/>
          </a:stretch>
        </p:blipFill>
        <p:spPr>
          <a:xfrm>
            <a:off x="462042" y="3569677"/>
            <a:ext cx="2116515" cy="1846659"/>
          </a:xfrm>
          <a:prstGeom prst="rect">
            <a:avLst/>
          </a:prstGeom>
        </p:spPr>
      </p:pic>
      <p:pic>
        <p:nvPicPr>
          <p:cNvPr id="1026" name="Picture 2" descr="スマホで撮影する人のイラスト（女性）">
            <a:extLst>
              <a:ext uri="{FF2B5EF4-FFF2-40B4-BE49-F238E27FC236}">
                <a16:creationId xmlns:a16="http://schemas.microsoft.com/office/drawing/2014/main" id="{57CA21FD-256D-9FEB-F674-D46B8326B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500976"/>
            <a:ext cx="2218555" cy="2471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700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73421-18C7-1CE4-1442-4FC12583CE53}"/>
            </a:ext>
          </a:extLst>
        </p:cNvPr>
        <p:cNvGrpSpPr/>
        <p:nvPr/>
      </p:nvGrpSpPr>
      <p:grpSpPr>
        <a:xfrm>
          <a:off x="0" y="0"/>
          <a:ext cx="0" cy="0"/>
          <a:chOff x="0" y="0"/>
          <a:chExt cx="0" cy="0"/>
        </a:xfrm>
      </p:grpSpPr>
      <p:sp>
        <p:nvSpPr>
          <p:cNvPr id="46082" name="Text Box 2">
            <a:extLst>
              <a:ext uri="{FF2B5EF4-FFF2-40B4-BE49-F238E27FC236}">
                <a16:creationId xmlns:a16="http://schemas.microsoft.com/office/drawing/2014/main" id="{A1692D47-5EF0-AB41-5B33-F29308972DF6}"/>
              </a:ext>
            </a:extLst>
          </p:cNvPr>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代表的な構図</a:t>
            </a:r>
            <a:r>
              <a:rPr lang="en-US" altLang="ja-JP" sz="2800" dirty="0">
                <a:latin typeface="メイリオ" panose="020B0604030504040204" pitchFamily="50" charset="-128"/>
                <a:ea typeface="メイリオ" panose="020B0604030504040204" pitchFamily="50" charset="-128"/>
              </a:rPr>
              <a:t>9</a:t>
            </a:r>
            <a:r>
              <a:rPr lang="ja-JP" altLang="en-US" sz="2800" dirty="0">
                <a:latin typeface="メイリオ" panose="020B0604030504040204" pitchFamily="50" charset="-128"/>
                <a:ea typeface="メイリオ" panose="020B0604030504040204" pitchFamily="50" charset="-128"/>
              </a:rPr>
              <a:t>選</a:t>
            </a:r>
            <a:r>
              <a:rPr lang="en-US" altLang="ja-JP" sz="2800" dirty="0">
                <a:latin typeface="メイリオ" panose="020B0604030504040204" pitchFamily="50" charset="-128"/>
                <a:ea typeface="メイリオ" panose="020B0604030504040204" pitchFamily="50" charset="-128"/>
              </a:rPr>
              <a:t>(4)</a:t>
            </a:r>
          </a:p>
        </p:txBody>
      </p:sp>
      <p:sp>
        <p:nvSpPr>
          <p:cNvPr id="5" name="テキスト ボックス 4">
            <a:extLst>
              <a:ext uri="{FF2B5EF4-FFF2-40B4-BE49-F238E27FC236}">
                <a16:creationId xmlns:a16="http://schemas.microsoft.com/office/drawing/2014/main" id="{C3181DDC-2103-AC17-C365-38633A115044}"/>
              </a:ext>
            </a:extLst>
          </p:cNvPr>
          <p:cNvSpPr txBox="1"/>
          <p:nvPr/>
        </p:nvSpPr>
        <p:spPr>
          <a:xfrm>
            <a:off x="4822372" y="3670271"/>
            <a:ext cx="3657600" cy="1631216"/>
          </a:xfrm>
          <a:prstGeom prst="rect">
            <a:avLst/>
          </a:prstGeom>
          <a:noFill/>
        </p:spPr>
        <p:txBody>
          <a:bodyPr wrap="square">
            <a:spAutoFit/>
          </a:bodyPr>
          <a:lstStyle/>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地を大きく、天を小さくする事で</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奥行感</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を与えどっしりとした</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安定感</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や</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安心感</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を与える事ができる構図です。</a:t>
            </a:r>
          </a:p>
        </p:txBody>
      </p:sp>
      <p:sp>
        <p:nvSpPr>
          <p:cNvPr id="7" name="テキスト ボックス 6">
            <a:extLst>
              <a:ext uri="{FF2B5EF4-FFF2-40B4-BE49-F238E27FC236}">
                <a16:creationId xmlns:a16="http://schemas.microsoft.com/office/drawing/2014/main" id="{01A21E80-E5D1-9733-93B4-757914B2178F}"/>
              </a:ext>
            </a:extLst>
          </p:cNvPr>
          <p:cNvSpPr txBox="1"/>
          <p:nvPr/>
        </p:nvSpPr>
        <p:spPr>
          <a:xfrm>
            <a:off x="4974772" y="794657"/>
            <a:ext cx="3657600" cy="400110"/>
          </a:xfrm>
          <a:prstGeom prst="rect">
            <a:avLst/>
          </a:prstGeom>
          <a:noFill/>
        </p:spPr>
        <p:txBody>
          <a:bodyPr wrap="square">
            <a:spAutoFit/>
          </a:bodyPr>
          <a:lstStyle/>
          <a:p>
            <a:pPr algn="l">
              <a:spcAft>
                <a:spcPts val="1500"/>
              </a:spcAft>
            </a:pPr>
            <a:r>
              <a:rPr lang="en-US" altLang="ja-JP" sz="2000" dirty="0">
                <a:solidFill>
                  <a:srgbClr val="282828"/>
                </a:solidFill>
                <a:latin typeface="UD デジタル 教科書体 NP-B" panose="02020700000000000000" pitchFamily="18" charset="-128"/>
                <a:ea typeface="UD デジタル 教科書体 NP-B" panose="02020700000000000000" pitchFamily="18" charset="-128"/>
              </a:rPr>
              <a:t>7</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三角形構図</a:t>
            </a:r>
          </a:p>
        </p:txBody>
      </p:sp>
      <p:sp>
        <p:nvSpPr>
          <p:cNvPr id="10" name="テキスト ボックス 9">
            <a:extLst>
              <a:ext uri="{FF2B5EF4-FFF2-40B4-BE49-F238E27FC236}">
                <a16:creationId xmlns:a16="http://schemas.microsoft.com/office/drawing/2014/main" id="{FD0F3BD2-EA98-D62E-65CD-CBA0E68D7F37}"/>
              </a:ext>
            </a:extLst>
          </p:cNvPr>
          <p:cNvSpPr txBox="1"/>
          <p:nvPr/>
        </p:nvSpPr>
        <p:spPr>
          <a:xfrm>
            <a:off x="533401" y="3637614"/>
            <a:ext cx="3657600" cy="2131353"/>
          </a:xfrm>
          <a:prstGeom prst="rect">
            <a:avLst/>
          </a:prstGeom>
          <a:noFill/>
        </p:spPr>
        <p:txBody>
          <a:bodyPr wrap="square">
            <a:spAutoFit/>
          </a:bodyPr>
          <a:lstStyle/>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被写体の周りを囲む事で被写体を強調させる事できます。</a:t>
            </a:r>
          </a:p>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周りのものをぼかしたり暗くする事で被写体を強調しながらお洒落な雰囲気の写真になる構図です。</a:t>
            </a:r>
          </a:p>
        </p:txBody>
      </p:sp>
      <p:sp>
        <p:nvSpPr>
          <p:cNvPr id="12" name="テキスト ボックス 11">
            <a:extLst>
              <a:ext uri="{FF2B5EF4-FFF2-40B4-BE49-F238E27FC236}">
                <a16:creationId xmlns:a16="http://schemas.microsoft.com/office/drawing/2014/main" id="{387E1D6A-FD2A-83E3-212A-F760632B5D74}"/>
              </a:ext>
            </a:extLst>
          </p:cNvPr>
          <p:cNvSpPr txBox="1"/>
          <p:nvPr/>
        </p:nvSpPr>
        <p:spPr>
          <a:xfrm>
            <a:off x="685801" y="762000"/>
            <a:ext cx="3657600" cy="400110"/>
          </a:xfrm>
          <a:prstGeom prst="rect">
            <a:avLst/>
          </a:prstGeom>
          <a:noFill/>
        </p:spPr>
        <p:txBody>
          <a:bodyPr wrap="square">
            <a:spAutoFit/>
          </a:bodyPr>
          <a:lstStyle/>
          <a:p>
            <a:pPr algn="l">
              <a:spcAft>
                <a:spcPts val="1500"/>
              </a:spcAft>
            </a:pPr>
            <a:r>
              <a:rPr lang="en-US" altLang="ja-JP" sz="2000" dirty="0">
                <a:solidFill>
                  <a:srgbClr val="282828"/>
                </a:solidFill>
                <a:latin typeface="UD デジタル 教科書体 NP-B" panose="02020700000000000000" pitchFamily="18" charset="-128"/>
                <a:ea typeface="UD デジタル 教科書体 NP-B" panose="02020700000000000000" pitchFamily="18" charset="-128"/>
              </a:rPr>
              <a:t>6.</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トンネル構図</a:t>
            </a:r>
            <a:endParaRPr lang="ja-JP" altLang="en-US" sz="2000" b="0" i="0" dirty="0">
              <a:solidFill>
                <a:srgbClr val="282828"/>
              </a:solidFill>
              <a:effectLst/>
              <a:latin typeface="Noto Sans JP" panose="020B0200000000000000" pitchFamily="50" charset="-128"/>
              <a:ea typeface="Noto Sans JP" panose="020B0200000000000000" pitchFamily="50" charset="-128"/>
            </a:endParaRPr>
          </a:p>
        </p:txBody>
      </p:sp>
      <p:pic>
        <p:nvPicPr>
          <p:cNvPr id="4" name="図 3">
            <a:extLst>
              <a:ext uri="{FF2B5EF4-FFF2-40B4-BE49-F238E27FC236}">
                <a16:creationId xmlns:a16="http://schemas.microsoft.com/office/drawing/2014/main" id="{3EFDCAD7-DD99-A4CD-5E5E-77672A7AF228}"/>
              </a:ext>
            </a:extLst>
          </p:cNvPr>
          <p:cNvPicPr>
            <a:picLocks noChangeAspect="1"/>
          </p:cNvPicPr>
          <p:nvPr/>
        </p:nvPicPr>
        <p:blipFill>
          <a:blip r:embed="rId2"/>
          <a:stretch>
            <a:fillRect/>
          </a:stretch>
        </p:blipFill>
        <p:spPr>
          <a:xfrm>
            <a:off x="543952" y="1162110"/>
            <a:ext cx="3450141" cy="2298239"/>
          </a:xfrm>
          <a:prstGeom prst="rect">
            <a:avLst/>
          </a:prstGeom>
        </p:spPr>
      </p:pic>
      <p:pic>
        <p:nvPicPr>
          <p:cNvPr id="6" name="図 5">
            <a:extLst>
              <a:ext uri="{FF2B5EF4-FFF2-40B4-BE49-F238E27FC236}">
                <a16:creationId xmlns:a16="http://schemas.microsoft.com/office/drawing/2014/main" id="{A5C959AC-DE49-A7B5-117B-134C3A12DA40}"/>
              </a:ext>
            </a:extLst>
          </p:cNvPr>
          <p:cNvPicPr>
            <a:picLocks noChangeAspect="1"/>
          </p:cNvPicPr>
          <p:nvPr/>
        </p:nvPicPr>
        <p:blipFill>
          <a:blip r:embed="rId3"/>
          <a:stretch>
            <a:fillRect/>
          </a:stretch>
        </p:blipFill>
        <p:spPr>
          <a:xfrm>
            <a:off x="4831061" y="1162110"/>
            <a:ext cx="3450141" cy="2298239"/>
          </a:xfrm>
          <a:prstGeom prst="rect">
            <a:avLst/>
          </a:prstGeom>
        </p:spPr>
      </p:pic>
    </p:spTree>
    <p:extLst>
      <p:ext uri="{BB962C8B-B14F-4D97-AF65-F5344CB8AC3E}">
        <p14:creationId xmlns:p14="http://schemas.microsoft.com/office/powerpoint/2010/main" val="1250060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AAF18-B15E-11C1-5C5E-72F80DE521DE}"/>
            </a:ext>
          </a:extLst>
        </p:cNvPr>
        <p:cNvGrpSpPr/>
        <p:nvPr/>
      </p:nvGrpSpPr>
      <p:grpSpPr>
        <a:xfrm>
          <a:off x="0" y="0"/>
          <a:ext cx="0" cy="0"/>
          <a:chOff x="0" y="0"/>
          <a:chExt cx="0" cy="0"/>
        </a:xfrm>
      </p:grpSpPr>
      <p:sp>
        <p:nvSpPr>
          <p:cNvPr id="46082" name="Text Box 2">
            <a:extLst>
              <a:ext uri="{FF2B5EF4-FFF2-40B4-BE49-F238E27FC236}">
                <a16:creationId xmlns:a16="http://schemas.microsoft.com/office/drawing/2014/main" id="{6B649438-BEE9-CA14-0FCA-3E86504BE910}"/>
              </a:ext>
            </a:extLst>
          </p:cNvPr>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代表的な構図</a:t>
            </a:r>
            <a:r>
              <a:rPr lang="en-US" altLang="ja-JP" sz="2800" dirty="0">
                <a:latin typeface="メイリオ" panose="020B0604030504040204" pitchFamily="50" charset="-128"/>
                <a:ea typeface="メイリオ" panose="020B0604030504040204" pitchFamily="50" charset="-128"/>
              </a:rPr>
              <a:t>9</a:t>
            </a:r>
            <a:r>
              <a:rPr lang="ja-JP" altLang="en-US" sz="2800" dirty="0">
                <a:latin typeface="メイリオ" panose="020B0604030504040204" pitchFamily="50" charset="-128"/>
                <a:ea typeface="メイリオ" panose="020B0604030504040204" pitchFamily="50" charset="-128"/>
              </a:rPr>
              <a:t>選</a:t>
            </a:r>
            <a:r>
              <a:rPr lang="en-US" altLang="ja-JP" sz="2800" dirty="0">
                <a:latin typeface="メイリオ" panose="020B0604030504040204" pitchFamily="50" charset="-128"/>
                <a:ea typeface="メイリオ" panose="020B0604030504040204" pitchFamily="50" charset="-128"/>
              </a:rPr>
              <a:t>(5)</a:t>
            </a:r>
          </a:p>
        </p:txBody>
      </p:sp>
      <p:sp>
        <p:nvSpPr>
          <p:cNvPr id="5" name="テキスト ボックス 4">
            <a:extLst>
              <a:ext uri="{FF2B5EF4-FFF2-40B4-BE49-F238E27FC236}">
                <a16:creationId xmlns:a16="http://schemas.microsoft.com/office/drawing/2014/main" id="{8CFB59E4-9803-1001-C932-0E66C7FC66C3}"/>
              </a:ext>
            </a:extLst>
          </p:cNvPr>
          <p:cNvSpPr txBox="1"/>
          <p:nvPr/>
        </p:nvSpPr>
        <p:spPr>
          <a:xfrm>
            <a:off x="4822372" y="3670271"/>
            <a:ext cx="3657600" cy="1631216"/>
          </a:xfrm>
          <a:prstGeom prst="rect">
            <a:avLst/>
          </a:prstGeom>
          <a:noFill/>
        </p:spPr>
        <p:txBody>
          <a:bodyPr wrap="square">
            <a:spAutoFit/>
          </a:bodyPr>
          <a:lstStyle/>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写真を二分割したように上下左右で形式や被写体を変える事で境目が写真の中心にまっすぐ入る事により</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安定感</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のある写真になります。</a:t>
            </a:r>
          </a:p>
        </p:txBody>
      </p:sp>
      <p:sp>
        <p:nvSpPr>
          <p:cNvPr id="7" name="テキスト ボックス 6">
            <a:extLst>
              <a:ext uri="{FF2B5EF4-FFF2-40B4-BE49-F238E27FC236}">
                <a16:creationId xmlns:a16="http://schemas.microsoft.com/office/drawing/2014/main" id="{D15B5F4D-106F-B39D-98E1-1422B9234EB2}"/>
              </a:ext>
            </a:extLst>
          </p:cNvPr>
          <p:cNvSpPr txBox="1"/>
          <p:nvPr/>
        </p:nvSpPr>
        <p:spPr>
          <a:xfrm>
            <a:off x="4974772" y="794657"/>
            <a:ext cx="3657600" cy="400110"/>
          </a:xfrm>
          <a:prstGeom prst="rect">
            <a:avLst/>
          </a:prstGeom>
          <a:noFill/>
        </p:spPr>
        <p:txBody>
          <a:bodyPr wrap="square">
            <a:spAutoFit/>
          </a:bodyPr>
          <a:lstStyle/>
          <a:p>
            <a:pPr algn="l">
              <a:spcAft>
                <a:spcPts val="1500"/>
              </a:spcAft>
            </a:pP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9.</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ニ分割法</a:t>
            </a:r>
          </a:p>
        </p:txBody>
      </p:sp>
      <p:sp>
        <p:nvSpPr>
          <p:cNvPr id="10" name="テキスト ボックス 9">
            <a:extLst>
              <a:ext uri="{FF2B5EF4-FFF2-40B4-BE49-F238E27FC236}">
                <a16:creationId xmlns:a16="http://schemas.microsoft.com/office/drawing/2014/main" id="{DBBF0A56-CEDB-12D8-E171-CFDAA6231543}"/>
              </a:ext>
            </a:extLst>
          </p:cNvPr>
          <p:cNvSpPr txBox="1"/>
          <p:nvPr/>
        </p:nvSpPr>
        <p:spPr>
          <a:xfrm>
            <a:off x="533401" y="3637614"/>
            <a:ext cx="3657600" cy="2554545"/>
          </a:xfrm>
          <a:prstGeom prst="rect">
            <a:avLst/>
          </a:prstGeom>
          <a:noFill/>
        </p:spPr>
        <p:txBody>
          <a:bodyPr wrap="square">
            <a:spAutoFit/>
          </a:bodyPr>
          <a:lstStyle/>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写真の縦・横を三分割して線の交点に被写体を置く撮り方です。</a:t>
            </a:r>
            <a:b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b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写真を真ん中からずらしてバランスの良い位置に置くことで空間に広がりが生まれ雰囲気が伝えやすい写真になります。</a:t>
            </a:r>
          </a:p>
        </p:txBody>
      </p:sp>
      <p:sp>
        <p:nvSpPr>
          <p:cNvPr id="12" name="テキスト ボックス 11">
            <a:extLst>
              <a:ext uri="{FF2B5EF4-FFF2-40B4-BE49-F238E27FC236}">
                <a16:creationId xmlns:a16="http://schemas.microsoft.com/office/drawing/2014/main" id="{1CED8AE7-1759-C682-101E-19579E82C8A4}"/>
              </a:ext>
            </a:extLst>
          </p:cNvPr>
          <p:cNvSpPr txBox="1"/>
          <p:nvPr/>
        </p:nvSpPr>
        <p:spPr>
          <a:xfrm>
            <a:off x="685801" y="762000"/>
            <a:ext cx="3657600" cy="400110"/>
          </a:xfrm>
          <a:prstGeom prst="rect">
            <a:avLst/>
          </a:prstGeom>
          <a:noFill/>
        </p:spPr>
        <p:txBody>
          <a:bodyPr wrap="square">
            <a:spAutoFit/>
          </a:bodyPr>
          <a:lstStyle/>
          <a:p>
            <a:pPr algn="l">
              <a:spcAft>
                <a:spcPts val="1500"/>
              </a:spcAft>
            </a:pPr>
            <a:r>
              <a:rPr lang="en-US" altLang="ja-JP" sz="2000" dirty="0">
                <a:solidFill>
                  <a:srgbClr val="282828"/>
                </a:solidFill>
                <a:latin typeface="UD デジタル 教科書体 NP-B" panose="02020700000000000000" pitchFamily="18" charset="-128"/>
                <a:ea typeface="UD デジタル 教科書体 NP-B" panose="02020700000000000000" pitchFamily="18" charset="-128"/>
              </a:rPr>
              <a:t>8.</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三分割法</a:t>
            </a:r>
            <a:endParaRPr lang="ja-JP" altLang="en-US" sz="2000" b="0" i="0" dirty="0">
              <a:solidFill>
                <a:srgbClr val="282828"/>
              </a:solidFill>
              <a:effectLst/>
              <a:latin typeface="Noto Sans JP" panose="020B0200000000000000" pitchFamily="50" charset="-128"/>
              <a:ea typeface="Noto Sans JP" panose="020B0200000000000000" pitchFamily="50" charset="-128"/>
            </a:endParaRPr>
          </a:p>
        </p:txBody>
      </p:sp>
      <p:pic>
        <p:nvPicPr>
          <p:cNvPr id="5122" name="Picture 2">
            <a:extLst>
              <a:ext uri="{FF2B5EF4-FFF2-40B4-BE49-F238E27FC236}">
                <a16:creationId xmlns:a16="http://schemas.microsoft.com/office/drawing/2014/main" id="{07C12002-02B4-2FC3-4755-40A92C159F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1" y="1188744"/>
            <a:ext cx="3482465" cy="231977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51AC7EC3-4F10-7838-B67F-5614B8BE9B48}"/>
              </a:ext>
            </a:extLst>
          </p:cNvPr>
          <p:cNvPicPr>
            <a:picLocks noChangeAspect="1"/>
          </p:cNvPicPr>
          <p:nvPr/>
        </p:nvPicPr>
        <p:blipFill>
          <a:blip r:embed="rId3"/>
          <a:stretch>
            <a:fillRect/>
          </a:stretch>
        </p:blipFill>
        <p:spPr>
          <a:xfrm>
            <a:off x="4767944" y="1199509"/>
            <a:ext cx="3450141" cy="2298239"/>
          </a:xfrm>
          <a:prstGeom prst="rect">
            <a:avLst/>
          </a:prstGeom>
        </p:spPr>
      </p:pic>
    </p:spTree>
    <p:extLst>
      <p:ext uri="{BB962C8B-B14F-4D97-AF65-F5344CB8AC3E}">
        <p14:creationId xmlns:p14="http://schemas.microsoft.com/office/powerpoint/2010/main" val="372072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099D2-7E58-60E5-A0A5-F8B907F85BC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22C8482-E964-99E0-74EA-39011BAD28A9}"/>
              </a:ext>
            </a:extLst>
          </p:cNvPr>
          <p:cNvSpPr>
            <a:spLocks noGrp="1"/>
          </p:cNvSpPr>
          <p:nvPr>
            <p:ph type="sldNum" sz="quarter" idx="12"/>
          </p:nvPr>
        </p:nvSpPr>
        <p:spPr/>
        <p:txBody>
          <a:bodyPr/>
          <a:lstStyle/>
          <a:p>
            <a:fld id="{57479B73-A815-4F21-92C6-61809DE83314}" type="slidenum">
              <a:rPr lang="en-US" altLang="ja-JP" smtClean="0"/>
              <a:pPr/>
              <a:t>12</a:t>
            </a:fld>
            <a:endParaRPr lang="en-US" altLang="ja-JP" dirty="0"/>
          </a:p>
        </p:txBody>
      </p:sp>
      <p:sp>
        <p:nvSpPr>
          <p:cNvPr id="4" name="Text Box 3">
            <a:extLst>
              <a:ext uri="{FF2B5EF4-FFF2-40B4-BE49-F238E27FC236}">
                <a16:creationId xmlns:a16="http://schemas.microsoft.com/office/drawing/2014/main" id="{548F608D-CC08-14E1-D972-1693D0D6D02A}"/>
              </a:ext>
            </a:extLst>
          </p:cNvPr>
          <p:cNvSpPr txBox="1">
            <a:spLocks noChangeArrowheads="1"/>
          </p:cNvSpPr>
          <p:nvPr/>
        </p:nvSpPr>
        <p:spPr bwMode="auto">
          <a:xfrm>
            <a:off x="281940" y="4572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latin typeface="メイリオ" panose="020B0604030504040204" pitchFamily="50" charset="-128"/>
                <a:ea typeface="メイリオ" panose="020B0604030504040204" pitchFamily="50" charset="-128"/>
              </a:rPr>
              <a:t>カメラワーク</a:t>
            </a:r>
            <a:endParaRPr lang="en-US" altLang="ja-JP" sz="2800" dirty="0">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1CC6B0D5-8CDB-BDA2-FBF9-FAF760170E8D}"/>
              </a:ext>
            </a:extLst>
          </p:cNvPr>
          <p:cNvGraphicFramePr>
            <a:graphicFrameLocks noGrp="1"/>
          </p:cNvGraphicFramePr>
          <p:nvPr>
            <p:extLst>
              <p:ext uri="{D42A27DB-BD31-4B8C-83A1-F6EECF244321}">
                <p14:modId xmlns:p14="http://schemas.microsoft.com/office/powerpoint/2010/main" val="756831336"/>
              </p:ext>
            </p:extLst>
          </p:nvPr>
        </p:nvGraphicFramePr>
        <p:xfrm>
          <a:off x="281938" y="1049020"/>
          <a:ext cx="8580122" cy="5567680"/>
        </p:xfrm>
        <a:graphic>
          <a:graphicData uri="http://schemas.openxmlformats.org/drawingml/2006/table">
            <a:tbl>
              <a:tblPr firstRow="1" bandRow="1">
                <a:tableStyleId>{5C22544A-7EE6-4342-B048-85BDC9FD1C3A}</a:tableStyleId>
              </a:tblPr>
              <a:tblGrid>
                <a:gridCol w="1378949">
                  <a:extLst>
                    <a:ext uri="{9D8B030D-6E8A-4147-A177-3AD203B41FA5}">
                      <a16:colId xmlns:a16="http://schemas.microsoft.com/office/drawing/2014/main" val="1925457357"/>
                    </a:ext>
                  </a:extLst>
                </a:gridCol>
                <a:gridCol w="2400391">
                  <a:extLst>
                    <a:ext uri="{9D8B030D-6E8A-4147-A177-3AD203B41FA5}">
                      <a16:colId xmlns:a16="http://schemas.microsoft.com/office/drawing/2014/main" val="3139506634"/>
                    </a:ext>
                  </a:extLst>
                </a:gridCol>
                <a:gridCol w="2400391">
                  <a:extLst>
                    <a:ext uri="{9D8B030D-6E8A-4147-A177-3AD203B41FA5}">
                      <a16:colId xmlns:a16="http://schemas.microsoft.com/office/drawing/2014/main" val="4041806929"/>
                    </a:ext>
                  </a:extLst>
                </a:gridCol>
                <a:gridCol w="2400391">
                  <a:extLst>
                    <a:ext uri="{9D8B030D-6E8A-4147-A177-3AD203B41FA5}">
                      <a16:colId xmlns:a16="http://schemas.microsoft.com/office/drawing/2014/main" val="2034295514"/>
                    </a:ext>
                  </a:extLst>
                </a:gridCol>
              </a:tblGrid>
              <a:tr h="370840">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種別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フィックス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パン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ティルト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5187967"/>
                  </a:ext>
                </a:extLst>
              </a:tr>
              <a:tr h="403072">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撮り方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カメラを固定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カメラを固定し左又は右に動かす</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左→右</a:t>
                      </a:r>
                      <a: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自然</a:t>
                      </a:r>
                      <a:endPar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右→左</a:t>
                      </a:r>
                      <a: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違和感</a:t>
                      </a:r>
                      <a: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緊張感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カメラを固定し上又は下に動かす</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下→上</a:t>
                      </a:r>
                      <a: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大きさ、壮大</a:t>
                      </a:r>
                      <a:b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上→下</a:t>
                      </a:r>
                      <a: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弱さ、無力</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8386897"/>
                  </a:ext>
                </a:extLst>
              </a:tr>
              <a:tr h="370840">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特徴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被写体の自然な動きや表情</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安定感と落ち着いた印象</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視聴者に集中力を要求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広い風景や空間を連続的に見せる</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被写体の動きを追従する</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新しい情報を徐々に明らか</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視聴者の視線を誘導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高さや大きさを強調</a:t>
                      </a:r>
                      <a:endPar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視線の上下移動による感情的効果</a:t>
                      </a:r>
                      <a:endPar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被写体の全体像を捉える</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圧倒感や感嘆を与える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684135"/>
                  </a:ext>
                </a:extLst>
              </a:tr>
              <a:tr h="370840">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シーン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インタビュー</a:t>
                      </a:r>
                      <a: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トーク</a:t>
                      </a:r>
                      <a:endPar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風景や建物などの静的な状態</a:t>
                      </a:r>
                      <a:b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被写体自体の動きを強調</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緊張感や重厚感を演出</a:t>
                      </a:r>
                      <a:endPar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広大な風景や街並みの紹介</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動く被写体（人物、車など）を追う</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対象から別の対象へ視線を移す</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空間の広がりや関係性を示す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高層ビルや滝など、縦に大きな被写体</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階段の上り下りなど垂直方向の動きを追う</a:t>
                      </a:r>
                      <a:br>
                        <a:rPr kumimoji="1" lang="en-US" altLang="ja-JP" sz="17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700" dirty="0">
                          <a:solidFill>
                            <a:schemeClr val="tx1"/>
                          </a:solidFill>
                          <a:latin typeface="UD デジタル 教科書体 NP-B" panose="02020700000000000000" pitchFamily="18" charset="-128"/>
                          <a:ea typeface="UD デジタル 教科書体 NP-B" panose="02020700000000000000" pitchFamily="18" charset="-128"/>
                        </a:rPr>
                        <a:t>宇宙への打ち上げロケットや落下するものの撮影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838100"/>
                  </a:ext>
                </a:extLst>
              </a:tr>
            </a:tbl>
          </a:graphicData>
        </a:graphic>
      </p:graphicFrame>
    </p:spTree>
    <p:extLst>
      <p:ext uri="{BB962C8B-B14F-4D97-AF65-F5344CB8AC3E}">
        <p14:creationId xmlns:p14="http://schemas.microsoft.com/office/powerpoint/2010/main" val="302320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46E39-1BAD-5455-F7F0-881FDB583202}"/>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153282-F443-A6FE-A37C-1273FA5F8D83}"/>
              </a:ext>
            </a:extLst>
          </p:cNvPr>
          <p:cNvSpPr>
            <a:spLocks noGrp="1"/>
          </p:cNvSpPr>
          <p:nvPr>
            <p:ph type="sldNum" sz="quarter" idx="12"/>
          </p:nvPr>
        </p:nvSpPr>
        <p:spPr/>
        <p:txBody>
          <a:bodyPr/>
          <a:lstStyle/>
          <a:p>
            <a:fld id="{57479B73-A815-4F21-92C6-61809DE83314}" type="slidenum">
              <a:rPr lang="en-US" altLang="ja-JP" smtClean="0"/>
              <a:pPr/>
              <a:t>13</a:t>
            </a:fld>
            <a:endParaRPr lang="en-US" altLang="ja-JP" dirty="0"/>
          </a:p>
        </p:txBody>
      </p:sp>
      <p:sp>
        <p:nvSpPr>
          <p:cNvPr id="4" name="Text Box 3">
            <a:extLst>
              <a:ext uri="{FF2B5EF4-FFF2-40B4-BE49-F238E27FC236}">
                <a16:creationId xmlns:a16="http://schemas.microsoft.com/office/drawing/2014/main" id="{3A4BC859-8489-0176-9E9A-864FD90D218B}"/>
              </a:ext>
            </a:extLst>
          </p:cNvPr>
          <p:cNvSpPr txBox="1">
            <a:spLocks noChangeArrowheads="1"/>
          </p:cNvSpPr>
          <p:nvPr/>
        </p:nvSpPr>
        <p:spPr bwMode="auto">
          <a:xfrm>
            <a:off x="281940" y="4572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latin typeface="メイリオ" panose="020B0604030504040204" pitchFamily="50" charset="-128"/>
                <a:ea typeface="メイリオ" panose="020B0604030504040204" pitchFamily="50" charset="-128"/>
              </a:rPr>
              <a:t>トランジション</a:t>
            </a:r>
            <a:endParaRPr lang="en-US" altLang="ja-JP" sz="28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1860A00-E589-707E-120A-FBDE5203B6D5}"/>
              </a:ext>
            </a:extLst>
          </p:cNvPr>
          <p:cNvSpPr txBox="1"/>
          <p:nvPr/>
        </p:nvSpPr>
        <p:spPr>
          <a:xfrm>
            <a:off x="762000" y="980420"/>
            <a:ext cx="7010400" cy="1569660"/>
          </a:xfrm>
          <a:prstGeom prst="rect">
            <a:avLst/>
          </a:prstGeom>
          <a:noFill/>
        </p:spPr>
        <p:txBody>
          <a:bodyPr wrap="square" rtlCol="0">
            <a:spAutoFit/>
          </a:bodyPr>
          <a:lstStyle/>
          <a:p>
            <a:pPr algn="l"/>
            <a:r>
              <a:rPr kumimoji="1" lang="ja-JP" altLang="en-US" sz="2400" dirty="0">
                <a:latin typeface="メイリオ" panose="020B0604030504040204" pitchFamily="50" charset="-128"/>
                <a:ea typeface="メイリオ" panose="020B0604030504040204" pitchFamily="50" charset="-128"/>
              </a:rPr>
              <a:t>〇初級　手の平、コップ</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物</a:t>
            </a:r>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、背中、手・腕、缶</a:t>
            </a:r>
          </a:p>
          <a:p>
            <a:pPr algn="l"/>
            <a:r>
              <a:rPr kumimoji="1" lang="ja-JP" altLang="en-US" sz="2400" dirty="0">
                <a:latin typeface="メイリオ" panose="020B0604030504040204" pitchFamily="50" charset="-128"/>
                <a:ea typeface="メイリオ" panose="020B0604030504040204" pitchFamily="50" charset="-128"/>
              </a:rPr>
              <a:t>〇中級  マッチカット、髪の毛、帽子、踏みつけ、傘、水、木・柱</a:t>
            </a:r>
          </a:p>
          <a:p>
            <a:pPr algn="l"/>
            <a:r>
              <a:rPr kumimoji="1" lang="ja-JP" altLang="en-US" sz="2400" dirty="0">
                <a:latin typeface="メイリオ" panose="020B0604030504040204" pitchFamily="50" charset="-128"/>
                <a:ea typeface="メイリオ" panose="020B0604030504040204" pitchFamily="50" charset="-128"/>
              </a:rPr>
              <a:t>〇上級  本、ベッド、花びら</a:t>
            </a:r>
          </a:p>
        </p:txBody>
      </p:sp>
      <p:sp>
        <p:nvSpPr>
          <p:cNvPr id="6" name="テキスト ボックス 5">
            <a:extLst>
              <a:ext uri="{FF2B5EF4-FFF2-40B4-BE49-F238E27FC236}">
                <a16:creationId xmlns:a16="http://schemas.microsoft.com/office/drawing/2014/main" id="{CA00ECB6-34E7-D615-1E95-C6EC3C274B62}"/>
              </a:ext>
            </a:extLst>
          </p:cNvPr>
          <p:cNvSpPr txBox="1"/>
          <p:nvPr/>
        </p:nvSpPr>
        <p:spPr>
          <a:xfrm>
            <a:off x="457200" y="2611635"/>
            <a:ext cx="7162800" cy="1200329"/>
          </a:xfrm>
          <a:prstGeom prst="rect">
            <a:avLst/>
          </a:prstGeom>
          <a:noFill/>
        </p:spPr>
        <p:txBody>
          <a:bodyPr wrap="square" rtlCol="0">
            <a:spAutoFit/>
          </a:bodyPr>
          <a:lstStyle/>
          <a:p>
            <a:pPr algn="l"/>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永久保存版</a:t>
            </a:r>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スマホでオシャレな動画ができるトランジション</a:t>
            </a:r>
            <a:r>
              <a:rPr kumimoji="1" lang="en-US" altLang="ja-JP" dirty="0">
                <a:latin typeface="メイリオ" panose="020B0604030504040204" pitchFamily="50" charset="-128"/>
                <a:ea typeface="メイリオ" panose="020B0604030504040204" pitchFamily="50" charset="-128"/>
              </a:rPr>
              <a:t>15</a:t>
            </a:r>
            <a:r>
              <a:rPr kumimoji="1" lang="ja-JP" altLang="en-US" dirty="0">
                <a:latin typeface="メイリオ" panose="020B0604030504040204" pitchFamily="50" charset="-128"/>
                <a:ea typeface="メイリオ" panose="020B0604030504040204" pitchFamily="50" charset="-128"/>
              </a:rPr>
              <a:t>選をご紹介！</a:t>
            </a:r>
          </a:p>
          <a:p>
            <a:pPr algn="l"/>
            <a:r>
              <a:rPr kumimoji="1" lang="en-US" altLang="ja-JP" dirty="0">
                <a:latin typeface="メイリオ" panose="020B0604030504040204" pitchFamily="50" charset="-128"/>
                <a:ea typeface="メイリオ" panose="020B0604030504040204" pitchFamily="50" charset="-128"/>
                <a:hlinkClick r:id="rId2"/>
              </a:rPr>
              <a:t>https://youtu.be/i7kCngsH12k</a:t>
            </a:r>
            <a:endParaRPr kumimoji="1" lang="en-US" altLang="ja-JP" dirty="0">
              <a:latin typeface="メイリオ" panose="020B0604030504040204" pitchFamily="50" charset="-128"/>
              <a:ea typeface="メイリオ" panose="020B0604030504040204" pitchFamily="50" charset="-128"/>
            </a:endParaRPr>
          </a:p>
          <a:p>
            <a:pPr algn="l"/>
            <a:endParaRPr kumimoji="1" lang="ja-JP" altLang="en-US"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90A24978-9905-22E8-95AD-B5169D3636C3}"/>
              </a:ext>
            </a:extLst>
          </p:cNvPr>
          <p:cNvPicPr>
            <a:picLocks noChangeAspect="1"/>
          </p:cNvPicPr>
          <p:nvPr/>
        </p:nvPicPr>
        <p:blipFill>
          <a:blip r:embed="rId3"/>
          <a:stretch>
            <a:fillRect/>
          </a:stretch>
        </p:blipFill>
        <p:spPr>
          <a:xfrm>
            <a:off x="457200" y="3683828"/>
            <a:ext cx="4953000" cy="2799522"/>
          </a:xfrm>
          <a:prstGeom prst="rect">
            <a:avLst/>
          </a:prstGeom>
        </p:spPr>
      </p:pic>
      <p:pic>
        <p:nvPicPr>
          <p:cNvPr id="9" name="図 8">
            <a:extLst>
              <a:ext uri="{FF2B5EF4-FFF2-40B4-BE49-F238E27FC236}">
                <a16:creationId xmlns:a16="http://schemas.microsoft.com/office/drawing/2014/main" id="{68CE158F-208C-02BD-7369-8AE1827426AD}"/>
              </a:ext>
            </a:extLst>
          </p:cNvPr>
          <p:cNvPicPr>
            <a:picLocks noChangeAspect="1"/>
          </p:cNvPicPr>
          <p:nvPr/>
        </p:nvPicPr>
        <p:blipFill>
          <a:blip r:embed="rId4"/>
          <a:stretch>
            <a:fillRect/>
          </a:stretch>
        </p:blipFill>
        <p:spPr>
          <a:xfrm>
            <a:off x="5715000" y="3534965"/>
            <a:ext cx="2657475" cy="2657475"/>
          </a:xfrm>
          <a:prstGeom prst="rect">
            <a:avLst/>
          </a:prstGeom>
        </p:spPr>
      </p:pic>
    </p:spTree>
    <p:extLst>
      <p:ext uri="{BB962C8B-B14F-4D97-AF65-F5344CB8AC3E}">
        <p14:creationId xmlns:p14="http://schemas.microsoft.com/office/powerpoint/2010/main" val="3093624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BFF3C-D012-B3F3-9586-764BE53C220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11B796F-276E-A4E4-A906-E3E9B566D0DC}"/>
              </a:ext>
            </a:extLst>
          </p:cNvPr>
          <p:cNvSpPr>
            <a:spLocks noGrp="1"/>
          </p:cNvSpPr>
          <p:nvPr>
            <p:ph type="sldNum" sz="quarter" idx="12"/>
          </p:nvPr>
        </p:nvSpPr>
        <p:spPr/>
        <p:txBody>
          <a:bodyPr/>
          <a:lstStyle/>
          <a:p>
            <a:fld id="{57479B73-A815-4F21-92C6-61809DE83314}" type="slidenum">
              <a:rPr lang="en-US" altLang="ja-JP" smtClean="0"/>
              <a:pPr/>
              <a:t>14</a:t>
            </a:fld>
            <a:endParaRPr lang="en-US" altLang="ja-JP" dirty="0"/>
          </a:p>
        </p:txBody>
      </p:sp>
      <p:sp>
        <p:nvSpPr>
          <p:cNvPr id="4" name="Text Box 3">
            <a:extLst>
              <a:ext uri="{FF2B5EF4-FFF2-40B4-BE49-F238E27FC236}">
                <a16:creationId xmlns:a16="http://schemas.microsoft.com/office/drawing/2014/main" id="{679EF31D-6A20-3912-8619-9E57C107E189}"/>
              </a:ext>
            </a:extLst>
          </p:cNvPr>
          <p:cNvSpPr txBox="1">
            <a:spLocks noChangeArrowheads="1"/>
          </p:cNvSpPr>
          <p:nvPr/>
        </p:nvSpPr>
        <p:spPr bwMode="auto">
          <a:xfrm>
            <a:off x="281940" y="4572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latin typeface="メイリオ" panose="020B0604030504040204" pitchFamily="50" charset="-128"/>
                <a:ea typeface="メイリオ" panose="020B0604030504040204" pitchFamily="50" charset="-128"/>
              </a:rPr>
              <a:t>カメラワークの参考動画</a:t>
            </a:r>
            <a:endParaRPr lang="en-US" altLang="ja-JP" sz="2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67123D8-2855-DB1F-595C-87DB45801648}"/>
              </a:ext>
            </a:extLst>
          </p:cNvPr>
          <p:cNvSpPr txBox="1"/>
          <p:nvPr/>
        </p:nvSpPr>
        <p:spPr>
          <a:xfrm>
            <a:off x="281940" y="907035"/>
            <a:ext cx="7836292" cy="923330"/>
          </a:xfrm>
          <a:prstGeom prst="rect">
            <a:avLst/>
          </a:prstGeom>
          <a:noFill/>
        </p:spPr>
        <p:txBody>
          <a:bodyPr wrap="square" rtlCol="0">
            <a:spAutoFit/>
          </a:bodyPr>
          <a:lstStyle/>
          <a:p>
            <a:pPr algn="l"/>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動画撮影講座 </a:t>
            </a:r>
            <a:r>
              <a:rPr kumimoji="1" lang="en-US" altLang="ja-JP" dirty="0">
                <a:latin typeface="メイリオ" panose="020B0604030504040204" pitchFamily="50" charset="-128"/>
                <a:ea typeface="メイリオ" panose="020B0604030504040204" pitchFamily="50" charset="-128"/>
              </a:rPr>
              <a:t>#1】</a:t>
            </a:r>
            <a:r>
              <a:rPr kumimoji="1" lang="ja-JP" altLang="en-US" dirty="0">
                <a:latin typeface="メイリオ" panose="020B0604030504040204" pitchFamily="50" charset="-128"/>
                <a:ea typeface="メイリオ" panose="020B0604030504040204" pitchFamily="50" charset="-128"/>
              </a:rPr>
              <a:t>基礎となる撮影方法をご紹介</a:t>
            </a:r>
            <a:r>
              <a:rPr kumimoji="1" lang="en-US" altLang="ja-JP"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カメラ初心者向け</a:t>
            </a:r>
            <a:r>
              <a:rPr kumimoji="1" lang="en-US" altLang="ja-JP" dirty="0">
                <a:latin typeface="メイリオ" panose="020B0604030504040204" pitchFamily="50" charset="-128"/>
                <a:ea typeface="メイリオ" panose="020B0604030504040204" pitchFamily="50" charset="-128"/>
                <a:hlinkClick r:id="rId2"/>
              </a:rPr>
              <a:t>https://youtu.be/m5nrNFlhlDs</a:t>
            </a:r>
            <a:endParaRPr kumimoji="1" lang="en-US" altLang="ja-JP" dirty="0">
              <a:latin typeface="メイリオ" panose="020B0604030504040204" pitchFamily="50" charset="-128"/>
              <a:ea typeface="メイリオ" panose="020B0604030504040204" pitchFamily="50" charset="-128"/>
            </a:endParaRPr>
          </a:p>
          <a:p>
            <a:pPr algn="l"/>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5FDCA09E-F1CD-4965-689F-F5C61AB75F3E}"/>
              </a:ext>
            </a:extLst>
          </p:cNvPr>
          <p:cNvSpPr txBox="1"/>
          <p:nvPr/>
        </p:nvSpPr>
        <p:spPr>
          <a:xfrm>
            <a:off x="281940" y="3820855"/>
            <a:ext cx="8071338" cy="1200329"/>
          </a:xfrm>
          <a:prstGeom prst="rect">
            <a:avLst/>
          </a:prstGeom>
          <a:noFill/>
        </p:spPr>
        <p:txBody>
          <a:bodyPr wrap="square" rtlCol="0">
            <a:spAutoFit/>
          </a:bodyPr>
          <a:lstStyle/>
          <a:p>
            <a:pPr algn="l"/>
            <a:r>
              <a:rPr kumimoji="1" lang="en-US" altLang="ja-JP" dirty="0">
                <a:latin typeface="メイリオ" panose="020B0604030504040204" pitchFamily="50" charset="-128"/>
                <a:ea typeface="メイリオ" panose="020B0604030504040204" pitchFamily="50" charset="-128"/>
              </a:rPr>
              <a:t>【</a:t>
            </a:r>
            <a:r>
              <a:rPr kumimoji="1" lang="ja-JP" altLang="en-US" dirty="0">
                <a:latin typeface="メイリオ" panose="020B0604030504040204" pitchFamily="50" charset="-128"/>
                <a:ea typeface="メイリオ" panose="020B0604030504040204" pitchFamily="50" charset="-128"/>
              </a:rPr>
              <a:t>動画撮影講座 </a:t>
            </a:r>
            <a:r>
              <a:rPr kumimoji="1" lang="en-US" altLang="ja-JP" dirty="0">
                <a:latin typeface="メイリオ" panose="020B0604030504040204" pitchFamily="50" charset="-128"/>
                <a:ea typeface="メイリオ" panose="020B0604030504040204" pitchFamily="50" charset="-128"/>
              </a:rPr>
              <a:t>#2】</a:t>
            </a:r>
            <a:r>
              <a:rPr kumimoji="1" lang="ja-JP" altLang="en-US" dirty="0">
                <a:latin typeface="メイリオ" panose="020B0604030504040204" pitchFamily="50" charset="-128"/>
                <a:ea typeface="メイリオ" panose="020B0604030504040204" pitchFamily="50" charset="-128"/>
              </a:rPr>
              <a:t>ティルトの撮影方法をご紹介</a:t>
            </a:r>
            <a:r>
              <a:rPr kumimoji="1" lang="en-US" altLang="ja-JP" dirty="0">
                <a:latin typeface="メイリオ" panose="020B0604030504040204" pitchFamily="50" charset="-128"/>
                <a:ea typeface="メイリオ" panose="020B0604030504040204" pitchFamily="50" charset="-128"/>
              </a:rPr>
              <a:t>!! </a:t>
            </a:r>
            <a:r>
              <a:rPr kumimoji="1" lang="ja-JP" altLang="en-US" dirty="0">
                <a:latin typeface="メイリオ" panose="020B0604030504040204" pitchFamily="50" charset="-128"/>
                <a:ea typeface="メイリオ" panose="020B0604030504040204" pitchFamily="50" charset="-128"/>
              </a:rPr>
              <a:t>カメラ初心者向け向け</a:t>
            </a:r>
            <a:endParaRPr kumimoji="1" lang="en-US" altLang="ja-JP" dirty="0">
              <a:latin typeface="メイリオ" panose="020B0604030504040204" pitchFamily="50" charset="-128"/>
              <a:ea typeface="メイリオ" panose="020B0604030504040204" pitchFamily="50" charset="-128"/>
            </a:endParaRPr>
          </a:p>
          <a:p>
            <a:pPr algn="l"/>
            <a:r>
              <a:rPr kumimoji="1" lang="en-US" altLang="ja-JP" dirty="0">
                <a:latin typeface="メイリオ" panose="020B0604030504040204" pitchFamily="50" charset="-128"/>
                <a:ea typeface="メイリオ" panose="020B0604030504040204" pitchFamily="50" charset="-128"/>
                <a:hlinkClick r:id="rId3"/>
              </a:rPr>
              <a:t>https://youtu.be/R9fglmM8ylY</a:t>
            </a:r>
            <a:endParaRPr kumimoji="1" lang="en-US" altLang="ja-JP" dirty="0">
              <a:latin typeface="メイリオ" panose="020B0604030504040204" pitchFamily="50" charset="-128"/>
              <a:ea typeface="メイリオ" panose="020B0604030504040204" pitchFamily="50" charset="-128"/>
            </a:endParaRPr>
          </a:p>
          <a:p>
            <a:pPr algn="l"/>
            <a:endParaRPr kumimoji="1" lang="en-US" altLang="ja-JP" dirty="0">
              <a:latin typeface="メイリオ" panose="020B0604030504040204" pitchFamily="50" charset="-128"/>
              <a:ea typeface="メイリオ" panose="020B0604030504040204" pitchFamily="50" charset="-128"/>
            </a:endParaRPr>
          </a:p>
          <a:p>
            <a:pPr algn="l"/>
            <a:endParaRPr kumimoji="1" lang="ja-JP" altLang="en-US"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3479CDA8-4092-4A98-00B8-AA99B6520D63}"/>
              </a:ext>
            </a:extLst>
          </p:cNvPr>
          <p:cNvPicPr>
            <a:picLocks noChangeAspect="1"/>
          </p:cNvPicPr>
          <p:nvPr/>
        </p:nvPicPr>
        <p:blipFill>
          <a:blip r:embed="rId4"/>
          <a:stretch>
            <a:fillRect/>
          </a:stretch>
        </p:blipFill>
        <p:spPr>
          <a:xfrm>
            <a:off x="648372" y="1569206"/>
            <a:ext cx="3815189" cy="2124840"/>
          </a:xfrm>
          <a:prstGeom prst="rect">
            <a:avLst/>
          </a:prstGeom>
        </p:spPr>
      </p:pic>
      <p:pic>
        <p:nvPicPr>
          <p:cNvPr id="1026" name="Picture 2">
            <a:extLst>
              <a:ext uri="{FF2B5EF4-FFF2-40B4-BE49-F238E27FC236}">
                <a16:creationId xmlns:a16="http://schemas.microsoft.com/office/drawing/2014/main" id="{FDC8767C-F867-7F88-57FC-F2687AF547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1519620"/>
            <a:ext cx="23622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2B5552A1-5F18-19C6-1093-477B3AC5B64C}"/>
              </a:ext>
            </a:extLst>
          </p:cNvPr>
          <p:cNvPicPr>
            <a:picLocks noChangeAspect="1"/>
          </p:cNvPicPr>
          <p:nvPr/>
        </p:nvPicPr>
        <p:blipFill>
          <a:blip r:embed="rId6"/>
          <a:stretch>
            <a:fillRect/>
          </a:stretch>
        </p:blipFill>
        <p:spPr>
          <a:xfrm>
            <a:off x="572465" y="4502432"/>
            <a:ext cx="3967004" cy="2219043"/>
          </a:xfrm>
          <a:prstGeom prst="rect">
            <a:avLst/>
          </a:prstGeom>
        </p:spPr>
      </p:pic>
      <p:pic>
        <p:nvPicPr>
          <p:cNvPr id="1028" name="Picture 4">
            <a:extLst>
              <a:ext uri="{FF2B5EF4-FFF2-40B4-BE49-F238E27FC236}">
                <a16:creationId xmlns:a16="http://schemas.microsoft.com/office/drawing/2014/main" id="{8AEA104D-5E06-F849-2F53-ED95526483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9063" y="4359275"/>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619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AAD74-1BAF-1644-CDE5-B5E134391747}"/>
            </a:ext>
          </a:extLst>
        </p:cNvPr>
        <p:cNvGrpSpPr/>
        <p:nvPr/>
      </p:nvGrpSpPr>
      <p:grpSpPr>
        <a:xfrm>
          <a:off x="0" y="0"/>
          <a:ext cx="0" cy="0"/>
          <a:chOff x="0" y="0"/>
          <a:chExt cx="0" cy="0"/>
        </a:xfrm>
      </p:grpSpPr>
      <p:sp>
        <p:nvSpPr>
          <p:cNvPr id="4098" name="スライド番号プレースホルダー 5">
            <a:extLst>
              <a:ext uri="{FF2B5EF4-FFF2-40B4-BE49-F238E27FC236}">
                <a16:creationId xmlns:a16="http://schemas.microsoft.com/office/drawing/2014/main" id="{12966A76-A9BD-841F-C45D-3C978251687F}"/>
              </a:ext>
            </a:extLst>
          </p:cNvPr>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15</a:t>
            </a:fld>
            <a:endParaRPr lang="en-US" altLang="ja-JP" sz="1400" dirty="0"/>
          </a:p>
        </p:txBody>
      </p:sp>
      <p:sp>
        <p:nvSpPr>
          <p:cNvPr id="6" name="Rectangle 2">
            <a:extLst>
              <a:ext uri="{FF2B5EF4-FFF2-40B4-BE49-F238E27FC236}">
                <a16:creationId xmlns:a16="http://schemas.microsoft.com/office/drawing/2014/main" id="{C972ACD2-ABE3-9E5A-D1B2-03D2C64B698E}"/>
              </a:ext>
            </a:extLst>
          </p:cNvPr>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latin typeface="メイリオ" panose="020B0604030504040204" pitchFamily="50" charset="-128"/>
                <a:ea typeface="メイリオ" panose="020B0604030504040204" pitchFamily="50" charset="-128"/>
              </a:rPr>
              <a:t>補足</a:t>
            </a:r>
            <a:r>
              <a:rPr lang="en-US" altLang="ja-JP" sz="2800" dirty="0">
                <a:latin typeface="メイリオ" panose="020B0604030504040204" pitchFamily="50" charset="-128"/>
                <a:ea typeface="メイリオ" panose="020B0604030504040204" pitchFamily="50" charset="-128"/>
              </a:rPr>
              <a:t>1: </a:t>
            </a:r>
            <a:r>
              <a:rPr lang="en-US" altLang="ja-JP" sz="2800" dirty="0" err="1">
                <a:latin typeface="メイリオ" panose="020B0604030504040204" pitchFamily="50" charset="-128"/>
                <a:ea typeface="メイリオ" panose="020B0604030504040204" pitchFamily="50" charset="-128"/>
              </a:rPr>
              <a:t>Capcut</a:t>
            </a:r>
            <a:r>
              <a:rPr lang="ja-JP" altLang="en-US" sz="2800" dirty="0">
                <a:latin typeface="メイリオ" panose="020B0604030504040204" pitchFamily="50" charset="-128"/>
                <a:ea typeface="メイリオ" panose="020B0604030504040204" pitchFamily="50" charset="-128"/>
              </a:rPr>
              <a:t>の使い方</a:t>
            </a:r>
          </a:p>
        </p:txBody>
      </p:sp>
      <p:sp>
        <p:nvSpPr>
          <p:cNvPr id="15" name="テキスト ボックス 14">
            <a:extLst>
              <a:ext uri="{FF2B5EF4-FFF2-40B4-BE49-F238E27FC236}">
                <a16:creationId xmlns:a16="http://schemas.microsoft.com/office/drawing/2014/main" id="{34D0B16B-1219-B540-7704-13A693EA9533}"/>
              </a:ext>
            </a:extLst>
          </p:cNvPr>
          <p:cNvSpPr txBox="1"/>
          <p:nvPr/>
        </p:nvSpPr>
        <p:spPr>
          <a:xfrm>
            <a:off x="441960" y="851377"/>
            <a:ext cx="8305800" cy="430887"/>
          </a:xfrm>
          <a:prstGeom prst="rect">
            <a:avLst/>
          </a:prstGeom>
          <a:noFill/>
        </p:spPr>
        <p:txBody>
          <a:bodyPr wrap="square" rtlCol="0">
            <a:spAutoFit/>
          </a:bodyPr>
          <a:lstStyle/>
          <a:p>
            <a:pPr algn="l"/>
            <a:r>
              <a:rPr kumimoji="1" lang="en-US" altLang="ja-JP" sz="2200" dirty="0">
                <a:latin typeface="メイリオ" panose="020B0604030504040204" pitchFamily="50" charset="-128"/>
                <a:ea typeface="メイリオ" panose="020B0604030504040204" pitchFamily="50" charset="-128"/>
              </a:rPr>
              <a:t>Web</a:t>
            </a:r>
            <a:r>
              <a:rPr kumimoji="1" lang="ja-JP" altLang="en-US" sz="2200" dirty="0">
                <a:latin typeface="メイリオ" panose="020B0604030504040204" pitchFamily="50" charset="-128"/>
                <a:ea typeface="メイリオ" panose="020B0604030504040204" pitchFamily="50" charset="-128"/>
              </a:rPr>
              <a:t>や</a:t>
            </a:r>
            <a:r>
              <a:rPr kumimoji="1" lang="en-US" altLang="ja-JP" sz="2200" dirty="0">
                <a:latin typeface="メイリオ" panose="020B0604030504040204" pitchFamily="50" charset="-128"/>
                <a:ea typeface="メイリオ" panose="020B0604030504040204" pitchFamily="50" charset="-128"/>
              </a:rPr>
              <a:t>YouTube</a:t>
            </a:r>
            <a:r>
              <a:rPr kumimoji="1" lang="ja-JP" altLang="en-US" sz="2200" dirty="0">
                <a:latin typeface="メイリオ" panose="020B0604030504040204" pitchFamily="50" charset="-128"/>
                <a:ea typeface="メイリオ" panose="020B0604030504040204" pitchFamily="50" charset="-128"/>
              </a:rPr>
              <a:t>にいろいろいあります。</a:t>
            </a:r>
          </a:p>
        </p:txBody>
      </p:sp>
      <p:sp>
        <p:nvSpPr>
          <p:cNvPr id="11" name="テキスト ボックス 10">
            <a:extLst>
              <a:ext uri="{FF2B5EF4-FFF2-40B4-BE49-F238E27FC236}">
                <a16:creationId xmlns:a16="http://schemas.microsoft.com/office/drawing/2014/main" id="{336FA1F9-2769-4F1A-A051-8121768DAD4F}"/>
              </a:ext>
            </a:extLst>
          </p:cNvPr>
          <p:cNvSpPr txBox="1"/>
          <p:nvPr/>
        </p:nvSpPr>
        <p:spPr>
          <a:xfrm>
            <a:off x="441959" y="1282264"/>
            <a:ext cx="8305800" cy="5047536"/>
          </a:xfrm>
          <a:prstGeom prst="rect">
            <a:avLst/>
          </a:prstGeom>
          <a:noFill/>
        </p:spPr>
        <p:txBody>
          <a:bodyPr wrap="square" rtlCol="0">
            <a:spAutoFit/>
          </a:bodyPr>
          <a:lstStyle/>
          <a:p>
            <a:pPr algn="l"/>
            <a:r>
              <a:rPr kumimoji="1" lang="en-US" altLang="ja-JP" sz="2200" dirty="0">
                <a:solidFill>
                  <a:srgbClr val="FF0000"/>
                </a:solidFill>
                <a:latin typeface="メイリオ" panose="020B0604030504040204" pitchFamily="50" charset="-128"/>
                <a:ea typeface="メイリオ" panose="020B0604030504040204" pitchFamily="50" charset="-128"/>
              </a:rPr>
              <a:t>Web</a:t>
            </a:r>
          </a:p>
          <a:p>
            <a:pPr algn="l"/>
            <a:r>
              <a:rPr lang="en-US" altLang="ja-JP" sz="2200" dirty="0">
                <a:solidFill>
                  <a:srgbClr val="FF0000"/>
                </a:solidFill>
                <a:latin typeface="メイリオ" panose="020B0604030504040204" pitchFamily="50" charset="-128"/>
                <a:ea typeface="メイリオ" panose="020B0604030504040204" pitchFamily="50" charset="-128"/>
                <a:hlinkClick r:id="rId2"/>
              </a:rPr>
              <a:t>https://udemy.benesse.co.jp/design/movie/cupcut-basic.html</a:t>
            </a:r>
            <a:endParaRPr lang="en-US" altLang="ja-JP" sz="2200" dirty="0">
              <a:solidFill>
                <a:srgbClr val="FF0000"/>
              </a:solidFill>
              <a:latin typeface="メイリオ" panose="020B0604030504040204" pitchFamily="50" charset="-128"/>
              <a:ea typeface="メイリオ" panose="020B0604030504040204" pitchFamily="50" charset="-128"/>
            </a:endParaRPr>
          </a:p>
          <a:p>
            <a:pPr algn="l"/>
            <a:r>
              <a:rPr lang="ja-JP" altLang="en-US" sz="2400" b="1" dirty="0">
                <a:latin typeface="UD デジタル 教科書体 NK-B" panose="02020700000000000000" pitchFamily="18" charset="-128"/>
                <a:ea typeface="UD デジタル 教科書体 NK-B" panose="02020700000000000000" pitchFamily="18" charset="-128"/>
              </a:rPr>
              <a:t>基本操作から応用まで！</a:t>
            </a:r>
            <a:br>
              <a:rPr lang="en-US" altLang="ja-JP" sz="2400" b="1" dirty="0">
                <a:latin typeface="UD デジタル 教科書体 NK-B" panose="02020700000000000000" pitchFamily="18" charset="-128"/>
                <a:ea typeface="UD デジタル 教科書体 NK-B" panose="02020700000000000000" pitchFamily="18" charset="-128"/>
              </a:rPr>
            </a:br>
            <a:r>
              <a:rPr lang="ja-JP" altLang="en-US" sz="2400" b="1" dirty="0">
                <a:latin typeface="UD デジタル 教科書体 NK-B" panose="02020700000000000000" pitchFamily="18" charset="-128"/>
                <a:ea typeface="UD デジタル 教科書体 NK-B" panose="02020700000000000000" pitchFamily="18" charset="-128"/>
              </a:rPr>
              <a:t>動画編集アプリ</a:t>
            </a:r>
            <a:r>
              <a:rPr lang="en-US" altLang="ja-JP" sz="2400" b="1" dirty="0" err="1">
                <a:latin typeface="UD デジタル 教科書体 NK-B" panose="02020700000000000000" pitchFamily="18" charset="-128"/>
                <a:ea typeface="UD デジタル 教科書体 NK-B" panose="02020700000000000000" pitchFamily="18" charset="-128"/>
              </a:rPr>
              <a:t>CapCut</a:t>
            </a:r>
            <a:r>
              <a:rPr lang="ja-JP" altLang="en-US" sz="2400" b="1" dirty="0">
                <a:latin typeface="UD デジタル 教科書体 NK-B" panose="02020700000000000000" pitchFamily="18" charset="-128"/>
                <a:ea typeface="UD デジタル 教科書体 NK-B" panose="02020700000000000000" pitchFamily="18" charset="-128"/>
              </a:rPr>
              <a:t>の</a:t>
            </a:r>
            <a:br>
              <a:rPr lang="en-US" altLang="ja-JP" sz="2400" b="1" dirty="0">
                <a:latin typeface="UD デジタル 教科書体 NK-B" panose="02020700000000000000" pitchFamily="18" charset="-128"/>
                <a:ea typeface="UD デジタル 教科書体 NK-B" panose="02020700000000000000" pitchFamily="18" charset="-128"/>
              </a:rPr>
            </a:br>
            <a:r>
              <a:rPr lang="ja-JP" altLang="en-US" sz="2400" b="1" dirty="0">
                <a:latin typeface="UD デジタル 教科書体 NK-B" panose="02020700000000000000" pitchFamily="18" charset="-128"/>
                <a:ea typeface="UD デジタル 教科書体 NK-B" panose="02020700000000000000" pitchFamily="18" charset="-128"/>
              </a:rPr>
              <a:t>使い方を詳しく解説</a:t>
            </a:r>
            <a:r>
              <a:rPr kumimoji="1" lang="ja-JP" altLang="en-US" sz="2200" dirty="0">
                <a:latin typeface="メイリオ" panose="020B0604030504040204" pitchFamily="50" charset="-128"/>
                <a:ea typeface="メイリオ" panose="020B0604030504040204" pitchFamily="50" charset="-128"/>
              </a:rPr>
              <a:t>。</a:t>
            </a:r>
            <a:endParaRPr kumimoji="1" lang="en-US" altLang="ja-JP" sz="2200" dirty="0">
              <a:latin typeface="メイリオ" panose="020B0604030504040204" pitchFamily="50" charset="-128"/>
              <a:ea typeface="メイリオ" panose="020B0604030504040204" pitchFamily="50" charset="-128"/>
            </a:endParaRPr>
          </a:p>
          <a:p>
            <a:pPr algn="l"/>
            <a:endParaRPr lang="en-US" altLang="ja-JP" sz="2200" dirty="0">
              <a:latin typeface="メイリオ" panose="020B0604030504040204" pitchFamily="50" charset="-128"/>
              <a:ea typeface="メイリオ" panose="020B0604030504040204" pitchFamily="50" charset="-128"/>
            </a:endParaRPr>
          </a:p>
          <a:p>
            <a:pPr algn="l"/>
            <a:r>
              <a:rPr kumimoji="1" lang="en-US" altLang="ja-JP" sz="2200" dirty="0">
                <a:solidFill>
                  <a:srgbClr val="FF0000"/>
                </a:solidFill>
                <a:latin typeface="メイリオ" panose="020B0604030504040204" pitchFamily="50" charset="-128"/>
                <a:ea typeface="メイリオ" panose="020B0604030504040204" pitchFamily="50" charset="-128"/>
              </a:rPr>
              <a:t>YouTube</a:t>
            </a:r>
          </a:p>
          <a:p>
            <a:pPr algn="l"/>
            <a:r>
              <a:rPr kumimoji="1" lang="en-US" altLang="ja-JP" sz="2200" dirty="0">
                <a:latin typeface="メイリオ" panose="020B0604030504040204" pitchFamily="50" charset="-128"/>
                <a:ea typeface="メイリオ" panose="020B0604030504040204" pitchFamily="50" charset="-128"/>
                <a:hlinkClick r:id="rId3"/>
              </a:rPr>
              <a:t>https://youtu.be/iJSRJBUz0Mo</a:t>
            </a:r>
            <a:endParaRPr kumimoji="1" lang="en-US" altLang="ja-JP" sz="2200" dirty="0">
              <a:latin typeface="メイリオ" panose="020B0604030504040204" pitchFamily="50" charset="-128"/>
              <a:ea typeface="メイリオ" panose="020B0604030504040204" pitchFamily="50" charset="-128"/>
            </a:endParaRPr>
          </a:p>
          <a:p>
            <a:pPr algn="l"/>
            <a:r>
              <a:rPr lang="ja-JP" altLang="en-US" sz="2400" b="1" dirty="0">
                <a:latin typeface="UD デジタル 教科書体 NK-B" panose="02020700000000000000" pitchFamily="18" charset="-128"/>
                <a:ea typeface="UD デジタル 教科書体 NK-B" panose="02020700000000000000" pitchFamily="18" charset="-128"/>
              </a:rPr>
              <a:t>保存版</a:t>
            </a:r>
            <a:r>
              <a:rPr lang="en-US" altLang="ja-JP" sz="2400" b="1" dirty="0">
                <a:latin typeface="UD デジタル 教科書体 NK-B" panose="02020700000000000000" pitchFamily="18" charset="-128"/>
                <a:ea typeface="UD デジタル 教科書体 NK-B" panose="02020700000000000000" pitchFamily="18" charset="-128"/>
              </a:rPr>
              <a:t>】</a:t>
            </a:r>
            <a:r>
              <a:rPr lang="ja-JP" altLang="en-US" sz="2400" b="1" dirty="0">
                <a:latin typeface="UD デジタル 教科書体 NK-B" panose="02020700000000000000" pitchFamily="18" charset="-128"/>
                <a:ea typeface="UD デジタル 教科書体 NK-B" panose="02020700000000000000" pitchFamily="18" charset="-128"/>
              </a:rPr>
              <a:t>初心者のための</a:t>
            </a:r>
            <a:r>
              <a:rPr lang="en-US" altLang="ja-JP" sz="2400" b="1" dirty="0" err="1">
                <a:latin typeface="UD デジタル 教科書体 NK-B" panose="02020700000000000000" pitchFamily="18" charset="-128"/>
                <a:ea typeface="UD デジタル 教科書体 NK-B" panose="02020700000000000000" pitchFamily="18" charset="-128"/>
              </a:rPr>
              <a:t>CapCut</a:t>
            </a:r>
            <a:br>
              <a:rPr lang="en-US" altLang="ja-JP" sz="2400" b="1" dirty="0">
                <a:latin typeface="UD デジタル 教科書体 NK-B" panose="02020700000000000000" pitchFamily="18" charset="-128"/>
                <a:ea typeface="UD デジタル 教科書体 NK-B" panose="02020700000000000000" pitchFamily="18" charset="-128"/>
              </a:rPr>
            </a:br>
            <a:r>
              <a:rPr lang="ja-JP" altLang="en-US" sz="2400" b="1" dirty="0">
                <a:latin typeface="UD デジタル 教科書体 NK-B" panose="02020700000000000000" pitchFamily="18" charset="-128"/>
                <a:ea typeface="UD デジタル 教科書体 NK-B" panose="02020700000000000000" pitchFamily="18" charset="-128"/>
              </a:rPr>
              <a:t>基本操作方法 </a:t>
            </a:r>
            <a:r>
              <a:rPr lang="en-US" altLang="ja-JP" sz="2400" b="1" dirty="0">
                <a:latin typeface="UD デジタル 教科書体 NK-B" panose="02020700000000000000" pitchFamily="18" charset="-128"/>
                <a:ea typeface="UD デジタル 教科書体 NK-B" panose="02020700000000000000" pitchFamily="18" charset="-128"/>
              </a:rPr>
              <a:t>| </a:t>
            </a:r>
            <a:r>
              <a:rPr lang="ja-JP" altLang="en-US" sz="2400" b="1" dirty="0">
                <a:latin typeface="UD デジタル 教科書体 NK-B" panose="02020700000000000000" pitchFamily="18" charset="-128"/>
                <a:ea typeface="UD デジタル 教科書体 NK-B" panose="02020700000000000000" pitchFamily="18" charset="-128"/>
              </a:rPr>
              <a:t>おすすめの編集</a:t>
            </a:r>
            <a:br>
              <a:rPr lang="en-US" altLang="ja-JP" sz="2400" b="1" dirty="0">
                <a:latin typeface="UD デジタル 教科書体 NK-B" panose="02020700000000000000" pitchFamily="18" charset="-128"/>
                <a:ea typeface="UD デジタル 教科書体 NK-B" panose="02020700000000000000" pitchFamily="18" charset="-128"/>
              </a:rPr>
            </a:br>
            <a:r>
              <a:rPr lang="ja-JP" altLang="en-US" sz="2400" b="1" dirty="0">
                <a:latin typeface="UD デジタル 教科書体 NK-B" panose="02020700000000000000" pitchFamily="18" charset="-128"/>
                <a:ea typeface="UD デジタル 教科書体 NK-B" panose="02020700000000000000" pitchFamily="18" charset="-128"/>
              </a:rPr>
              <a:t>手順で解説します！これだけ見れば</a:t>
            </a:r>
            <a:br>
              <a:rPr lang="en-US" altLang="ja-JP" sz="2400" b="1" dirty="0">
                <a:latin typeface="UD デジタル 教科書体 NK-B" panose="02020700000000000000" pitchFamily="18" charset="-128"/>
                <a:ea typeface="UD デジタル 教科書体 NK-B" panose="02020700000000000000" pitchFamily="18" charset="-128"/>
              </a:rPr>
            </a:br>
            <a:r>
              <a:rPr lang="ja-JP" altLang="en-US" sz="2400" b="1" dirty="0">
                <a:latin typeface="UD デジタル 教科書体 NK-B" panose="02020700000000000000" pitchFamily="18" charset="-128"/>
                <a:ea typeface="UD デジタル 教科書体 NK-B" panose="02020700000000000000" pitchFamily="18" charset="-128"/>
              </a:rPr>
              <a:t>完全攻略 </a:t>
            </a:r>
            <a:r>
              <a:rPr lang="en-US" altLang="ja-JP" sz="2400" b="1" dirty="0">
                <a:latin typeface="UD デジタル 教科書体 NK-B" panose="02020700000000000000" pitchFamily="18" charset="-128"/>
                <a:ea typeface="UD デジタル 教科書体 NK-B" panose="02020700000000000000" pitchFamily="18" charset="-128"/>
              </a:rPr>
              <a:t>| </a:t>
            </a:r>
            <a:r>
              <a:rPr lang="ja-JP" altLang="en-US" sz="2400" b="1" dirty="0">
                <a:latin typeface="UD デジタル 教科書体 NK-B" panose="02020700000000000000" pitchFamily="18" charset="-128"/>
                <a:ea typeface="UD デジタル 教科書体 NK-B" panose="02020700000000000000" pitchFamily="18" charset="-128"/>
              </a:rPr>
              <a:t>スマホ動画編集</a:t>
            </a:r>
          </a:p>
          <a:p>
            <a:pPr algn="l"/>
            <a:endParaRPr kumimoji="1" lang="ja-JP" altLang="en-US" sz="22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076571CB-8350-874E-B8CE-4F228D51C6EA}"/>
              </a:ext>
            </a:extLst>
          </p:cNvPr>
          <p:cNvPicPr>
            <a:picLocks noChangeAspect="1"/>
          </p:cNvPicPr>
          <p:nvPr/>
        </p:nvPicPr>
        <p:blipFill>
          <a:blip r:embed="rId4"/>
          <a:stretch>
            <a:fillRect/>
          </a:stretch>
        </p:blipFill>
        <p:spPr>
          <a:xfrm>
            <a:off x="4150677" y="2135891"/>
            <a:ext cx="2610214" cy="1347975"/>
          </a:xfrm>
          <a:prstGeom prst="rect">
            <a:avLst/>
          </a:prstGeom>
        </p:spPr>
      </p:pic>
      <p:pic>
        <p:nvPicPr>
          <p:cNvPr id="7" name="図 6">
            <a:extLst>
              <a:ext uri="{FF2B5EF4-FFF2-40B4-BE49-F238E27FC236}">
                <a16:creationId xmlns:a16="http://schemas.microsoft.com/office/drawing/2014/main" id="{2AA639A4-7626-B1CB-C740-C55603EE604B}"/>
              </a:ext>
            </a:extLst>
          </p:cNvPr>
          <p:cNvPicPr>
            <a:picLocks noChangeAspect="1"/>
          </p:cNvPicPr>
          <p:nvPr/>
        </p:nvPicPr>
        <p:blipFill>
          <a:blip r:embed="rId5"/>
          <a:stretch>
            <a:fillRect/>
          </a:stretch>
        </p:blipFill>
        <p:spPr>
          <a:xfrm>
            <a:off x="5214905" y="3914753"/>
            <a:ext cx="3610404" cy="2056701"/>
          </a:xfrm>
          <a:prstGeom prst="rect">
            <a:avLst/>
          </a:prstGeom>
        </p:spPr>
      </p:pic>
      <p:pic>
        <p:nvPicPr>
          <p:cNvPr id="1026" name="Picture 2">
            <a:extLst>
              <a:ext uri="{FF2B5EF4-FFF2-40B4-BE49-F238E27FC236}">
                <a16:creationId xmlns:a16="http://schemas.microsoft.com/office/drawing/2014/main" id="{70BBEF8C-CF32-B234-6376-6837CB0F4A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0891" y="2135891"/>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14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番号プレースホルダー 5"/>
          <p:cNvSpPr>
            <a:spLocks noGrp="1"/>
          </p:cNvSpPr>
          <p:nvPr>
            <p:ph type="sldNum" sz="quarter" idx="12"/>
          </p:nvPr>
        </p:nvSpPr>
        <p:spPr>
          <a:xfrm>
            <a:off x="6614160" y="6506311"/>
            <a:ext cx="2133600" cy="476250"/>
          </a:xfrm>
          <a:noFill/>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FontTx/>
              <a:buNone/>
            </a:pPr>
            <a:fld id="{74FAFF6C-73AB-4A99-8CA0-CD8395AE7C10}" type="slidenum">
              <a:rPr lang="en-US" altLang="ja-JP" sz="1400" smtClean="0"/>
              <a:pPr>
                <a:spcBef>
                  <a:spcPct val="0"/>
                </a:spcBef>
                <a:buFontTx/>
                <a:buNone/>
              </a:pPr>
              <a:t>16</a:t>
            </a:fld>
            <a:endParaRPr lang="en-US" altLang="ja-JP" sz="1400" dirty="0"/>
          </a:p>
        </p:txBody>
      </p:sp>
      <p:sp>
        <p:nvSpPr>
          <p:cNvPr id="6" name="Rectangle 2"/>
          <p:cNvSpPr txBox="1">
            <a:spLocks noChangeArrowheads="1"/>
          </p:cNvSpPr>
          <p:nvPr/>
        </p:nvSpPr>
        <p:spPr>
          <a:xfrm>
            <a:off x="441959" y="238602"/>
            <a:ext cx="7370545" cy="6127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800" dirty="0">
                <a:latin typeface="メイリオ" panose="020B0604030504040204" pitchFamily="50" charset="-128"/>
                <a:ea typeface="メイリオ" panose="020B0604030504040204" pitchFamily="50" charset="-128"/>
              </a:rPr>
              <a:t>補足</a:t>
            </a:r>
            <a:r>
              <a:rPr lang="en-US" altLang="ja-JP" sz="2800" dirty="0">
                <a:latin typeface="メイリオ" panose="020B0604030504040204" pitchFamily="50" charset="-128"/>
                <a:ea typeface="メイリオ" panose="020B0604030504040204" pitchFamily="50" charset="-128"/>
              </a:rPr>
              <a:t>2: BGM</a:t>
            </a:r>
            <a:endParaRPr lang="ja-JP" altLang="en-US" sz="28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441960" y="851377"/>
            <a:ext cx="8305800" cy="769441"/>
          </a:xfrm>
          <a:prstGeom prst="rect">
            <a:avLst/>
          </a:prstGeom>
          <a:noFill/>
        </p:spPr>
        <p:txBody>
          <a:bodyPr wrap="square" rtlCol="0">
            <a:spAutoFit/>
          </a:bodyPr>
          <a:lstStyle/>
          <a:p>
            <a:pPr algn="l"/>
            <a:r>
              <a:rPr kumimoji="1" lang="ja-JP" altLang="en-US" sz="2200" dirty="0">
                <a:latin typeface="メイリオ" panose="020B0604030504040204" pitchFamily="50" charset="-128"/>
                <a:ea typeface="メイリオ" panose="020B0604030504040204" pitchFamily="50" charset="-128"/>
              </a:rPr>
              <a:t>インターネットには多くの</a:t>
            </a:r>
            <a:r>
              <a:rPr kumimoji="1" lang="en-US" altLang="ja-JP" sz="2200" dirty="0">
                <a:latin typeface="メイリオ" panose="020B0604030504040204" pitchFamily="50" charset="-128"/>
                <a:ea typeface="メイリオ" panose="020B0604030504040204" pitchFamily="50" charset="-128"/>
              </a:rPr>
              <a:t>BGM</a:t>
            </a:r>
            <a:r>
              <a:rPr kumimoji="1" lang="ja-JP" altLang="en-US" sz="2200" dirty="0">
                <a:latin typeface="メイリオ" panose="020B0604030504040204" pitchFamily="50" charset="-128"/>
                <a:ea typeface="メイリオ" panose="020B0604030504040204" pitchFamily="50" charset="-128"/>
              </a:rPr>
              <a:t>や効果音などのフリーの音源があります。</a:t>
            </a:r>
          </a:p>
        </p:txBody>
      </p:sp>
      <p:pic>
        <p:nvPicPr>
          <p:cNvPr id="3" name="図 2"/>
          <p:cNvPicPr>
            <a:picLocks noChangeAspect="1"/>
          </p:cNvPicPr>
          <p:nvPr/>
        </p:nvPicPr>
        <p:blipFill>
          <a:blip r:embed="rId2"/>
          <a:stretch>
            <a:fillRect/>
          </a:stretch>
        </p:blipFill>
        <p:spPr>
          <a:xfrm>
            <a:off x="978877" y="1620818"/>
            <a:ext cx="2964827" cy="1878983"/>
          </a:xfrm>
          <a:prstGeom prst="rect">
            <a:avLst/>
          </a:prstGeom>
        </p:spPr>
      </p:pic>
      <p:sp>
        <p:nvSpPr>
          <p:cNvPr id="11" name="テキスト ボックス 10"/>
          <p:cNvSpPr txBox="1"/>
          <p:nvPr/>
        </p:nvSpPr>
        <p:spPr>
          <a:xfrm>
            <a:off x="4455339" y="1236097"/>
            <a:ext cx="4002861" cy="2123658"/>
          </a:xfrm>
          <a:prstGeom prst="rect">
            <a:avLst/>
          </a:prstGeom>
          <a:noFill/>
        </p:spPr>
        <p:txBody>
          <a:bodyPr wrap="square" rtlCol="0">
            <a:spAutoFit/>
          </a:bodyPr>
          <a:lstStyle/>
          <a:p>
            <a:r>
              <a:rPr kumimoji="1" lang="en-US" altLang="ja-JP" sz="2200" dirty="0">
                <a:solidFill>
                  <a:srgbClr val="FF0000"/>
                </a:solidFill>
                <a:latin typeface="メイリオ" panose="020B0604030504040204" pitchFamily="50" charset="-128"/>
                <a:ea typeface="メイリオ" panose="020B0604030504040204" pitchFamily="50" charset="-128"/>
              </a:rPr>
              <a:t>DOVA-SYNDROME:</a:t>
            </a:r>
          </a:p>
          <a:p>
            <a:r>
              <a:rPr lang="en-US" altLang="ja-JP" sz="2200" dirty="0">
                <a:hlinkClick r:id="rId3"/>
              </a:rPr>
              <a:t>https://dova-s.jp/</a:t>
            </a:r>
            <a:endParaRPr lang="en-US" altLang="ja-JP" sz="2200" dirty="0"/>
          </a:p>
          <a:p>
            <a:r>
              <a:rPr kumimoji="1" lang="ja-JP" altLang="en-US" sz="2200" dirty="0">
                <a:latin typeface="メイリオ" panose="020B0604030504040204" pitchFamily="50" charset="-128"/>
                <a:ea typeface="メイリオ" panose="020B0604030504040204" pitchFamily="50" charset="-128"/>
              </a:rPr>
              <a:t>学校教材にクレジット無しで、自由に加工して使えます。ただし、作曲者ごとに条件があるみたいで要確認。</a:t>
            </a:r>
          </a:p>
        </p:txBody>
      </p:sp>
      <p:sp>
        <p:nvSpPr>
          <p:cNvPr id="2" name="テキスト ボックス 1">
            <a:extLst>
              <a:ext uri="{FF2B5EF4-FFF2-40B4-BE49-F238E27FC236}">
                <a16:creationId xmlns:a16="http://schemas.microsoft.com/office/drawing/2014/main" id="{A8D65982-AC84-A8BD-5E52-0002E738D89B}"/>
              </a:ext>
            </a:extLst>
          </p:cNvPr>
          <p:cNvSpPr txBox="1"/>
          <p:nvPr/>
        </p:nvSpPr>
        <p:spPr>
          <a:xfrm>
            <a:off x="419100" y="3613212"/>
            <a:ext cx="8305800" cy="430887"/>
          </a:xfrm>
          <a:prstGeom prst="rect">
            <a:avLst/>
          </a:prstGeom>
          <a:noFill/>
        </p:spPr>
        <p:txBody>
          <a:bodyPr wrap="square" rtlCol="0">
            <a:spAutoFit/>
          </a:bodyPr>
          <a:lstStyle/>
          <a:p>
            <a:pPr algn="l"/>
            <a:r>
              <a:rPr kumimoji="1" lang="ja-JP" altLang="en-US" sz="2200" dirty="0">
                <a:latin typeface="メイリオ" panose="020B0604030504040204" pitchFamily="50" charset="-128"/>
                <a:ea typeface="メイリオ" panose="020B0604030504040204" pitchFamily="50" charset="-128"/>
              </a:rPr>
              <a:t>生成</a:t>
            </a:r>
            <a:r>
              <a:rPr kumimoji="1" lang="en-US" altLang="ja-JP" sz="2200" dirty="0">
                <a:latin typeface="メイリオ" panose="020B0604030504040204" pitchFamily="50" charset="-128"/>
                <a:ea typeface="メイリオ" panose="020B0604030504040204" pitchFamily="50" charset="-128"/>
              </a:rPr>
              <a:t>AI</a:t>
            </a:r>
            <a:r>
              <a:rPr kumimoji="1" lang="ja-JP" altLang="en-US" sz="2200" dirty="0">
                <a:latin typeface="メイリオ" panose="020B0604030504040204" pitchFamily="50" charset="-128"/>
                <a:ea typeface="メイリオ" panose="020B0604030504040204" pitchFamily="50" charset="-128"/>
              </a:rPr>
              <a:t>で作曲できるサイトが多くあります。例</a:t>
            </a:r>
          </a:p>
        </p:txBody>
      </p:sp>
      <p:sp>
        <p:nvSpPr>
          <p:cNvPr id="5" name="テキスト ボックス 4">
            <a:extLst>
              <a:ext uri="{FF2B5EF4-FFF2-40B4-BE49-F238E27FC236}">
                <a16:creationId xmlns:a16="http://schemas.microsoft.com/office/drawing/2014/main" id="{3D609FA6-07E2-3CDF-3FE6-0CF861FFDA67}"/>
              </a:ext>
            </a:extLst>
          </p:cNvPr>
          <p:cNvSpPr txBox="1"/>
          <p:nvPr/>
        </p:nvSpPr>
        <p:spPr>
          <a:xfrm>
            <a:off x="4722039" y="4382653"/>
            <a:ext cx="4002861" cy="1107996"/>
          </a:xfrm>
          <a:prstGeom prst="rect">
            <a:avLst/>
          </a:prstGeom>
          <a:noFill/>
        </p:spPr>
        <p:txBody>
          <a:bodyPr wrap="square" rtlCol="0">
            <a:spAutoFit/>
          </a:bodyPr>
          <a:lstStyle/>
          <a:p>
            <a:r>
              <a:rPr kumimoji="1" lang="ja-JP" altLang="en-US" sz="2200" dirty="0">
                <a:solidFill>
                  <a:srgbClr val="FF0000"/>
                </a:solidFill>
                <a:latin typeface="メイリオ" panose="020B0604030504040204" pitchFamily="50" charset="-128"/>
                <a:ea typeface="メイリオ" panose="020B0604030504040204" pitchFamily="50" charset="-128"/>
              </a:rPr>
              <a:t>　例</a:t>
            </a:r>
            <a:r>
              <a:rPr kumimoji="1" lang="en-US" altLang="ja-JP" sz="2200" dirty="0">
                <a:solidFill>
                  <a:srgbClr val="FF0000"/>
                </a:solidFill>
                <a:latin typeface="メイリオ" panose="020B0604030504040204" pitchFamily="50" charset="-128"/>
                <a:ea typeface="メイリオ" panose="020B0604030504040204" pitchFamily="50" charset="-128"/>
              </a:rPr>
              <a:t>: Amper Music:</a:t>
            </a:r>
          </a:p>
          <a:p>
            <a:r>
              <a:rPr lang="en-US" altLang="ja-JP" sz="2200" dirty="0">
                <a:hlinkClick r:id="rId3"/>
              </a:rPr>
              <a:t>https://dova-s.jp/</a:t>
            </a:r>
            <a:endParaRPr lang="en-US" altLang="ja-JP" sz="2200" dirty="0"/>
          </a:p>
          <a:p>
            <a:r>
              <a:rPr kumimoji="1" lang="ja-JP" altLang="en-US" sz="2200" dirty="0">
                <a:latin typeface="メイリオ" panose="020B0604030504040204" pitchFamily="50" charset="-128"/>
                <a:ea typeface="メイリオ" panose="020B0604030504040204" pitchFamily="50" charset="-128"/>
              </a:rPr>
              <a:t>。</a:t>
            </a:r>
          </a:p>
        </p:txBody>
      </p:sp>
      <p:pic>
        <p:nvPicPr>
          <p:cNvPr id="10" name="図 9">
            <a:extLst>
              <a:ext uri="{FF2B5EF4-FFF2-40B4-BE49-F238E27FC236}">
                <a16:creationId xmlns:a16="http://schemas.microsoft.com/office/drawing/2014/main" id="{439DE4B5-9292-D845-B8E1-76DF04FDBF12}"/>
              </a:ext>
            </a:extLst>
          </p:cNvPr>
          <p:cNvPicPr>
            <a:picLocks noChangeAspect="1"/>
          </p:cNvPicPr>
          <p:nvPr/>
        </p:nvPicPr>
        <p:blipFill>
          <a:blip r:embed="rId4"/>
          <a:stretch>
            <a:fillRect/>
          </a:stretch>
        </p:blipFill>
        <p:spPr>
          <a:xfrm>
            <a:off x="609600" y="4129196"/>
            <a:ext cx="4571866" cy="2324417"/>
          </a:xfrm>
          <a:prstGeom prst="rect">
            <a:avLst/>
          </a:prstGeom>
        </p:spPr>
      </p:pic>
    </p:spTree>
    <p:extLst>
      <p:ext uri="{BB962C8B-B14F-4D97-AF65-F5344CB8AC3E}">
        <p14:creationId xmlns:p14="http://schemas.microsoft.com/office/powerpoint/2010/main" val="982763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9015D-124B-A98B-D8D4-9C74259E349C}"/>
            </a:ext>
          </a:extLst>
        </p:cNvPr>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463807A-742F-820D-B4F9-4E9148DC6617}"/>
              </a:ext>
            </a:extLst>
          </p:cNvPr>
          <p:cNvSpPr/>
          <p:nvPr/>
        </p:nvSpPr>
        <p:spPr bwMode="auto">
          <a:xfrm>
            <a:off x="2971800" y="833882"/>
            <a:ext cx="5943600" cy="4213250"/>
          </a:xfrm>
          <a:prstGeom prst="roundRect">
            <a:avLst>
              <a:gd name="adj" fmla="val 11460"/>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9458" name="スライド番号プレースホルダー 3">
            <a:extLst>
              <a:ext uri="{FF2B5EF4-FFF2-40B4-BE49-F238E27FC236}">
                <a16:creationId xmlns:a16="http://schemas.microsoft.com/office/drawing/2014/main" id="{E861E511-34A6-5DB5-8E93-3DD9BF11EB37}"/>
              </a:ext>
            </a:extLst>
          </p:cNvPr>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2</a:t>
            </a:fld>
            <a:endParaRPr kumimoji="0" lang="en-US" altLang="ja-JP"/>
          </a:p>
        </p:txBody>
      </p:sp>
      <p:sp>
        <p:nvSpPr>
          <p:cNvPr id="14" name="Text Box 3">
            <a:extLst>
              <a:ext uri="{FF2B5EF4-FFF2-40B4-BE49-F238E27FC236}">
                <a16:creationId xmlns:a16="http://schemas.microsoft.com/office/drawing/2014/main" id="{5EB4FC3D-97CD-52CE-892D-463DC7EC9F3E}"/>
              </a:ext>
            </a:extLst>
          </p:cNvPr>
          <p:cNvSpPr txBox="1">
            <a:spLocks noChangeArrowheads="1"/>
          </p:cNvSpPr>
          <p:nvPr/>
        </p:nvSpPr>
        <p:spPr bwMode="auto">
          <a:xfrm>
            <a:off x="259080" y="3048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latin typeface="メイリオ" panose="020B0604030504040204" pitchFamily="50" charset="-128"/>
                <a:ea typeface="メイリオ" panose="020B0604030504040204" pitchFamily="50" charset="-128"/>
              </a:rPr>
              <a:t>バズる動画作成の手順</a:t>
            </a:r>
            <a:endParaRPr lang="en-US" altLang="ja-JP" sz="2800" dirty="0">
              <a:latin typeface="メイリオ" panose="020B0604030504040204" pitchFamily="50" charset="-128"/>
              <a:ea typeface="メイリオ" panose="020B0604030504040204" pitchFamily="50" charset="-128"/>
            </a:endParaRPr>
          </a:p>
        </p:txBody>
      </p:sp>
      <p:graphicFrame>
        <p:nvGraphicFramePr>
          <p:cNvPr id="3" name="図表 2">
            <a:extLst>
              <a:ext uri="{FF2B5EF4-FFF2-40B4-BE49-F238E27FC236}">
                <a16:creationId xmlns:a16="http://schemas.microsoft.com/office/drawing/2014/main" id="{13A0D5AF-C438-EAD4-10A1-328050A0E92B}"/>
              </a:ext>
            </a:extLst>
          </p:cNvPr>
          <p:cNvGraphicFramePr/>
          <p:nvPr>
            <p:extLst>
              <p:ext uri="{D42A27DB-BD31-4B8C-83A1-F6EECF244321}">
                <p14:modId xmlns:p14="http://schemas.microsoft.com/office/powerpoint/2010/main" val="4037925423"/>
              </p:ext>
            </p:extLst>
          </p:nvPr>
        </p:nvGraphicFramePr>
        <p:xfrm>
          <a:off x="381000" y="1371600"/>
          <a:ext cx="83058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ボックス 3">
            <a:extLst>
              <a:ext uri="{FF2B5EF4-FFF2-40B4-BE49-F238E27FC236}">
                <a16:creationId xmlns:a16="http://schemas.microsoft.com/office/drawing/2014/main" id="{61D41493-F921-527B-3C1B-F292F71897C9}"/>
              </a:ext>
            </a:extLst>
          </p:cNvPr>
          <p:cNvSpPr txBox="1"/>
          <p:nvPr/>
        </p:nvSpPr>
        <p:spPr>
          <a:xfrm>
            <a:off x="3352799" y="2369476"/>
            <a:ext cx="3494649" cy="2677656"/>
          </a:xfrm>
          <a:prstGeom prst="rect">
            <a:avLst/>
          </a:prstGeom>
          <a:noFill/>
        </p:spPr>
        <p:txBody>
          <a:bodyPr wrap="square" rtlCol="0">
            <a:spAutoFit/>
          </a:bodyPr>
          <a:lstStyle/>
          <a:p>
            <a:pPr algn="l"/>
            <a:r>
              <a:rPr kumimoji="1" lang="ja-JP" altLang="en-US" sz="2400" dirty="0">
                <a:latin typeface="UD デジタル 教科書体 NP-B" panose="02020700000000000000" pitchFamily="18" charset="-128"/>
                <a:ea typeface="UD デジタル 教科書体 NP-B" panose="02020700000000000000" pitchFamily="18" charset="-128"/>
              </a:rPr>
              <a:t>・</a:t>
            </a:r>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カメラ設定</a:t>
            </a:r>
            <a:br>
              <a:rPr kumimoji="1" lang="en-US" altLang="ja-JP" sz="2400" dirty="0">
                <a:latin typeface="UD デジタル 教科書体 NP-B" panose="02020700000000000000" pitchFamily="18" charset="-128"/>
                <a:ea typeface="UD デジタル 教科書体 NP-B" panose="02020700000000000000" pitchFamily="18" charset="-128"/>
              </a:rPr>
            </a:br>
            <a:r>
              <a:rPr kumimoji="1" lang="ja-JP" altLang="en-US" sz="2400" dirty="0">
                <a:latin typeface="UD デジタル 教科書体 NP-B" panose="02020700000000000000" pitchFamily="18" charset="-128"/>
                <a:ea typeface="UD デジタル 教科書体 NP-B" panose="02020700000000000000" pitchFamily="18" charset="-128"/>
              </a:rPr>
              <a:t>　広角、標準</a:t>
            </a:r>
            <a:r>
              <a:rPr lang="ja-JP" altLang="en-US" sz="2400" dirty="0">
                <a:latin typeface="UD デジタル 教科書体 NP-B" panose="02020700000000000000" pitchFamily="18" charset="-128"/>
                <a:ea typeface="UD デジタル 教科書体 NP-B" panose="02020700000000000000" pitchFamily="18" charset="-128"/>
              </a:rPr>
              <a:t>、</a:t>
            </a:r>
            <a:r>
              <a:rPr kumimoji="1" lang="ja-JP" altLang="en-US" sz="2400" dirty="0">
                <a:latin typeface="UD デジタル 教科書体 NP-B" panose="02020700000000000000" pitchFamily="18" charset="-128"/>
                <a:ea typeface="UD デジタル 教科書体 NP-B" panose="02020700000000000000" pitchFamily="18" charset="-128"/>
              </a:rPr>
              <a:t>望遠</a:t>
            </a:r>
            <a:br>
              <a:rPr kumimoji="1" lang="ja-JP" altLang="en-US" sz="2400" dirty="0">
                <a:latin typeface="UD デジタル 教科書体 NP-B" panose="02020700000000000000" pitchFamily="18" charset="-128"/>
                <a:ea typeface="UD デジタル 教科書体 NP-B" panose="02020700000000000000" pitchFamily="18" charset="-128"/>
              </a:rPr>
            </a:br>
            <a:r>
              <a:rPr kumimoji="1" lang="ja-JP" altLang="en-US" sz="2400" dirty="0">
                <a:latin typeface="UD デジタル 教科書体 NP-B" panose="02020700000000000000" pitchFamily="18" charset="-128"/>
                <a:ea typeface="UD デジタル 教科書体 NP-B" panose="02020700000000000000" pitchFamily="18" charset="-128"/>
              </a:rPr>
              <a:t>・</a:t>
            </a:r>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構図</a:t>
            </a:r>
          </a:p>
          <a:p>
            <a:pPr algn="l"/>
            <a:r>
              <a:rPr kumimoji="1" lang="ja-JP" altLang="en-US" sz="2400" dirty="0">
                <a:latin typeface="UD デジタル 教科書体 NP-B" panose="02020700000000000000" pitchFamily="18" charset="-128"/>
                <a:ea typeface="UD デジタル 教科書体 NP-B" panose="02020700000000000000" pitchFamily="18" charset="-128"/>
              </a:rPr>
              <a:t>　日の丸、放射線等</a:t>
            </a:r>
          </a:p>
          <a:p>
            <a:pPr algn="l"/>
            <a:r>
              <a:rPr lang="ja-JP" altLang="en-US" sz="2400" dirty="0">
                <a:latin typeface="UD デジタル 教科書体 NP-B" panose="02020700000000000000" pitchFamily="18" charset="-128"/>
                <a:ea typeface="UD デジタル 教科書体 NP-B" panose="02020700000000000000" pitchFamily="18" charset="-128"/>
              </a:rPr>
              <a:t>・</a:t>
            </a:r>
            <a:r>
              <a:rPr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カメラワーク</a:t>
            </a:r>
            <a:br>
              <a:rPr lang="en-US" altLang="ja-JP" sz="2400" dirty="0">
                <a:latin typeface="UD デジタル 教科書体 NP-B" panose="02020700000000000000" pitchFamily="18" charset="-128"/>
                <a:ea typeface="UD デジタル 教科書体 NP-B" panose="02020700000000000000" pitchFamily="18" charset="-128"/>
              </a:rPr>
            </a:br>
            <a:r>
              <a:rPr lang="ja-JP" altLang="en-US" sz="2400" dirty="0">
                <a:latin typeface="UD デジタル 教科書体 NP-B" panose="02020700000000000000" pitchFamily="18" charset="-128"/>
                <a:ea typeface="UD デジタル 教科書体 NP-B" panose="02020700000000000000" pitchFamily="18" charset="-128"/>
              </a:rPr>
              <a:t>　フィクス、パン、</a:t>
            </a:r>
            <a:br>
              <a:rPr lang="ja-JP" altLang="en-US" sz="2400" dirty="0">
                <a:latin typeface="UD デジタル 教科書体 NP-B" panose="02020700000000000000" pitchFamily="18" charset="-128"/>
                <a:ea typeface="UD デジタル 教科書体 NP-B" panose="02020700000000000000" pitchFamily="18" charset="-128"/>
              </a:rPr>
            </a:br>
            <a:r>
              <a:rPr lang="ja-JP" altLang="en-US" sz="2400" dirty="0">
                <a:latin typeface="UD デジタル 教科書体 NP-B" panose="02020700000000000000" pitchFamily="18" charset="-128"/>
                <a:ea typeface="UD デジタル 教科書体 NP-B" panose="02020700000000000000" pitchFamily="18" charset="-128"/>
              </a:rPr>
              <a:t>　ティルト</a:t>
            </a:r>
            <a:r>
              <a:rPr kumimoji="1" lang="ja-JP" altLang="en-US" sz="2400" dirty="0">
                <a:latin typeface="UD デジタル 教科書体 NP-B" panose="02020700000000000000" pitchFamily="18" charset="-128"/>
                <a:ea typeface="UD デジタル 教科書体 NP-B" panose="02020700000000000000" pitchFamily="18" charset="-128"/>
              </a:rPr>
              <a:t>　</a:t>
            </a:r>
          </a:p>
        </p:txBody>
      </p:sp>
      <p:sp>
        <p:nvSpPr>
          <p:cNvPr id="6" name="テキスト ボックス 5">
            <a:extLst>
              <a:ext uri="{FF2B5EF4-FFF2-40B4-BE49-F238E27FC236}">
                <a16:creationId xmlns:a16="http://schemas.microsoft.com/office/drawing/2014/main" id="{957A83E0-3F3E-5EF9-99AA-8A02527B94A3}"/>
              </a:ext>
            </a:extLst>
          </p:cNvPr>
          <p:cNvSpPr txBox="1"/>
          <p:nvPr/>
        </p:nvSpPr>
        <p:spPr>
          <a:xfrm>
            <a:off x="3200400" y="922830"/>
            <a:ext cx="3647049" cy="461665"/>
          </a:xfrm>
          <a:prstGeom prst="rect">
            <a:avLst/>
          </a:prstGeom>
          <a:noFill/>
        </p:spPr>
        <p:txBody>
          <a:bodyPr wrap="square" rtlCol="0">
            <a:spAutoFit/>
          </a:bodyPr>
          <a:lstStyle/>
          <a:p>
            <a:pPr algn="l"/>
            <a:r>
              <a:rPr kumimoji="1" lang="ja-JP" altLang="en-US" sz="2400" dirty="0">
                <a:solidFill>
                  <a:srgbClr val="FF0000"/>
                </a:solidFill>
                <a:latin typeface="UD デジタル 教科書体 NP-B" panose="02020700000000000000" pitchFamily="18" charset="-128"/>
                <a:ea typeface="UD デジタル 教科書体 NP-B" panose="02020700000000000000" pitchFamily="18" charset="-128"/>
              </a:rPr>
              <a:t>今回の授業の主な作業</a:t>
            </a:r>
          </a:p>
        </p:txBody>
      </p:sp>
      <p:sp>
        <p:nvSpPr>
          <p:cNvPr id="7" name="テキスト ボックス 6">
            <a:extLst>
              <a:ext uri="{FF2B5EF4-FFF2-40B4-BE49-F238E27FC236}">
                <a16:creationId xmlns:a16="http://schemas.microsoft.com/office/drawing/2014/main" id="{715FA046-13EB-AAEF-EE89-779EFBBC7623}"/>
              </a:ext>
            </a:extLst>
          </p:cNvPr>
          <p:cNvSpPr txBox="1"/>
          <p:nvPr/>
        </p:nvSpPr>
        <p:spPr>
          <a:xfrm>
            <a:off x="2514600" y="5283008"/>
            <a:ext cx="6172200" cy="1200329"/>
          </a:xfrm>
          <a:prstGeom prst="rect">
            <a:avLst/>
          </a:prstGeom>
          <a:noFill/>
        </p:spPr>
        <p:txBody>
          <a:bodyPr wrap="square" rtlCol="0">
            <a:spAutoFit/>
          </a:bodyPr>
          <a:lstStyle/>
          <a:p>
            <a:pPr algn="l"/>
            <a:r>
              <a:rPr kumimoji="1" lang="ja-JP" altLang="en-US" sz="2400" dirty="0">
                <a:latin typeface="UD デジタル 教科書体 NP-B" panose="02020700000000000000" pitchFamily="18" charset="-128"/>
                <a:ea typeface="UD デジタル 教科書体 NP-B" panose="02020700000000000000" pitchFamily="18" charset="-128"/>
              </a:rPr>
              <a:t>編集はスマホの</a:t>
            </a:r>
            <a:r>
              <a:rPr kumimoji="1" lang="en-US" altLang="ja-JP" sz="2400" dirty="0" err="1">
                <a:latin typeface="UD デジタル 教科書体 NP-B" panose="02020700000000000000" pitchFamily="18" charset="-128"/>
                <a:ea typeface="UD デジタル 教科書体 NP-B" panose="02020700000000000000" pitchFamily="18" charset="-128"/>
              </a:rPr>
              <a:t>CapCut</a:t>
            </a:r>
            <a:r>
              <a:rPr kumimoji="1" lang="ja-JP" altLang="en-US" sz="2400" dirty="0">
                <a:latin typeface="UD デジタル 教科書体 NP-B" panose="02020700000000000000" pitchFamily="18" charset="-128"/>
                <a:ea typeface="UD デジタル 教科書体 NP-B" panose="02020700000000000000" pitchFamily="18" charset="-128"/>
              </a:rPr>
              <a:t>を使用する</a:t>
            </a:r>
          </a:p>
          <a:p>
            <a:pPr algn="l"/>
            <a:r>
              <a:rPr lang="en-US" altLang="ja-JP" sz="2400" dirty="0">
                <a:latin typeface="UD デジタル 教科書体 NP-B" panose="02020700000000000000" pitchFamily="18" charset="-128"/>
                <a:ea typeface="UD デジタル 教科書体 NP-B" panose="02020700000000000000" pitchFamily="18" charset="-128"/>
              </a:rPr>
              <a:t>(</a:t>
            </a:r>
            <a:r>
              <a:rPr lang="ja-JP" altLang="en-US" sz="2400" dirty="0">
                <a:latin typeface="UD デジタル 教科書体 NP-B" panose="02020700000000000000" pitchFamily="18" charset="-128"/>
                <a:ea typeface="UD デジタル 教科書体 NP-B" panose="02020700000000000000" pitchFamily="18" charset="-128"/>
              </a:rPr>
              <a:t>すでに使い慣れた編集ソフトがあれば、それを使っても</a:t>
            </a:r>
            <a:r>
              <a:rPr lang="en-US" altLang="ja-JP" sz="2400" dirty="0">
                <a:latin typeface="UD デジタル 教科書体 NP-B" panose="02020700000000000000" pitchFamily="18" charset="-128"/>
                <a:ea typeface="UD デジタル 教科書体 NP-B" panose="02020700000000000000" pitchFamily="18" charset="-128"/>
              </a:rPr>
              <a:t>OK)</a:t>
            </a:r>
            <a:endParaRPr kumimoji="1" lang="ja-JP" altLang="en-US" sz="2400" dirty="0">
              <a:latin typeface="UD デジタル 教科書体 NP-B" panose="02020700000000000000" pitchFamily="18" charset="-128"/>
              <a:ea typeface="UD デジタル 教科書体 NP-B" panose="02020700000000000000" pitchFamily="18" charset="-128"/>
            </a:endParaRPr>
          </a:p>
        </p:txBody>
      </p:sp>
    </p:spTree>
    <p:extLst>
      <p:ext uri="{BB962C8B-B14F-4D97-AF65-F5344CB8AC3E}">
        <p14:creationId xmlns:p14="http://schemas.microsoft.com/office/powerpoint/2010/main" val="138101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0339A-C5C2-8FC6-1438-CA88E2345C25}"/>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3F677F15-8CA6-B63B-E9E3-4C5BD4E018FE}"/>
              </a:ext>
            </a:extLst>
          </p:cNvPr>
          <p:cNvSpPr txBox="1"/>
          <p:nvPr/>
        </p:nvSpPr>
        <p:spPr>
          <a:xfrm>
            <a:off x="516988" y="1219200"/>
            <a:ext cx="8328660" cy="4893647"/>
          </a:xfrm>
          <a:prstGeom prst="rect">
            <a:avLst/>
          </a:prstGeom>
          <a:noFill/>
        </p:spPr>
        <p:txBody>
          <a:bodyPr wrap="square" rtlCol="0">
            <a:spAutoFit/>
          </a:bodyPr>
          <a:lstStyle/>
          <a:p>
            <a:pPr algn="l"/>
            <a:r>
              <a:rPr lang="ja-JP" altLang="en-US" sz="2400" dirty="0">
                <a:latin typeface="メイリオ" panose="020B0604030504040204" pitchFamily="50" charset="-128"/>
                <a:ea typeface="メイリオ" panose="020B0604030504040204" pitchFamily="50" charset="-128"/>
              </a:rPr>
              <a:t>・画像・音楽の編集</a:t>
            </a:r>
          </a:p>
          <a:p>
            <a:pPr algn="l"/>
            <a:r>
              <a:rPr lang="ja-JP" altLang="en-US" sz="2400" dirty="0">
                <a:latin typeface="メイリオ" panose="020B0604030504040204" pitchFamily="50" charset="-128"/>
                <a:ea typeface="メイリオ" panose="020B0604030504040204" pitchFamily="50" charset="-128"/>
              </a:rPr>
              <a:t>・テキストの挿入</a:t>
            </a:r>
            <a:br>
              <a:rPr lang="ja-JP" altLang="en-US" sz="2400" dirty="0">
                <a:latin typeface="メイリオ" panose="020B0604030504040204" pitchFamily="50" charset="-128"/>
                <a:ea typeface="メイリオ" panose="020B0604030504040204" pitchFamily="50" charset="-128"/>
              </a:rPr>
            </a:br>
            <a:r>
              <a:rPr lang="ja-JP" altLang="en-US" sz="2400" dirty="0">
                <a:latin typeface="メイリオ" panose="020B0604030504040204" pitchFamily="50" charset="-128"/>
                <a:ea typeface="メイリオ" panose="020B0604030504040204" pitchFamily="50" charset="-128"/>
              </a:rPr>
              <a:t>・一部のフィルター機能</a:t>
            </a:r>
          </a:p>
          <a:p>
            <a:pPr algn="l"/>
            <a:r>
              <a:rPr lang="ja-JP" altLang="en-US" sz="2400" dirty="0">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mp4</a:t>
            </a:r>
            <a:r>
              <a:rPr lang="ja-JP" altLang="en-US" sz="2400" dirty="0">
                <a:solidFill>
                  <a:srgbClr val="FF0000"/>
                </a:solidFill>
                <a:latin typeface="メイリオ" panose="020B0604030504040204" pitchFamily="50" charset="-128"/>
                <a:ea typeface="メイリオ" panose="020B0604030504040204" pitchFamily="50" charset="-128"/>
              </a:rPr>
              <a:t>への出力は規定値だと</a:t>
            </a:r>
            <a:r>
              <a:rPr lang="en-US" altLang="ja-JP" sz="2400" dirty="0">
                <a:solidFill>
                  <a:srgbClr val="FF0000"/>
                </a:solidFill>
                <a:latin typeface="メイリオ" panose="020B0604030504040204" pitchFamily="50" charset="-128"/>
                <a:ea typeface="メイリオ" panose="020B0604030504040204" pitchFamily="50" charset="-128"/>
              </a:rPr>
              <a:t>3</a:t>
            </a:r>
            <a:r>
              <a:rPr lang="ja-JP" altLang="en-US" sz="2400" dirty="0">
                <a:solidFill>
                  <a:srgbClr val="FF0000"/>
                </a:solidFill>
                <a:latin typeface="メイリオ" panose="020B0604030504040204" pitchFamily="50" charset="-128"/>
                <a:ea typeface="メイリオ" panose="020B0604030504040204" pitchFamily="50" charset="-128"/>
              </a:rPr>
              <a:t>回</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一月なので、</a:t>
            </a:r>
            <a:br>
              <a:rPr lang="ja-JP" altLang="en-US" sz="2400" dirty="0">
                <a:solidFill>
                  <a:srgbClr val="FF0000"/>
                </a:solidFill>
                <a:latin typeface="メイリオ" panose="020B0604030504040204" pitchFamily="50" charset="-128"/>
                <a:ea typeface="メイリオ" panose="020B0604030504040204" pitchFamily="50" charset="-128"/>
              </a:rPr>
            </a:br>
            <a:r>
              <a:rPr lang="ja-JP" altLang="en-US" sz="2400" dirty="0">
                <a:solidFill>
                  <a:srgbClr val="FF0000"/>
                </a:solidFill>
                <a:latin typeface="メイリオ" panose="020B0604030504040204" pitchFamily="50" charset="-128"/>
                <a:ea typeface="メイリオ" panose="020B0604030504040204" pitchFamily="50" charset="-128"/>
              </a:rPr>
              <a:t>　</a:t>
            </a:r>
            <a:r>
              <a:rPr lang="en-US" altLang="ja-JP" sz="2400" dirty="0">
                <a:solidFill>
                  <a:srgbClr val="FF0000"/>
                </a:solidFill>
                <a:latin typeface="メイリオ" panose="020B0604030504040204" pitchFamily="50" charset="-128"/>
                <a:ea typeface="メイリオ" panose="020B0604030504040204" pitchFamily="50" charset="-128"/>
              </a:rPr>
              <a:t>AI</a:t>
            </a:r>
            <a:r>
              <a:rPr lang="ja-JP" altLang="en-US" sz="2400" dirty="0">
                <a:solidFill>
                  <a:srgbClr val="FF0000"/>
                </a:solidFill>
                <a:latin typeface="メイリオ" panose="020B0604030504040204" pitchFamily="50" charset="-128"/>
                <a:ea typeface="メイリオ" panose="020B0604030504040204" pitchFamily="50" charset="-128"/>
              </a:rPr>
              <a:t>ウルトラ</a:t>
            </a:r>
            <a:r>
              <a:rPr lang="en-US" altLang="ja-JP" sz="2400" dirty="0">
                <a:solidFill>
                  <a:srgbClr val="FF0000"/>
                </a:solidFill>
                <a:latin typeface="メイリオ" panose="020B0604030504040204" pitchFamily="50" charset="-128"/>
                <a:ea typeface="メイリオ" panose="020B0604030504040204" pitchFamily="50" charset="-128"/>
              </a:rPr>
              <a:t>HD</a:t>
            </a:r>
            <a:r>
              <a:rPr lang="ja-JP" altLang="en-US" sz="2400" dirty="0">
                <a:solidFill>
                  <a:srgbClr val="FF0000"/>
                </a:solidFill>
                <a:latin typeface="メイリオ" panose="020B0604030504040204" pitchFamily="50" charset="-128"/>
                <a:ea typeface="メイリオ" panose="020B0604030504040204" pitchFamily="50" charset="-128"/>
              </a:rPr>
              <a:t>を</a:t>
            </a:r>
            <a:r>
              <a:rPr lang="en-US" altLang="ja-JP" sz="2400" dirty="0">
                <a:solidFill>
                  <a:srgbClr val="FF0000"/>
                </a:solidFill>
                <a:latin typeface="メイリオ" panose="020B0604030504040204" pitchFamily="50" charset="-128"/>
                <a:ea typeface="メイリオ" panose="020B0604030504040204" pitchFamily="50" charset="-128"/>
              </a:rPr>
              <a:t>Off</a:t>
            </a:r>
            <a:r>
              <a:rPr lang="ja-JP" altLang="en-US" sz="2400" dirty="0">
                <a:solidFill>
                  <a:srgbClr val="FF0000"/>
                </a:solidFill>
                <a:latin typeface="メイリオ" panose="020B0604030504040204" pitchFamily="50" charset="-128"/>
                <a:ea typeface="メイリオ" panose="020B0604030504040204" pitchFamily="50" charset="-128"/>
              </a:rPr>
              <a:t>にする</a:t>
            </a:r>
            <a:endParaRPr lang="en-US" altLang="ja-JP" sz="2400" dirty="0">
              <a:solidFill>
                <a:srgbClr val="FF0000"/>
              </a:solidFill>
              <a:latin typeface="メイリオ" panose="020B0604030504040204" pitchFamily="50" charset="-128"/>
              <a:ea typeface="メイリオ" panose="020B0604030504040204" pitchFamily="50" charset="-128"/>
            </a:endParaRPr>
          </a:p>
          <a:p>
            <a:pPr algn="l"/>
            <a:r>
              <a:rPr lang="ja-JP" altLang="en-US" sz="2400" dirty="0">
                <a:solidFill>
                  <a:srgbClr val="FF0000"/>
                </a:solidFill>
                <a:latin typeface="メイリオ" panose="020B0604030504040204" pitchFamily="50" charset="-128"/>
                <a:ea typeface="メイリオ" panose="020B0604030504040204" pitchFamily="50" charset="-128"/>
              </a:rPr>
              <a:t>　</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それでだめだったら解像度を</a:t>
            </a:r>
            <a:r>
              <a:rPr lang="en-US" altLang="ja-JP" sz="2400" dirty="0">
                <a:solidFill>
                  <a:srgbClr val="FF0000"/>
                </a:solidFill>
                <a:latin typeface="メイリオ" panose="020B0604030504040204" pitchFamily="50" charset="-128"/>
                <a:ea typeface="メイリオ" panose="020B0604030504040204" pitchFamily="50" charset="-128"/>
              </a:rPr>
              <a:t>720p</a:t>
            </a:r>
            <a:r>
              <a:rPr lang="ja-JP" altLang="en-US" sz="2400" dirty="0">
                <a:solidFill>
                  <a:srgbClr val="FF0000"/>
                </a:solidFill>
                <a:latin typeface="メイリオ" panose="020B0604030504040204" pitchFamily="50" charset="-128"/>
                <a:ea typeface="メイリオ" panose="020B0604030504040204" pitchFamily="50" charset="-128"/>
              </a:rPr>
              <a:t>にする</a:t>
            </a:r>
            <a:r>
              <a:rPr lang="en-US" altLang="ja-JP" sz="2400" dirty="0">
                <a:solidFill>
                  <a:srgbClr val="FF0000"/>
                </a:solidFill>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有料化の機能</a:t>
            </a:r>
            <a:r>
              <a:rPr lang="en-US" altLang="ja-JP" sz="2400" dirty="0">
                <a:latin typeface="メイリオ" panose="020B0604030504040204" pitchFamily="50" charset="-128"/>
                <a:ea typeface="メイリオ" panose="020B0604030504040204" pitchFamily="50" charset="-128"/>
              </a:rPr>
              <a:t>(1,000</a:t>
            </a:r>
            <a:r>
              <a:rPr lang="ja-JP" altLang="en-US" sz="2400" dirty="0">
                <a:latin typeface="メイリオ" panose="020B0604030504040204" pitchFamily="50" charset="-128"/>
                <a:ea typeface="メイリオ" panose="020B0604030504040204" pitchFamily="50" charset="-128"/>
              </a:rPr>
              <a:t>円</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月</a:t>
            </a:r>
            <a:r>
              <a:rPr lang="en-US" altLang="ja-JP" sz="2400" dirty="0">
                <a:latin typeface="メイリオ" panose="020B0604030504040204" pitchFamily="50" charset="-128"/>
                <a:ea typeface="メイリオ" panose="020B0604030504040204" pitchFamily="50" charset="-128"/>
              </a:rPr>
              <a:t>)</a:t>
            </a:r>
            <a:endParaRPr lang="ja-JP" altLang="en-US" sz="2400" dirty="0">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a:t>
            </a:r>
            <a:r>
              <a:rPr lang="en-US" altLang="ja-JP" sz="2400" dirty="0" err="1">
                <a:latin typeface="メイリオ" panose="020B0604030504040204" pitchFamily="50" charset="-128"/>
                <a:ea typeface="メイリオ" panose="020B0604030504040204" pitchFamily="50" charset="-128"/>
              </a:rPr>
              <a:t>CapCut</a:t>
            </a:r>
            <a:r>
              <a:rPr lang="ja-JP" altLang="en-US" sz="2400" dirty="0">
                <a:latin typeface="メイリオ" panose="020B0604030504040204" pitchFamily="50" charset="-128"/>
                <a:ea typeface="メイリオ" panose="020B0604030504040204" pitchFamily="50" charset="-128"/>
              </a:rPr>
              <a:t>内の音楽の利用</a:t>
            </a:r>
          </a:p>
          <a:p>
            <a:pPr algn="l"/>
            <a:r>
              <a:rPr lang="ja-JP" altLang="en-US" sz="2400" dirty="0">
                <a:latin typeface="メイリオ" panose="020B0604030504040204" pitchFamily="50" charset="-128"/>
                <a:ea typeface="メイリオ" panose="020B0604030504040204" pitchFamily="50" charset="-128"/>
              </a:rPr>
              <a:t>・</a:t>
            </a:r>
            <a:r>
              <a:rPr lang="en-US" altLang="ja-JP" sz="2400" dirty="0" err="1">
                <a:latin typeface="メイリオ" panose="020B0604030504040204" pitchFamily="50" charset="-128"/>
                <a:ea typeface="メイリオ" panose="020B0604030504040204" pitchFamily="50" charset="-128"/>
              </a:rPr>
              <a:t>CapCut</a:t>
            </a:r>
            <a:r>
              <a:rPr lang="ja-JP" altLang="en-US" sz="2400" dirty="0">
                <a:latin typeface="メイリオ" panose="020B0604030504040204" pitchFamily="50" charset="-128"/>
                <a:ea typeface="メイリオ" panose="020B0604030504040204" pitchFamily="50" charset="-128"/>
              </a:rPr>
              <a:t>内のトランジットの機能利用</a:t>
            </a:r>
          </a:p>
          <a:p>
            <a:pPr algn="l"/>
            <a:r>
              <a:rPr lang="ja-JP" altLang="en-US" sz="2400" dirty="0">
                <a:latin typeface="メイリオ" panose="020B0604030504040204" pitchFamily="50" charset="-128"/>
                <a:ea typeface="メイリオ" panose="020B0604030504040204" pitchFamily="50" charset="-128"/>
              </a:rPr>
              <a:t>などいろいろ</a:t>
            </a:r>
          </a:p>
          <a:p>
            <a:pPr algn="l"/>
            <a:endParaRPr lang="ja-JP" altLang="en-US" sz="2400" dirty="0">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二人で協力して動画を作成してもいいです。ただし、別の動画を作成・提出してください。</a:t>
            </a:r>
            <a:endParaRPr lang="en-US" altLang="ja-JP" sz="2400" dirty="0">
              <a:latin typeface="メイリオ" panose="020B0604030504040204" pitchFamily="50" charset="-128"/>
              <a:ea typeface="メイリオ" panose="020B0604030504040204" pitchFamily="50" charset="-128"/>
            </a:endParaRPr>
          </a:p>
        </p:txBody>
      </p:sp>
      <p:sp>
        <p:nvSpPr>
          <p:cNvPr id="14" name="Text Box 3">
            <a:extLst>
              <a:ext uri="{FF2B5EF4-FFF2-40B4-BE49-F238E27FC236}">
                <a16:creationId xmlns:a16="http://schemas.microsoft.com/office/drawing/2014/main" id="{647504BF-248F-5247-79A9-D8C3A507487A}"/>
              </a:ext>
            </a:extLst>
          </p:cNvPr>
          <p:cNvSpPr txBox="1">
            <a:spLocks noChangeArrowheads="1"/>
          </p:cNvSpPr>
          <p:nvPr/>
        </p:nvSpPr>
        <p:spPr bwMode="auto">
          <a:xfrm>
            <a:off x="281940" y="4572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en-US" altLang="ja-JP" sz="2800" dirty="0" err="1">
                <a:latin typeface="UD デジタル 教科書体 NP-B" panose="02020700000000000000" pitchFamily="18" charset="-128"/>
                <a:ea typeface="UD デジタル 教科書体 NP-B" panose="02020700000000000000" pitchFamily="18" charset="-128"/>
              </a:rPr>
              <a:t>CapCut</a:t>
            </a:r>
            <a:r>
              <a:rPr lang="ja-JP" altLang="en-US" sz="2800" dirty="0">
                <a:latin typeface="UD デジタル 教科書体 NP-B" panose="02020700000000000000" pitchFamily="18" charset="-128"/>
                <a:ea typeface="UD デジタル 教科書体 NP-B" panose="02020700000000000000" pitchFamily="18" charset="-128"/>
              </a:rPr>
              <a:t>の無料版の機能</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04869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3"/>
          <p:cNvSpPr>
            <a:spLocks noGrp="1"/>
          </p:cNvSpPr>
          <p:nvPr>
            <p:ph type="sldNum" sz="quarter" idx="12"/>
          </p:nvPr>
        </p:nvSpPr>
        <p:spPr>
          <a:noFill/>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fld id="{31F7BFA0-5DBB-4CE1-9654-034F8BC3AF08}" type="slidenum">
              <a:rPr kumimoji="0" lang="en-US" altLang="ja-JP"/>
              <a:pPr eaLnBrk="1" hangingPunct="1"/>
              <a:t>4</a:t>
            </a:fld>
            <a:endParaRPr kumimoji="0" lang="en-US" altLang="ja-JP"/>
          </a:p>
        </p:txBody>
      </p:sp>
      <p:sp>
        <p:nvSpPr>
          <p:cNvPr id="11" name="テキスト ボックス 10"/>
          <p:cNvSpPr txBox="1"/>
          <p:nvPr/>
        </p:nvSpPr>
        <p:spPr>
          <a:xfrm>
            <a:off x="381635" y="984587"/>
            <a:ext cx="8457565" cy="3416320"/>
          </a:xfrm>
          <a:prstGeom prst="rect">
            <a:avLst/>
          </a:prstGeom>
          <a:noFill/>
        </p:spPr>
        <p:txBody>
          <a:bodyPr wrap="square" rtlCol="0">
            <a:spAutoFit/>
          </a:bodyPr>
          <a:lstStyle/>
          <a:p>
            <a:pPr algn="l"/>
            <a:r>
              <a:rPr lang="ja-JP" altLang="en-US" sz="2400" dirty="0">
                <a:latin typeface="UD デジタル 教科書体 NP-B" panose="02020700000000000000" pitchFamily="18" charset="-128"/>
                <a:ea typeface="UD デジタル 教科書体 NP-B" panose="02020700000000000000" pitchFamily="18" charset="-128"/>
              </a:rPr>
              <a:t>テーマ</a:t>
            </a:r>
            <a:endParaRPr lang="en-US" altLang="ja-JP" sz="2400" dirty="0">
              <a:latin typeface="UD デジタル 教科書体 NP-B" panose="02020700000000000000" pitchFamily="18" charset="-128"/>
              <a:ea typeface="UD デジタル 教科書体 NP-B" panose="02020700000000000000" pitchFamily="18" charset="-128"/>
            </a:endParaRPr>
          </a:p>
          <a:p>
            <a:pPr algn="l"/>
            <a:r>
              <a:rPr kumimoji="1" lang="ja-JP" altLang="en-US" sz="2400" dirty="0">
                <a:latin typeface="UD デジタル 教科書体 NP-B" panose="02020700000000000000" pitchFamily="18" charset="-128"/>
                <a:ea typeface="UD デジタル 教科書体 NP-B" panose="02020700000000000000" pitchFamily="18" charset="-128"/>
              </a:rPr>
              <a:t>・テーマ</a:t>
            </a:r>
            <a:r>
              <a:rPr lang="ja-JP" altLang="en-US" sz="2400" dirty="0">
                <a:latin typeface="UD デジタル 教科書体 NP-B" panose="02020700000000000000" pitchFamily="18" charset="-128"/>
                <a:ea typeface="UD デジタル 教科書体 NP-B" panose="02020700000000000000" pitchFamily="18" charset="-128"/>
              </a:rPr>
              <a:t>なんでもいいです。</a:t>
            </a:r>
            <a:br>
              <a:rPr lang="ja-JP" altLang="en-US" sz="2400" dirty="0">
                <a:latin typeface="UD デジタル 教科書体 NP-B" panose="02020700000000000000" pitchFamily="18" charset="-128"/>
                <a:ea typeface="UD デジタル 教科書体 NP-B" panose="02020700000000000000" pitchFamily="18" charset="-128"/>
              </a:rPr>
            </a:br>
            <a:r>
              <a:rPr lang="ja-JP" altLang="en-US"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学校生活</a:t>
            </a:r>
            <a:r>
              <a:rPr lang="en-US" altLang="ja-JP"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lang="ja-JP" altLang="en-US"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日常生活</a:t>
            </a:r>
            <a:r>
              <a:rPr lang="en-US" altLang="ja-JP"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lang="ja-JP" altLang="en-US"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ペット</a:t>
            </a:r>
            <a:br>
              <a:rPr lang="en-US" altLang="ja-JP"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br>
            <a:r>
              <a:rPr lang="ja-JP" altLang="en-US"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街の様子</a:t>
            </a:r>
            <a:r>
              <a:rPr lang="en-US" altLang="ja-JP"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lang="ja-JP" altLang="en-US"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遊ぶ場所</a:t>
            </a:r>
          </a:p>
          <a:p>
            <a:pPr algn="l"/>
            <a:r>
              <a:rPr lang="ja-JP" altLang="en-US"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食事の様子</a:t>
            </a:r>
            <a:r>
              <a:rPr lang="en-US" altLang="ja-JP"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a:t>
            </a:r>
            <a:r>
              <a:rPr lang="ja-JP" altLang="en-US" sz="2400" dirty="0">
                <a:solidFill>
                  <a:schemeClr val="accent6">
                    <a:lumMod val="50000"/>
                  </a:schemeClr>
                </a:solidFill>
                <a:latin typeface="UD デジタル 教科書体 NP-B" panose="02020700000000000000" pitchFamily="18" charset="-128"/>
                <a:ea typeface="UD デジタル 教科書体 NP-B" panose="02020700000000000000" pitchFamily="18" charset="-128"/>
              </a:rPr>
              <a:t>グルメリポート</a:t>
            </a:r>
          </a:p>
          <a:p>
            <a:pPr algn="l"/>
            <a:r>
              <a:rPr lang="ja-JP" altLang="en-US" sz="2400" dirty="0">
                <a:latin typeface="UD デジタル 教科書体 NP-B" panose="02020700000000000000" pitchFamily="18" charset="-128"/>
                <a:ea typeface="UD デジタル 教科書体 NP-B" panose="02020700000000000000" pitchFamily="18" charset="-128"/>
              </a:rPr>
              <a:t>　</a:t>
            </a:r>
            <a:endParaRPr lang="en-US" altLang="ja-JP" sz="2400" dirty="0">
              <a:latin typeface="UD デジタル 教科書体 NP-B" panose="02020700000000000000" pitchFamily="18" charset="-128"/>
              <a:ea typeface="UD デジタル 教科書体 NP-B" panose="02020700000000000000" pitchFamily="18" charset="-128"/>
            </a:endParaRPr>
          </a:p>
          <a:p>
            <a:pPr algn="l"/>
            <a:r>
              <a:rPr lang="ja-JP" altLang="en-US" sz="2400" dirty="0">
                <a:latin typeface="UD デジタル 教科書体 NP-B" panose="02020700000000000000" pitchFamily="18" charset="-128"/>
                <a:ea typeface="UD デジタル 教科書体 NP-B" panose="02020700000000000000" pitchFamily="18" charset="-128"/>
              </a:rPr>
              <a:t>完成イメージ</a:t>
            </a:r>
            <a:endParaRPr lang="en-US" altLang="ja-JP" sz="2400" dirty="0">
              <a:latin typeface="UD デジタル 教科書体 NP-B" panose="02020700000000000000" pitchFamily="18" charset="-128"/>
              <a:ea typeface="UD デジタル 教科書体 NP-B" panose="02020700000000000000" pitchFamily="18" charset="-128"/>
            </a:endParaRPr>
          </a:p>
          <a:p>
            <a:pPr algn="l"/>
            <a:r>
              <a:rPr lang="ja-JP" altLang="en-US" sz="2400" dirty="0">
                <a:latin typeface="UD デジタル 教科書体 NP-B" panose="02020700000000000000" pitchFamily="18" charset="-128"/>
                <a:ea typeface="UD デジタル 教科書体 NP-B" panose="02020700000000000000" pitchFamily="18" charset="-128"/>
              </a:rPr>
              <a:t>・</a:t>
            </a:r>
            <a:r>
              <a:rPr lang="en-US" altLang="ja-JP" sz="2400" dirty="0">
                <a:latin typeface="UD デジタル 教科書体 NP-B" panose="02020700000000000000" pitchFamily="18" charset="-128"/>
                <a:ea typeface="UD デジタル 教科書体 NP-B" panose="02020700000000000000" pitchFamily="18" charset="-128"/>
              </a:rPr>
              <a:t>15</a:t>
            </a:r>
            <a:r>
              <a:rPr lang="ja-JP" altLang="en-US" sz="2400" dirty="0">
                <a:latin typeface="UD デジタル 教科書体 NP-B" panose="02020700000000000000" pitchFamily="18" charset="-128"/>
                <a:ea typeface="UD デジタル 教科書体 NP-B" panose="02020700000000000000" pitchFamily="18" charset="-128"/>
              </a:rPr>
              <a:t>秒以上の動画</a:t>
            </a:r>
          </a:p>
          <a:p>
            <a:pPr algn="l"/>
            <a:r>
              <a:rPr lang="ja-JP" altLang="en-US" sz="2400" dirty="0">
                <a:latin typeface="+mj-ea"/>
                <a:ea typeface="+mj-ea"/>
              </a:rPr>
              <a:t>　</a:t>
            </a:r>
          </a:p>
        </p:txBody>
      </p:sp>
      <p:sp>
        <p:nvSpPr>
          <p:cNvPr id="14" name="Text Box 3"/>
          <p:cNvSpPr txBox="1">
            <a:spLocks noChangeArrowheads="1"/>
          </p:cNvSpPr>
          <p:nvPr/>
        </p:nvSpPr>
        <p:spPr bwMode="auto">
          <a:xfrm>
            <a:off x="259080" y="304800"/>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latin typeface="メイリオ" panose="020B0604030504040204" pitchFamily="50" charset="-128"/>
                <a:ea typeface="メイリオ" panose="020B0604030504040204" pitchFamily="50" charset="-128"/>
              </a:rPr>
              <a:t>バズる動画をつくるの概要</a:t>
            </a:r>
            <a:endParaRPr lang="en-US" altLang="ja-JP" sz="2800" dirty="0">
              <a:latin typeface="メイリオ" panose="020B0604030504040204" pitchFamily="50" charset="-128"/>
              <a:ea typeface="メイリオ" panose="020B0604030504040204" pitchFamily="50" charset="-128"/>
            </a:endParaRPr>
          </a:p>
        </p:txBody>
      </p:sp>
      <p:graphicFrame>
        <p:nvGraphicFramePr>
          <p:cNvPr id="3" name="表 2">
            <a:extLst>
              <a:ext uri="{FF2B5EF4-FFF2-40B4-BE49-F238E27FC236}">
                <a16:creationId xmlns:a16="http://schemas.microsoft.com/office/drawing/2014/main" id="{87F04FA8-55AD-2AFC-7F4F-CCE16A66112B}"/>
              </a:ext>
            </a:extLst>
          </p:cNvPr>
          <p:cNvGraphicFramePr>
            <a:graphicFrameLocks noGrp="1"/>
          </p:cNvGraphicFramePr>
          <p:nvPr>
            <p:extLst>
              <p:ext uri="{D42A27DB-BD31-4B8C-83A1-F6EECF244321}">
                <p14:modId xmlns:p14="http://schemas.microsoft.com/office/powerpoint/2010/main" val="1969458693"/>
              </p:ext>
            </p:extLst>
          </p:nvPr>
        </p:nvGraphicFramePr>
        <p:xfrm>
          <a:off x="4074893" y="3029307"/>
          <a:ext cx="4716780" cy="3200400"/>
        </p:xfrm>
        <a:graphic>
          <a:graphicData uri="http://schemas.openxmlformats.org/drawingml/2006/table">
            <a:tbl>
              <a:tblPr firstRow="1" bandRow="1">
                <a:tableStyleId>{5C22544A-7EE6-4342-B048-85BDC9FD1C3A}</a:tableStyleId>
              </a:tblPr>
              <a:tblGrid>
                <a:gridCol w="1179195">
                  <a:extLst>
                    <a:ext uri="{9D8B030D-6E8A-4147-A177-3AD203B41FA5}">
                      <a16:colId xmlns:a16="http://schemas.microsoft.com/office/drawing/2014/main" val="348134546"/>
                    </a:ext>
                  </a:extLst>
                </a:gridCol>
                <a:gridCol w="3537585">
                  <a:extLst>
                    <a:ext uri="{9D8B030D-6E8A-4147-A177-3AD203B41FA5}">
                      <a16:colId xmlns:a16="http://schemas.microsoft.com/office/drawing/2014/main" val="1182252215"/>
                    </a:ext>
                  </a:extLst>
                </a:gridCol>
              </a:tblGrid>
              <a:tr h="341510">
                <a:tc>
                  <a:txBody>
                    <a:bodyPr/>
                    <a:lstStyle/>
                    <a:p>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1</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説明</a:t>
                      </a:r>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/YouTube</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での学習</a:t>
                      </a:r>
                      <a:endPar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362512"/>
                  </a:ext>
                </a:extLst>
              </a:tr>
              <a:tr h="257934">
                <a:tc>
                  <a:txBody>
                    <a:bodyPr/>
                    <a:lstStyle/>
                    <a:p>
                      <a:endPar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素材撮影</a:t>
                      </a:r>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編集</a:t>
                      </a:r>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926132"/>
                  </a:ext>
                </a:extLst>
              </a:tr>
              <a:tr h="257934">
                <a:tc>
                  <a:txBody>
                    <a:bodyPr/>
                    <a:lstStyle/>
                    <a:p>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2</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撮影練習など</a:t>
                      </a:r>
                      <a:endPar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4484747"/>
                  </a:ext>
                </a:extLst>
              </a:tr>
              <a:tr h="257934">
                <a:tc>
                  <a:txBody>
                    <a:bodyPr/>
                    <a:lstStyle/>
                    <a:p>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素材撮影</a:t>
                      </a:r>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編集</a:t>
                      </a:r>
                      <a:endPar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306615"/>
                  </a:ext>
                </a:extLst>
              </a:tr>
              <a:tr h="369199">
                <a:tc>
                  <a:txBody>
                    <a:bodyPr/>
                    <a:lstStyle/>
                    <a:p>
                      <a:endPar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素材撮影</a:t>
                      </a:r>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編集</a:t>
                      </a:r>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6766469"/>
                  </a:ext>
                </a:extLst>
              </a:tr>
              <a:tr h="369199">
                <a:tc>
                  <a:txBody>
                    <a:bodyPr/>
                    <a:lstStyle/>
                    <a:p>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4</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編集</a:t>
                      </a:r>
                      <a:endPar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2327392524"/>
                  </a:ext>
                </a:extLst>
              </a:tr>
              <a:tr h="369199">
                <a:tc>
                  <a:txBody>
                    <a:bodyPr/>
                    <a:lstStyle/>
                    <a:p>
                      <a:r>
                        <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rPr>
                        <a:t>5</a:t>
                      </a:r>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r>
                        <a:rPr kumimoji="1" lang="ja-JP" altLang="en-US" sz="2400" b="0" dirty="0">
                          <a:solidFill>
                            <a:schemeClr val="tx1"/>
                          </a:solidFill>
                          <a:latin typeface="UD デジタル 教科書体 NP-B" panose="02020700000000000000" pitchFamily="18" charset="-128"/>
                          <a:ea typeface="UD デジタル 教科書体 NP-B" panose="02020700000000000000" pitchFamily="18" charset="-128"/>
                        </a:rPr>
                        <a:t>編集</a:t>
                      </a:r>
                      <a:endParaRPr kumimoji="1" lang="en-US" altLang="ja-JP" sz="2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3747218282"/>
                  </a:ext>
                </a:extLst>
              </a:tr>
            </a:tbl>
          </a:graphicData>
        </a:graphic>
      </p:graphicFrame>
    </p:spTree>
    <p:extLst>
      <p:ext uri="{BB962C8B-B14F-4D97-AF65-F5344CB8AC3E}">
        <p14:creationId xmlns:p14="http://schemas.microsoft.com/office/powerpoint/2010/main" val="466906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516988" y="1219200"/>
            <a:ext cx="8328660" cy="3416320"/>
          </a:xfrm>
          <a:prstGeom prst="rect">
            <a:avLst/>
          </a:prstGeom>
          <a:noFill/>
        </p:spPr>
        <p:txBody>
          <a:bodyPr wrap="square" rtlCol="0">
            <a:spAutoFit/>
          </a:bodyPr>
          <a:lstStyle/>
          <a:p>
            <a:pPr algn="l"/>
            <a:r>
              <a:rPr lang="ja-JP" altLang="en-US" sz="2400" dirty="0">
                <a:solidFill>
                  <a:srgbClr val="FF0000"/>
                </a:solidFill>
                <a:latin typeface="メイリオ" panose="020B0604030504040204" pitchFamily="50" charset="-128"/>
                <a:ea typeface="メイリオ" panose="020B0604030504040204" pitchFamily="50" charset="-128"/>
              </a:rPr>
              <a:t>評価ポイント</a:t>
            </a:r>
            <a:r>
              <a:rPr lang="en-US" altLang="ja-JP" sz="2400" dirty="0">
                <a:solidFill>
                  <a:srgbClr val="FF0000"/>
                </a:solidFill>
                <a:latin typeface="メイリオ" panose="020B0604030504040204" pitchFamily="50" charset="-128"/>
                <a:ea typeface="メイリオ" panose="020B0604030504040204" pitchFamily="50" charset="-128"/>
              </a:rPr>
              <a:t>(20</a:t>
            </a:r>
            <a:r>
              <a:rPr lang="ja-JP" altLang="en-US" sz="2400" dirty="0">
                <a:solidFill>
                  <a:srgbClr val="FF0000"/>
                </a:solidFill>
                <a:latin typeface="メイリオ" panose="020B0604030504040204" pitchFamily="50" charset="-128"/>
                <a:ea typeface="メイリオ" panose="020B0604030504040204" pitchFamily="50" charset="-128"/>
              </a:rPr>
              <a:t>点</a:t>
            </a:r>
            <a:r>
              <a:rPr lang="en-US" altLang="ja-JP" sz="2400" dirty="0">
                <a:solidFill>
                  <a:srgbClr val="FF0000"/>
                </a:solidFill>
                <a:latin typeface="メイリオ" panose="020B0604030504040204" pitchFamily="50" charset="-128"/>
                <a:ea typeface="メイリオ" panose="020B0604030504040204" pitchFamily="50" charset="-128"/>
              </a:rPr>
              <a:t>)</a:t>
            </a:r>
            <a:endParaRPr lang="ja-JP" altLang="en-US" sz="2400" dirty="0">
              <a:solidFill>
                <a:srgbClr val="FF0000"/>
              </a:solidFill>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15</a:t>
            </a:r>
            <a:r>
              <a:rPr lang="ja-JP" altLang="en-US" sz="2400" dirty="0">
                <a:latin typeface="メイリオ" panose="020B0604030504040204" pitchFamily="50" charset="-128"/>
                <a:ea typeface="メイリオ" panose="020B0604030504040204" pitchFamily="50" charset="-128"/>
              </a:rPr>
              <a:t>秒以上の動画である。</a:t>
            </a:r>
          </a:p>
          <a:p>
            <a:pPr algn="l"/>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個以上の動画を組み合わせている</a:t>
            </a:r>
          </a:p>
          <a:p>
            <a:pPr algn="l"/>
            <a:r>
              <a:rPr lang="ja-JP" altLang="en-US" sz="2400" dirty="0">
                <a:latin typeface="メイリオ" panose="020B0604030504040204" pitchFamily="50" charset="-128"/>
                <a:ea typeface="メイリオ" panose="020B0604030504040204" pitchFamily="50" charset="-128"/>
              </a:rPr>
              <a:t>・いろいろなカメラワークを使っている。</a:t>
            </a:r>
          </a:p>
          <a:p>
            <a:pPr algn="l"/>
            <a:r>
              <a:rPr lang="ja-JP" altLang="en-US" sz="2400" dirty="0">
                <a:latin typeface="メイリオ" panose="020B0604030504040204" pitchFamily="50" charset="-128"/>
                <a:ea typeface="メイリオ" panose="020B0604030504040204" pitchFamily="50" charset="-128"/>
              </a:rPr>
              <a:t>・トランジションを使用している。</a:t>
            </a:r>
          </a:p>
          <a:p>
            <a:pPr algn="l"/>
            <a:r>
              <a:rPr lang="ja-JP" altLang="en-US" sz="2400" dirty="0">
                <a:latin typeface="メイリオ" panose="020B0604030504040204" pitchFamily="50" charset="-128"/>
                <a:ea typeface="メイリオ" panose="020B0604030504040204" pitchFamily="50" charset="-128"/>
              </a:rPr>
              <a:t>・</a:t>
            </a:r>
            <a:r>
              <a:rPr lang="en-US" altLang="ja-JP" sz="2400" dirty="0">
                <a:latin typeface="メイリオ" panose="020B0604030504040204" pitchFamily="50" charset="-128"/>
                <a:ea typeface="メイリオ" panose="020B0604030504040204" pitchFamily="50" charset="-128"/>
              </a:rPr>
              <a:t>BGM</a:t>
            </a:r>
            <a:r>
              <a:rPr lang="ja-JP" altLang="en-US" sz="2400" dirty="0">
                <a:latin typeface="メイリオ" panose="020B0604030504040204" pitchFamily="50" charset="-128"/>
                <a:ea typeface="メイリオ" panose="020B0604030504040204" pitchFamily="50" charset="-128"/>
              </a:rPr>
              <a:t>を使用している。</a:t>
            </a:r>
          </a:p>
          <a:p>
            <a:pPr algn="l"/>
            <a:endParaRPr lang="ja-JP" altLang="en-US" sz="2400" dirty="0">
              <a:latin typeface="メイリオ" panose="020B0604030504040204" pitchFamily="50" charset="-128"/>
              <a:ea typeface="メイリオ" panose="020B0604030504040204" pitchFamily="50" charset="-128"/>
            </a:endParaRPr>
          </a:p>
          <a:p>
            <a:pPr algn="l"/>
            <a:r>
              <a:rPr lang="ja-JP" altLang="en-US" sz="2400" dirty="0">
                <a:latin typeface="メイリオ" panose="020B0604030504040204" pitchFamily="50" charset="-128"/>
                <a:ea typeface="メイリオ" panose="020B0604030504040204" pitchFamily="50" charset="-128"/>
              </a:rPr>
              <a:t>二人で協力して動画を作成してもいいです。ただし、別の動画を作成・提出してください。</a:t>
            </a:r>
            <a:endParaRPr lang="en-US" altLang="ja-JP" sz="2400" dirty="0">
              <a:latin typeface="メイリオ" panose="020B0604030504040204" pitchFamily="50" charset="-128"/>
              <a:ea typeface="メイリオ" panose="020B0604030504040204" pitchFamily="50" charset="-128"/>
            </a:endParaRPr>
          </a:p>
        </p:txBody>
      </p:sp>
      <p:sp>
        <p:nvSpPr>
          <p:cNvPr id="14" name="Text Box 3"/>
          <p:cNvSpPr txBox="1">
            <a:spLocks noChangeArrowheads="1"/>
          </p:cNvSpPr>
          <p:nvPr/>
        </p:nvSpPr>
        <p:spPr bwMode="auto">
          <a:xfrm>
            <a:off x="281940" y="4572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latin typeface="メイリオ" panose="020B0604030504040204" pitchFamily="50" charset="-128"/>
                <a:ea typeface="メイリオ" panose="020B0604030504040204" pitchFamily="50" charset="-128"/>
              </a:rPr>
              <a:t>作成した動画の評価のポイント</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80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61ADDBE-F7A1-BFD9-8E1A-9CAE49304BDF}"/>
              </a:ext>
            </a:extLst>
          </p:cNvPr>
          <p:cNvSpPr>
            <a:spLocks noGrp="1"/>
          </p:cNvSpPr>
          <p:nvPr>
            <p:ph type="sldNum" sz="quarter" idx="12"/>
          </p:nvPr>
        </p:nvSpPr>
        <p:spPr/>
        <p:txBody>
          <a:bodyPr/>
          <a:lstStyle/>
          <a:p>
            <a:fld id="{57479B73-A815-4F21-92C6-61809DE83314}" type="slidenum">
              <a:rPr lang="en-US" altLang="ja-JP" smtClean="0"/>
              <a:pPr/>
              <a:t>6</a:t>
            </a:fld>
            <a:endParaRPr lang="en-US" altLang="ja-JP" dirty="0"/>
          </a:p>
        </p:txBody>
      </p:sp>
      <p:sp>
        <p:nvSpPr>
          <p:cNvPr id="3" name="テキスト ボックス 2">
            <a:extLst>
              <a:ext uri="{FF2B5EF4-FFF2-40B4-BE49-F238E27FC236}">
                <a16:creationId xmlns:a16="http://schemas.microsoft.com/office/drawing/2014/main" id="{D91C04EC-0B9F-7D93-6CD3-5DD681F10618}"/>
              </a:ext>
            </a:extLst>
          </p:cNvPr>
          <p:cNvSpPr txBox="1"/>
          <p:nvPr/>
        </p:nvSpPr>
        <p:spPr>
          <a:xfrm>
            <a:off x="457200" y="1066800"/>
            <a:ext cx="7162800" cy="1200329"/>
          </a:xfrm>
          <a:prstGeom prst="rect">
            <a:avLst/>
          </a:prstGeom>
          <a:noFill/>
        </p:spPr>
        <p:txBody>
          <a:bodyPr wrap="square" rtlCol="0">
            <a:spAutoFit/>
          </a:bodyPr>
          <a:lstStyle/>
          <a:p>
            <a:pPr algn="l"/>
            <a:r>
              <a:rPr kumimoji="1" lang="ja-JP" altLang="en-US" sz="2400" dirty="0">
                <a:latin typeface="メイリオ" panose="020B0604030504040204" pitchFamily="50" charset="-128"/>
                <a:ea typeface="メイリオ" panose="020B0604030504040204" pitchFamily="50" charset="-128"/>
              </a:rPr>
              <a:t>〇最低限のカメラ設定</a:t>
            </a:r>
          </a:p>
          <a:p>
            <a:pPr algn="l"/>
            <a:r>
              <a:rPr lang="ja-JP" altLang="en-US" sz="2400" dirty="0">
                <a:latin typeface="メイリオ" panose="020B0604030504040204" pitchFamily="50" charset="-128"/>
                <a:ea typeface="メイリオ" panose="020B0604030504040204" pitchFamily="50" charset="-128"/>
              </a:rPr>
              <a:t>　グリッド線の表示</a:t>
            </a:r>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構図の目安にする。</a:t>
            </a:r>
          </a:p>
          <a:p>
            <a:pPr algn="l"/>
            <a:r>
              <a:rPr kumimoji="1" lang="ja-JP" altLang="en-US" sz="2400" dirty="0">
                <a:latin typeface="メイリオ" panose="020B0604030504040204" pitchFamily="50" charset="-128"/>
                <a:ea typeface="メイリオ" panose="020B0604030504040204" pitchFamily="50" charset="-128"/>
              </a:rPr>
              <a:t>〇使用レンズ</a:t>
            </a:r>
          </a:p>
        </p:txBody>
      </p:sp>
      <p:sp>
        <p:nvSpPr>
          <p:cNvPr id="4" name="Text Box 3">
            <a:extLst>
              <a:ext uri="{FF2B5EF4-FFF2-40B4-BE49-F238E27FC236}">
                <a16:creationId xmlns:a16="http://schemas.microsoft.com/office/drawing/2014/main" id="{ADB31F87-586D-336E-2369-0B200483EEB4}"/>
              </a:ext>
            </a:extLst>
          </p:cNvPr>
          <p:cNvSpPr txBox="1">
            <a:spLocks noChangeArrowheads="1"/>
          </p:cNvSpPr>
          <p:nvPr/>
        </p:nvSpPr>
        <p:spPr bwMode="auto">
          <a:xfrm>
            <a:off x="281940" y="457200"/>
            <a:ext cx="85801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algn="ctr"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l" eaLnBrk="1" hangingPunct="1">
              <a:spcBef>
                <a:spcPct val="50000"/>
              </a:spcBef>
            </a:pPr>
            <a:r>
              <a:rPr lang="ja-JP" altLang="en-US" sz="2800" dirty="0">
                <a:latin typeface="メイリオ" panose="020B0604030504040204" pitchFamily="50" charset="-128"/>
                <a:ea typeface="メイリオ" panose="020B0604030504040204" pitchFamily="50" charset="-128"/>
              </a:rPr>
              <a:t>カメラ設定</a:t>
            </a:r>
            <a:endParaRPr lang="en-US" altLang="ja-JP" sz="2800" dirty="0">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17A05D9E-1296-B736-AD67-866AD3A47246}"/>
              </a:ext>
            </a:extLst>
          </p:cNvPr>
          <p:cNvGraphicFramePr>
            <a:graphicFrameLocks noGrp="1"/>
          </p:cNvGraphicFramePr>
          <p:nvPr>
            <p:extLst>
              <p:ext uri="{D42A27DB-BD31-4B8C-83A1-F6EECF244321}">
                <p14:modId xmlns:p14="http://schemas.microsoft.com/office/powerpoint/2010/main" val="754785612"/>
              </p:ext>
            </p:extLst>
          </p:nvPr>
        </p:nvGraphicFramePr>
        <p:xfrm>
          <a:off x="281940" y="2335924"/>
          <a:ext cx="8580122" cy="3484880"/>
        </p:xfrm>
        <a:graphic>
          <a:graphicData uri="http://schemas.openxmlformats.org/drawingml/2006/table">
            <a:tbl>
              <a:tblPr firstRow="1" bandRow="1">
                <a:tableStyleId>{5C22544A-7EE6-4342-B048-85BDC9FD1C3A}</a:tableStyleId>
              </a:tblPr>
              <a:tblGrid>
                <a:gridCol w="1378949">
                  <a:extLst>
                    <a:ext uri="{9D8B030D-6E8A-4147-A177-3AD203B41FA5}">
                      <a16:colId xmlns:a16="http://schemas.microsoft.com/office/drawing/2014/main" val="1925457357"/>
                    </a:ext>
                  </a:extLst>
                </a:gridCol>
                <a:gridCol w="2400391">
                  <a:extLst>
                    <a:ext uri="{9D8B030D-6E8A-4147-A177-3AD203B41FA5}">
                      <a16:colId xmlns:a16="http://schemas.microsoft.com/office/drawing/2014/main" val="3139506634"/>
                    </a:ext>
                  </a:extLst>
                </a:gridCol>
                <a:gridCol w="2400391">
                  <a:extLst>
                    <a:ext uri="{9D8B030D-6E8A-4147-A177-3AD203B41FA5}">
                      <a16:colId xmlns:a16="http://schemas.microsoft.com/office/drawing/2014/main" val="4041806929"/>
                    </a:ext>
                  </a:extLst>
                </a:gridCol>
                <a:gridCol w="2400391">
                  <a:extLst>
                    <a:ext uri="{9D8B030D-6E8A-4147-A177-3AD203B41FA5}">
                      <a16:colId xmlns:a16="http://schemas.microsoft.com/office/drawing/2014/main" val="2034295514"/>
                    </a:ext>
                  </a:extLst>
                </a:gridCol>
              </a:tblGrid>
              <a:tr h="370840">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種別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広角</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標準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望遠</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05187967"/>
                  </a:ext>
                </a:extLst>
              </a:tr>
              <a:tr h="370840">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設定</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例</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endPar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x0.5</a:t>
                      </a:r>
                      <a:endPar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x1.0</a:t>
                      </a:r>
                      <a:endPar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x2.0</a:t>
                      </a:r>
                      <a:endPar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362929"/>
                  </a:ext>
                </a:extLst>
              </a:tr>
              <a:tr h="403072">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見え方</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広い範囲が映せる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肉眼に近い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遠くの被写体を大きく写せる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8386897"/>
                  </a:ext>
                </a:extLst>
              </a:tr>
              <a:tr h="370840">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特徴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遠近感の強調</a:t>
                      </a: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背景がボケにくい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扱いやすい</a:t>
                      </a: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自然なボケ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遠近感が失われる</a:t>
                      </a:r>
                      <a:b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背景が大きくボケる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2684135"/>
                  </a:ext>
                </a:extLst>
              </a:tr>
              <a:tr h="370840">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シーン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風景</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空</a:t>
                      </a: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室内</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広がり</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建物</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街並み</a:t>
                      </a: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ダイナミックな絵柄</a:t>
                      </a: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遠近感が出る</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endPar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人物</a:t>
                      </a: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小物</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食べ物</a:t>
                      </a: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日常風景</a:t>
                      </a:r>
                      <a:endPar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旅行風景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野生動物</a:t>
                      </a:r>
                      <a:b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人物</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背景ぼかす</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風景の一部</a:t>
                      </a:r>
                    </a:p>
                    <a:p>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スポーツ</a:t>
                      </a:r>
                      <a:r>
                        <a:rPr kumimoji="1" lang="en-US" altLang="ja-JP"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dirty="0">
                          <a:solidFill>
                            <a:schemeClr val="tx1"/>
                          </a:solidFill>
                          <a:latin typeface="UD デジタル 教科書体 NP-B" panose="02020700000000000000" pitchFamily="18" charset="-128"/>
                          <a:ea typeface="UD デジタル 教科書体 NP-B" panose="02020700000000000000" pitchFamily="18" charset="-128"/>
                        </a:rPr>
                        <a:t>運動会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0838100"/>
                  </a:ext>
                </a:extLst>
              </a:tr>
            </a:tbl>
          </a:graphicData>
        </a:graphic>
      </p:graphicFrame>
    </p:spTree>
    <p:extLst>
      <p:ext uri="{BB962C8B-B14F-4D97-AF65-F5344CB8AC3E}">
        <p14:creationId xmlns:p14="http://schemas.microsoft.com/office/powerpoint/2010/main" val="18121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代表的な構図</a:t>
            </a:r>
            <a:r>
              <a:rPr lang="en-US" altLang="ja-JP" sz="2800" dirty="0">
                <a:latin typeface="メイリオ" panose="020B0604030504040204" pitchFamily="50" charset="-128"/>
                <a:ea typeface="メイリオ" panose="020B0604030504040204" pitchFamily="50" charset="-128"/>
              </a:rPr>
              <a:t>9</a:t>
            </a:r>
            <a:r>
              <a:rPr lang="ja-JP" altLang="en-US" sz="2800" dirty="0">
                <a:latin typeface="メイリオ" panose="020B0604030504040204" pitchFamily="50" charset="-128"/>
                <a:ea typeface="メイリオ" panose="020B0604030504040204" pitchFamily="50" charset="-128"/>
              </a:rPr>
              <a:t>選</a:t>
            </a:r>
            <a:r>
              <a:rPr lang="en-US" altLang="ja-JP" sz="2800" dirty="0">
                <a:latin typeface="メイリオ" panose="020B0604030504040204" pitchFamily="50" charset="-128"/>
                <a:ea typeface="メイリオ" panose="020B0604030504040204" pitchFamily="50" charset="-128"/>
              </a:rPr>
              <a:t>(1)</a:t>
            </a:r>
          </a:p>
        </p:txBody>
      </p:sp>
      <p:sp>
        <p:nvSpPr>
          <p:cNvPr id="3" name="テキスト ボックス 2">
            <a:extLst>
              <a:ext uri="{FF2B5EF4-FFF2-40B4-BE49-F238E27FC236}">
                <a16:creationId xmlns:a16="http://schemas.microsoft.com/office/drawing/2014/main" id="{A79388B5-C210-9DF6-786C-10A7FB0E3489}"/>
              </a:ext>
            </a:extLst>
          </p:cNvPr>
          <p:cNvSpPr txBox="1"/>
          <p:nvPr/>
        </p:nvSpPr>
        <p:spPr>
          <a:xfrm>
            <a:off x="990600" y="990600"/>
            <a:ext cx="6324600" cy="646331"/>
          </a:xfrm>
          <a:prstGeom prst="rect">
            <a:avLst/>
          </a:prstGeom>
          <a:noFill/>
        </p:spPr>
        <p:txBody>
          <a:bodyPr wrap="square">
            <a:spAutoFit/>
          </a:bodyPr>
          <a:lstStyle/>
          <a:p>
            <a:pPr algn="l"/>
            <a:r>
              <a:rPr lang="ja-JP" altLang="en-US" dirty="0">
                <a:latin typeface="UD デジタル 教科書体 NP-B" panose="02020700000000000000" pitchFamily="18" charset="-128"/>
                <a:ea typeface="UD デジタル 教科書体 NP-B" panose="02020700000000000000" pitchFamily="18" charset="-128"/>
              </a:rPr>
              <a:t>引用 </a:t>
            </a:r>
            <a:r>
              <a:rPr lang="fi-FI" altLang="ja-JP" dirty="0">
                <a:latin typeface="UD デジタル 教科書体 NP-B" panose="02020700000000000000" pitchFamily="18" charset="-128"/>
                <a:ea typeface="UD デジタル 教科書体 NP-B" panose="02020700000000000000" pitchFamily="18" charset="-128"/>
              </a:rPr>
              <a:t>itsuba.net</a:t>
            </a:r>
          </a:p>
          <a:p>
            <a:pPr algn="l"/>
            <a:r>
              <a:rPr lang="fi-FI" altLang="ja-JP" dirty="0">
                <a:latin typeface="UD デジタル 教科書体 NP-B" panose="02020700000000000000" pitchFamily="18" charset="-128"/>
                <a:ea typeface="UD デジタル 教科書体 NP-B" panose="02020700000000000000" pitchFamily="18" charset="-128"/>
              </a:rPr>
              <a:t> https://itsuba.info/colum/video-production/82/</a:t>
            </a:r>
            <a:endParaRPr lang="fi-FI" altLang="ja-JP" dirty="0"/>
          </a:p>
        </p:txBody>
      </p:sp>
      <p:sp>
        <p:nvSpPr>
          <p:cNvPr id="5" name="テキスト ボックス 4">
            <a:extLst>
              <a:ext uri="{FF2B5EF4-FFF2-40B4-BE49-F238E27FC236}">
                <a16:creationId xmlns:a16="http://schemas.microsoft.com/office/drawing/2014/main" id="{9A6B44B2-7AF4-9A24-18AD-A168B121BAFF}"/>
              </a:ext>
            </a:extLst>
          </p:cNvPr>
          <p:cNvSpPr txBox="1"/>
          <p:nvPr/>
        </p:nvSpPr>
        <p:spPr>
          <a:xfrm>
            <a:off x="4800600" y="4552014"/>
            <a:ext cx="3657600" cy="1208023"/>
          </a:xfrm>
          <a:prstGeom prst="rect">
            <a:avLst/>
          </a:prstGeom>
          <a:noFill/>
        </p:spPr>
        <p:txBody>
          <a:bodyPr wrap="square">
            <a:spAutoFit/>
          </a:bodyPr>
          <a:lstStyle/>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撮りたい被写体をシンプルに伝える事ができる構図</a:t>
            </a:r>
            <a:endPar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endParaRPr>
          </a:p>
          <a:p>
            <a:pPr algn="l">
              <a:spcAft>
                <a:spcPts val="1500"/>
              </a:spcAft>
            </a:pPr>
            <a:r>
              <a:rPr lang="ja-JP" altLang="en-US" sz="2000" dirty="0">
                <a:solidFill>
                  <a:srgbClr val="282828"/>
                </a:solidFill>
                <a:latin typeface="UD デジタル 教科書体 NP-B" panose="02020700000000000000" pitchFamily="18" charset="-128"/>
                <a:ea typeface="UD デジタル 教科書体 NP-B" panose="02020700000000000000" pitchFamily="18" charset="-128"/>
              </a:rPr>
              <a:t>迷ったら日の丸構図</a:t>
            </a:r>
            <a:endPar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endParaRPr>
          </a:p>
        </p:txBody>
      </p:sp>
      <p:pic>
        <p:nvPicPr>
          <p:cNvPr id="6" name="図 5">
            <a:extLst>
              <a:ext uri="{FF2B5EF4-FFF2-40B4-BE49-F238E27FC236}">
                <a16:creationId xmlns:a16="http://schemas.microsoft.com/office/drawing/2014/main" id="{616D24DC-3EF6-C701-32FD-28FFF26C9AC0}"/>
              </a:ext>
            </a:extLst>
          </p:cNvPr>
          <p:cNvPicPr>
            <a:picLocks noChangeAspect="1"/>
          </p:cNvPicPr>
          <p:nvPr/>
        </p:nvPicPr>
        <p:blipFill>
          <a:blip r:embed="rId2"/>
          <a:stretch>
            <a:fillRect/>
          </a:stretch>
        </p:blipFill>
        <p:spPr>
          <a:xfrm>
            <a:off x="606397" y="2050310"/>
            <a:ext cx="3572880" cy="2009745"/>
          </a:xfrm>
          <a:prstGeom prst="rect">
            <a:avLst/>
          </a:prstGeom>
        </p:spPr>
      </p:pic>
      <p:pic>
        <p:nvPicPr>
          <p:cNvPr id="2050" name="Picture 2">
            <a:extLst>
              <a:ext uri="{FF2B5EF4-FFF2-40B4-BE49-F238E27FC236}">
                <a16:creationId xmlns:a16="http://schemas.microsoft.com/office/drawing/2014/main" id="{3C4F1AC2-DCE6-F311-CB9D-CA45CAEE1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050310"/>
            <a:ext cx="3486150" cy="232784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F050B711-83E2-E533-07F0-25B584BC5562}"/>
              </a:ext>
            </a:extLst>
          </p:cNvPr>
          <p:cNvSpPr txBox="1"/>
          <p:nvPr/>
        </p:nvSpPr>
        <p:spPr>
          <a:xfrm>
            <a:off x="4953000" y="1676400"/>
            <a:ext cx="3657600" cy="400110"/>
          </a:xfrm>
          <a:prstGeom prst="rect">
            <a:avLst/>
          </a:prstGeom>
          <a:noFill/>
        </p:spPr>
        <p:txBody>
          <a:bodyPr wrap="square">
            <a:spAutoFit/>
          </a:bodyPr>
          <a:lstStyle/>
          <a:p>
            <a:pPr algn="l">
              <a:spcAft>
                <a:spcPts val="1500"/>
              </a:spcAft>
            </a:pP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1.</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日の丸構図</a:t>
            </a:r>
          </a:p>
        </p:txBody>
      </p:sp>
      <p:sp>
        <p:nvSpPr>
          <p:cNvPr id="2" name="テキスト ボックス 1">
            <a:extLst>
              <a:ext uri="{FF2B5EF4-FFF2-40B4-BE49-F238E27FC236}">
                <a16:creationId xmlns:a16="http://schemas.microsoft.com/office/drawing/2014/main" id="{6B782D7A-7785-EA20-C064-3216406489D1}"/>
              </a:ext>
            </a:extLst>
          </p:cNvPr>
          <p:cNvSpPr txBox="1"/>
          <p:nvPr/>
        </p:nvSpPr>
        <p:spPr>
          <a:xfrm>
            <a:off x="816805" y="4198071"/>
            <a:ext cx="3657600" cy="400110"/>
          </a:xfrm>
          <a:prstGeom prst="rect">
            <a:avLst/>
          </a:prstGeom>
          <a:noFill/>
        </p:spPr>
        <p:txBody>
          <a:bodyPr wrap="square">
            <a:spAutoFit/>
          </a:bodyPr>
          <a:lstStyle/>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グリッド線を出した状態</a:t>
            </a:r>
          </a:p>
        </p:txBody>
      </p:sp>
    </p:spTree>
    <p:extLst>
      <p:ext uri="{BB962C8B-B14F-4D97-AF65-F5344CB8AC3E}">
        <p14:creationId xmlns:p14="http://schemas.microsoft.com/office/powerpoint/2010/main" val="2228315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D007B-37E7-3C5D-8865-D60B56C69CB3}"/>
            </a:ext>
          </a:extLst>
        </p:cNvPr>
        <p:cNvGrpSpPr/>
        <p:nvPr/>
      </p:nvGrpSpPr>
      <p:grpSpPr>
        <a:xfrm>
          <a:off x="0" y="0"/>
          <a:ext cx="0" cy="0"/>
          <a:chOff x="0" y="0"/>
          <a:chExt cx="0" cy="0"/>
        </a:xfrm>
      </p:grpSpPr>
      <p:sp>
        <p:nvSpPr>
          <p:cNvPr id="46082" name="Text Box 2">
            <a:extLst>
              <a:ext uri="{FF2B5EF4-FFF2-40B4-BE49-F238E27FC236}">
                <a16:creationId xmlns:a16="http://schemas.microsoft.com/office/drawing/2014/main" id="{8C081E03-0014-3EF8-87B0-D02B4EA24008}"/>
              </a:ext>
            </a:extLst>
          </p:cNvPr>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代表的な構図</a:t>
            </a:r>
            <a:r>
              <a:rPr lang="en-US" altLang="ja-JP" sz="2800" dirty="0">
                <a:latin typeface="メイリオ" panose="020B0604030504040204" pitchFamily="50" charset="-128"/>
                <a:ea typeface="メイリオ" panose="020B0604030504040204" pitchFamily="50" charset="-128"/>
              </a:rPr>
              <a:t>9</a:t>
            </a:r>
            <a:r>
              <a:rPr lang="ja-JP" altLang="en-US" sz="2800" dirty="0">
                <a:latin typeface="メイリオ" panose="020B0604030504040204" pitchFamily="50" charset="-128"/>
                <a:ea typeface="メイリオ" panose="020B0604030504040204" pitchFamily="50" charset="-128"/>
              </a:rPr>
              <a:t>選</a:t>
            </a:r>
            <a:r>
              <a:rPr lang="en-US" altLang="ja-JP" sz="2800" dirty="0">
                <a:latin typeface="メイリオ" panose="020B0604030504040204" pitchFamily="50" charset="-128"/>
                <a:ea typeface="メイリオ" panose="020B0604030504040204" pitchFamily="50" charset="-128"/>
              </a:rPr>
              <a:t>(2)</a:t>
            </a:r>
          </a:p>
        </p:txBody>
      </p:sp>
      <p:sp>
        <p:nvSpPr>
          <p:cNvPr id="5" name="テキスト ボックス 4">
            <a:extLst>
              <a:ext uri="{FF2B5EF4-FFF2-40B4-BE49-F238E27FC236}">
                <a16:creationId xmlns:a16="http://schemas.microsoft.com/office/drawing/2014/main" id="{6038669F-06B3-CEAD-A57B-E22CBDD9E69B}"/>
              </a:ext>
            </a:extLst>
          </p:cNvPr>
          <p:cNvSpPr txBox="1"/>
          <p:nvPr/>
        </p:nvSpPr>
        <p:spPr>
          <a:xfrm>
            <a:off x="4822372" y="3670271"/>
            <a:ext cx="3657600" cy="1631216"/>
          </a:xfrm>
          <a:prstGeom prst="rect">
            <a:avLst/>
          </a:prstGeom>
          <a:noFill/>
        </p:spPr>
        <p:txBody>
          <a:bodyPr wrap="square">
            <a:spAutoFit/>
          </a:bodyPr>
          <a:lstStyle/>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被写体を対角線に置くことで放射線構図と同様に</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奥行感</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や</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躍動感</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を出しながら全体的な写真のバランスを整える構図</a:t>
            </a:r>
          </a:p>
        </p:txBody>
      </p:sp>
      <p:sp>
        <p:nvSpPr>
          <p:cNvPr id="7" name="テキスト ボックス 6">
            <a:extLst>
              <a:ext uri="{FF2B5EF4-FFF2-40B4-BE49-F238E27FC236}">
                <a16:creationId xmlns:a16="http://schemas.microsoft.com/office/drawing/2014/main" id="{A352E951-C35D-98A0-47FF-24F5A54D1C69}"/>
              </a:ext>
            </a:extLst>
          </p:cNvPr>
          <p:cNvSpPr txBox="1"/>
          <p:nvPr/>
        </p:nvSpPr>
        <p:spPr>
          <a:xfrm>
            <a:off x="4974772" y="794657"/>
            <a:ext cx="3657600" cy="400110"/>
          </a:xfrm>
          <a:prstGeom prst="rect">
            <a:avLst/>
          </a:prstGeom>
          <a:noFill/>
        </p:spPr>
        <p:txBody>
          <a:bodyPr wrap="square">
            <a:spAutoFit/>
          </a:bodyPr>
          <a:lstStyle/>
          <a:p>
            <a:pPr algn="l">
              <a:spcAft>
                <a:spcPts val="1500"/>
              </a:spcAft>
            </a:pPr>
            <a:r>
              <a:rPr lang="en-US" altLang="ja-JP" sz="2000" dirty="0">
                <a:solidFill>
                  <a:srgbClr val="282828"/>
                </a:solidFill>
                <a:latin typeface="UD デジタル 教科書体 NP-B" panose="02020700000000000000" pitchFamily="18" charset="-128"/>
                <a:ea typeface="UD デジタル 教科書体 NP-B" panose="02020700000000000000" pitchFamily="18" charset="-128"/>
              </a:rPr>
              <a:t>3</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対角線構図</a:t>
            </a:r>
          </a:p>
        </p:txBody>
      </p:sp>
      <p:sp>
        <p:nvSpPr>
          <p:cNvPr id="10" name="テキスト ボックス 9">
            <a:extLst>
              <a:ext uri="{FF2B5EF4-FFF2-40B4-BE49-F238E27FC236}">
                <a16:creationId xmlns:a16="http://schemas.microsoft.com/office/drawing/2014/main" id="{87B6F4FE-E678-2E3A-C7F4-8F3794873707}"/>
              </a:ext>
            </a:extLst>
          </p:cNvPr>
          <p:cNvSpPr txBox="1"/>
          <p:nvPr/>
        </p:nvSpPr>
        <p:spPr>
          <a:xfrm>
            <a:off x="533401" y="3637614"/>
            <a:ext cx="3657600" cy="2554545"/>
          </a:xfrm>
          <a:prstGeom prst="rect">
            <a:avLst/>
          </a:prstGeom>
          <a:noFill/>
        </p:spPr>
        <p:txBody>
          <a:bodyPr wrap="square">
            <a:spAutoFit/>
          </a:bodyPr>
          <a:lstStyle/>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ある１点から放射線のような広がりを持たせて</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広がり</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や</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奥行き感</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を演出できる構図</a:t>
            </a:r>
            <a:b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b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長い道路や線路、新幹線、広い建物など手前から奥に距離感を出したい時に使うと効果的な構図</a:t>
            </a:r>
          </a:p>
        </p:txBody>
      </p:sp>
      <p:sp>
        <p:nvSpPr>
          <p:cNvPr id="12" name="テキスト ボックス 11">
            <a:extLst>
              <a:ext uri="{FF2B5EF4-FFF2-40B4-BE49-F238E27FC236}">
                <a16:creationId xmlns:a16="http://schemas.microsoft.com/office/drawing/2014/main" id="{25FB33D4-E4AB-F8FF-1B27-3F9CCEECCA03}"/>
              </a:ext>
            </a:extLst>
          </p:cNvPr>
          <p:cNvSpPr txBox="1"/>
          <p:nvPr/>
        </p:nvSpPr>
        <p:spPr>
          <a:xfrm>
            <a:off x="685801" y="762000"/>
            <a:ext cx="3657600" cy="400110"/>
          </a:xfrm>
          <a:prstGeom prst="rect">
            <a:avLst/>
          </a:prstGeom>
          <a:noFill/>
        </p:spPr>
        <p:txBody>
          <a:bodyPr wrap="square">
            <a:spAutoFit/>
          </a:bodyPr>
          <a:lstStyle/>
          <a:p>
            <a:pPr algn="l">
              <a:spcAft>
                <a:spcPts val="1500"/>
              </a:spcAft>
            </a:pPr>
            <a:r>
              <a:rPr lang="en-US" altLang="ja-JP" sz="2000" dirty="0">
                <a:solidFill>
                  <a:srgbClr val="282828"/>
                </a:solidFill>
                <a:latin typeface="UD デジタル 教科書体 NP-B" panose="02020700000000000000" pitchFamily="18" charset="-128"/>
                <a:ea typeface="UD デジタル 教科書体 NP-B" panose="02020700000000000000" pitchFamily="18" charset="-128"/>
              </a:rPr>
              <a:t>2.</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放射線構図</a:t>
            </a:r>
            <a:endParaRPr lang="ja-JP" altLang="en-US" sz="2000" b="0" i="0" dirty="0">
              <a:solidFill>
                <a:srgbClr val="282828"/>
              </a:solidFill>
              <a:effectLst/>
              <a:latin typeface="Noto Sans JP" panose="020B0200000000000000" pitchFamily="50" charset="-128"/>
              <a:ea typeface="Noto Sans JP" panose="020B0200000000000000" pitchFamily="50" charset="-128"/>
            </a:endParaRPr>
          </a:p>
        </p:txBody>
      </p:sp>
      <p:pic>
        <p:nvPicPr>
          <p:cNvPr id="3074" name="Picture 2" descr="構図　写真">
            <a:extLst>
              <a:ext uri="{FF2B5EF4-FFF2-40B4-BE49-F238E27FC236}">
                <a16:creationId xmlns:a16="http://schemas.microsoft.com/office/drawing/2014/main" id="{C21ADB60-5F50-DD0D-C872-EC2C3BDA76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999" y="1194767"/>
            <a:ext cx="3494592" cy="232784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457BA0F-2956-46FB-AE5F-352AA446B9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2372" y="1194767"/>
            <a:ext cx="3450140" cy="229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931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493D1-49AF-8EDD-EDE3-C099E17843B2}"/>
            </a:ext>
          </a:extLst>
        </p:cNvPr>
        <p:cNvGrpSpPr/>
        <p:nvPr/>
      </p:nvGrpSpPr>
      <p:grpSpPr>
        <a:xfrm>
          <a:off x="0" y="0"/>
          <a:ext cx="0" cy="0"/>
          <a:chOff x="0" y="0"/>
          <a:chExt cx="0" cy="0"/>
        </a:xfrm>
      </p:grpSpPr>
      <p:sp>
        <p:nvSpPr>
          <p:cNvPr id="46082" name="Text Box 2">
            <a:extLst>
              <a:ext uri="{FF2B5EF4-FFF2-40B4-BE49-F238E27FC236}">
                <a16:creationId xmlns:a16="http://schemas.microsoft.com/office/drawing/2014/main" id="{E127D403-85ED-8A27-CF48-F56629C4E108}"/>
              </a:ext>
            </a:extLst>
          </p:cNvPr>
          <p:cNvSpPr txBox="1">
            <a:spLocks noChangeArrowheads="1"/>
          </p:cNvSpPr>
          <p:nvPr/>
        </p:nvSpPr>
        <p:spPr bwMode="auto">
          <a:xfrm>
            <a:off x="304800" y="30480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ja-JP" altLang="en-US" sz="2800" dirty="0">
                <a:latin typeface="メイリオ" panose="020B0604030504040204" pitchFamily="50" charset="-128"/>
                <a:ea typeface="メイリオ" panose="020B0604030504040204" pitchFamily="50" charset="-128"/>
              </a:rPr>
              <a:t>代表的な構図</a:t>
            </a:r>
            <a:r>
              <a:rPr lang="en-US" altLang="ja-JP" sz="2800" dirty="0">
                <a:latin typeface="メイリオ" panose="020B0604030504040204" pitchFamily="50" charset="-128"/>
                <a:ea typeface="メイリオ" panose="020B0604030504040204" pitchFamily="50" charset="-128"/>
              </a:rPr>
              <a:t>9</a:t>
            </a:r>
            <a:r>
              <a:rPr lang="ja-JP" altLang="en-US" sz="2800" dirty="0">
                <a:latin typeface="メイリオ" panose="020B0604030504040204" pitchFamily="50" charset="-128"/>
                <a:ea typeface="メイリオ" panose="020B0604030504040204" pitchFamily="50" charset="-128"/>
              </a:rPr>
              <a:t>選</a:t>
            </a:r>
            <a:r>
              <a:rPr lang="en-US" altLang="ja-JP" sz="2800" dirty="0">
                <a:latin typeface="メイリオ" panose="020B0604030504040204" pitchFamily="50" charset="-128"/>
                <a:ea typeface="メイリオ" panose="020B0604030504040204" pitchFamily="50" charset="-128"/>
              </a:rPr>
              <a:t>(3)</a:t>
            </a:r>
          </a:p>
        </p:txBody>
      </p:sp>
      <p:sp>
        <p:nvSpPr>
          <p:cNvPr id="5" name="テキスト ボックス 4">
            <a:extLst>
              <a:ext uri="{FF2B5EF4-FFF2-40B4-BE49-F238E27FC236}">
                <a16:creationId xmlns:a16="http://schemas.microsoft.com/office/drawing/2014/main" id="{98E2065D-8B4A-CCBE-34E6-D89E6FCD9A45}"/>
              </a:ext>
            </a:extLst>
          </p:cNvPr>
          <p:cNvSpPr txBox="1"/>
          <p:nvPr/>
        </p:nvSpPr>
        <p:spPr>
          <a:xfrm>
            <a:off x="4822372" y="3670271"/>
            <a:ext cx="3657600" cy="1631216"/>
          </a:xfrm>
          <a:prstGeom prst="rect">
            <a:avLst/>
          </a:prstGeom>
          <a:noFill/>
        </p:spPr>
        <p:txBody>
          <a:bodyPr wrap="square">
            <a:spAutoFit/>
          </a:bodyPr>
          <a:lstStyle/>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被写体を対角線に置くことで放射線構図と同様に</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奥行感</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や</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躍動感</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を出しながら全体的な写真のバランスを整える構図</a:t>
            </a:r>
          </a:p>
        </p:txBody>
      </p:sp>
      <p:sp>
        <p:nvSpPr>
          <p:cNvPr id="7" name="テキスト ボックス 6">
            <a:extLst>
              <a:ext uri="{FF2B5EF4-FFF2-40B4-BE49-F238E27FC236}">
                <a16:creationId xmlns:a16="http://schemas.microsoft.com/office/drawing/2014/main" id="{17793749-1F2F-3BD4-9B0C-15DA4665CEF3}"/>
              </a:ext>
            </a:extLst>
          </p:cNvPr>
          <p:cNvSpPr txBox="1"/>
          <p:nvPr/>
        </p:nvSpPr>
        <p:spPr>
          <a:xfrm>
            <a:off x="4974772" y="794657"/>
            <a:ext cx="3657600" cy="400110"/>
          </a:xfrm>
          <a:prstGeom prst="rect">
            <a:avLst/>
          </a:prstGeom>
          <a:noFill/>
        </p:spPr>
        <p:txBody>
          <a:bodyPr wrap="square">
            <a:spAutoFit/>
          </a:bodyPr>
          <a:lstStyle/>
          <a:p>
            <a:pPr algn="l">
              <a:spcAft>
                <a:spcPts val="1500"/>
              </a:spcAft>
            </a:pPr>
            <a:r>
              <a:rPr lang="en-US" altLang="ja-JP" sz="2000" dirty="0">
                <a:solidFill>
                  <a:srgbClr val="282828"/>
                </a:solidFill>
                <a:latin typeface="UD デジタル 教科書体 NP-B" panose="02020700000000000000" pitchFamily="18" charset="-128"/>
                <a:ea typeface="UD デジタル 教科書体 NP-B" panose="02020700000000000000" pitchFamily="18" charset="-128"/>
              </a:rPr>
              <a:t>5</a:t>
            </a:r>
            <a:r>
              <a:rPr lang="en-US" altLang="ja-JP" sz="2000" b="0" i="0" dirty="0">
                <a:solidFill>
                  <a:srgbClr val="282828"/>
                </a:solidFill>
                <a:effectLst/>
                <a:latin typeface="UD デジタル 教科書体 NP-B" panose="02020700000000000000" pitchFamily="18" charset="-128"/>
                <a:ea typeface="UD デジタル 教科書体 NP-B" panose="02020700000000000000" pitchFamily="18" charset="-128"/>
              </a:rPr>
              <a:t>.</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サンドイッチ構図</a:t>
            </a:r>
          </a:p>
        </p:txBody>
      </p:sp>
      <p:sp>
        <p:nvSpPr>
          <p:cNvPr id="10" name="テキスト ボックス 9">
            <a:extLst>
              <a:ext uri="{FF2B5EF4-FFF2-40B4-BE49-F238E27FC236}">
                <a16:creationId xmlns:a16="http://schemas.microsoft.com/office/drawing/2014/main" id="{4EB1E659-F81A-8E34-7FB4-7AE892912CAF}"/>
              </a:ext>
            </a:extLst>
          </p:cNvPr>
          <p:cNvSpPr txBox="1"/>
          <p:nvPr/>
        </p:nvSpPr>
        <p:spPr>
          <a:xfrm>
            <a:off x="533401" y="3637614"/>
            <a:ext cx="3657600" cy="2131353"/>
          </a:xfrm>
          <a:prstGeom prst="rect">
            <a:avLst/>
          </a:prstGeom>
          <a:noFill/>
        </p:spPr>
        <p:txBody>
          <a:bodyPr wrap="square">
            <a:spAutoFit/>
          </a:bodyPr>
          <a:lstStyle/>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上下＆左右が対象になり造形美を印象付ける構図です。</a:t>
            </a:r>
          </a:p>
          <a:p>
            <a:pPr algn="l">
              <a:spcAft>
                <a:spcPts val="1500"/>
              </a:spcAft>
            </a:pP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シンメトリー構図は神社や左右対称のコの字型の建物や水面に映った風景を切り出す事が多いです。</a:t>
            </a:r>
          </a:p>
        </p:txBody>
      </p:sp>
      <p:sp>
        <p:nvSpPr>
          <p:cNvPr id="12" name="テキスト ボックス 11">
            <a:extLst>
              <a:ext uri="{FF2B5EF4-FFF2-40B4-BE49-F238E27FC236}">
                <a16:creationId xmlns:a16="http://schemas.microsoft.com/office/drawing/2014/main" id="{61F29E65-2CDB-0CE7-FCC9-2A036D3D2E9C}"/>
              </a:ext>
            </a:extLst>
          </p:cNvPr>
          <p:cNvSpPr txBox="1"/>
          <p:nvPr/>
        </p:nvSpPr>
        <p:spPr>
          <a:xfrm>
            <a:off x="685801" y="762000"/>
            <a:ext cx="3657600" cy="400110"/>
          </a:xfrm>
          <a:prstGeom prst="rect">
            <a:avLst/>
          </a:prstGeom>
          <a:noFill/>
        </p:spPr>
        <p:txBody>
          <a:bodyPr wrap="square">
            <a:spAutoFit/>
          </a:bodyPr>
          <a:lstStyle/>
          <a:p>
            <a:pPr algn="l">
              <a:spcAft>
                <a:spcPts val="1500"/>
              </a:spcAft>
            </a:pPr>
            <a:r>
              <a:rPr lang="en-US" altLang="ja-JP" sz="2000" dirty="0">
                <a:solidFill>
                  <a:srgbClr val="282828"/>
                </a:solidFill>
                <a:latin typeface="UD デジタル 教科書体 NP-B" panose="02020700000000000000" pitchFamily="18" charset="-128"/>
                <a:ea typeface="UD デジタル 教科書体 NP-B" panose="02020700000000000000" pitchFamily="18" charset="-128"/>
              </a:rPr>
              <a:t>4.</a:t>
            </a:r>
            <a:r>
              <a:rPr lang="ja-JP" altLang="en-US" sz="2000" b="0" i="0" dirty="0">
                <a:solidFill>
                  <a:srgbClr val="282828"/>
                </a:solidFill>
                <a:effectLst/>
                <a:latin typeface="UD デジタル 教科書体 NP-B" panose="02020700000000000000" pitchFamily="18" charset="-128"/>
                <a:ea typeface="UD デジタル 教科書体 NP-B" panose="02020700000000000000" pitchFamily="18" charset="-128"/>
              </a:rPr>
              <a:t>シンメトリー構図</a:t>
            </a:r>
            <a:endParaRPr lang="ja-JP" altLang="en-US" sz="2000" b="0" i="0" dirty="0">
              <a:solidFill>
                <a:srgbClr val="282828"/>
              </a:solidFill>
              <a:effectLst/>
              <a:latin typeface="Noto Sans JP" panose="020B0200000000000000" pitchFamily="50" charset="-128"/>
              <a:ea typeface="Noto Sans JP" panose="020B0200000000000000" pitchFamily="50" charset="-128"/>
            </a:endParaRPr>
          </a:p>
        </p:txBody>
      </p:sp>
      <p:pic>
        <p:nvPicPr>
          <p:cNvPr id="4098" name="Picture 2">
            <a:extLst>
              <a:ext uri="{FF2B5EF4-FFF2-40B4-BE49-F238E27FC236}">
                <a16:creationId xmlns:a16="http://schemas.microsoft.com/office/drawing/2014/main" id="{ECC63885-87D1-ACD6-F139-CA3A1F254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9" y="1194767"/>
            <a:ext cx="3450140" cy="2298239"/>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id="{23F49656-5688-F5E6-C55C-988A43415123}"/>
              </a:ext>
            </a:extLst>
          </p:cNvPr>
          <p:cNvPicPr>
            <a:picLocks noChangeAspect="1"/>
          </p:cNvPicPr>
          <p:nvPr/>
        </p:nvPicPr>
        <p:blipFill>
          <a:blip r:embed="rId3"/>
          <a:stretch>
            <a:fillRect/>
          </a:stretch>
        </p:blipFill>
        <p:spPr>
          <a:xfrm>
            <a:off x="4797754" y="1194768"/>
            <a:ext cx="3450140" cy="2298238"/>
          </a:xfrm>
          <a:prstGeom prst="rect">
            <a:avLst/>
          </a:prstGeom>
        </p:spPr>
      </p:pic>
    </p:spTree>
    <p:extLst>
      <p:ext uri="{BB962C8B-B14F-4D97-AF65-F5344CB8AC3E}">
        <p14:creationId xmlns:p14="http://schemas.microsoft.com/office/powerpoint/2010/main" val="3365113539"/>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txDef>
      <a:spPr>
        <a:noFill/>
      </a:spPr>
      <a:bodyPr wrap="square" rtlCol="0">
        <a:spAutoFit/>
      </a:bodyPr>
      <a:lstStyle>
        <a:defPPr algn="l">
          <a:defRPr sz="2400" dirty="0" smtClean="0">
            <a:latin typeface="メイリオ" panose="020B0604030504040204" pitchFamily="50" charset="-128"/>
            <a:ea typeface="メイリオ" panose="020B0604030504040204" pitchFamily="50" charset="-128"/>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9953</TotalTime>
  <Words>1429</Words>
  <Application>Microsoft Office PowerPoint</Application>
  <PresentationFormat>画面に合わせる (4:3)</PresentationFormat>
  <Paragraphs>177</Paragraphs>
  <Slides>16</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size="22" baseType="lpstr">
      <vt:lpstr>Noto Sans JP</vt:lpstr>
      <vt:lpstr>UD デジタル 教科書体 NK-B</vt:lpstr>
      <vt:lpstr>UD デジタル 教科書体 NP-B</vt:lpstr>
      <vt:lpstr>メイリオ</vt:lpstr>
      <vt:lpstr>Arial</vt:lpstr>
      <vt:lpstr>標準デザイン</vt:lpstr>
      <vt:lpstr>情報の授業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Ota Go</cp:lastModifiedBy>
  <cp:revision>367</cp:revision>
  <cp:lastPrinted>2025-06-17T05:16:30Z</cp:lastPrinted>
  <dcterms:created xsi:type="dcterms:W3CDTF">2014-03-24T13:08:44Z</dcterms:created>
  <dcterms:modified xsi:type="dcterms:W3CDTF">2025-07-11T02:38:13Z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