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42" r:id="rId2"/>
    <p:sldId id="339" r:id="rId3"/>
    <p:sldId id="341" r:id="rId4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FF"/>
    <a:srgbClr val="74C0C6"/>
    <a:srgbClr val="99FF66"/>
    <a:srgbClr val="DDDD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52" autoAdjust="0"/>
    <p:restoredTop sz="94660"/>
  </p:normalViewPr>
  <p:slideViewPr>
    <p:cSldViewPr snapToGrid="0">
      <p:cViewPr varScale="1">
        <p:scale>
          <a:sx n="63" d="100"/>
          <a:sy n="63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DC8C2641-79DF-4F40-8551-32E3EDFCD95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297F7-8233-4B54-9E7D-1D25AC5D00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0045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DE1DD-F9F0-44DE-B928-A306851DD4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61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A0E1E-C0CE-48EB-B101-288B728145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206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A43EF-F515-4B19-A4DF-B4088F21D2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30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2714A3-0695-4DE8-8A5A-CF3F56D94D8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76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754B6A-BB74-47FE-A01F-C32FA53BA0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951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7C7BE-6174-4555-B9B4-6E0E685D4D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225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F2529-913F-4867-9988-B5CE665403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01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D317C-E29B-4E33-8B97-70B974CB77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549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3EFE2-5EBD-4BB9-B57D-3FB2A73B15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368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749161-0328-4C2F-A69B-EFF39E0366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886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©Go Ota,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653D481F-CEA2-4647-91DF-F371F2714E8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813175"/>
            <a:ext cx="23050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D18C70B-78AA-46D5-B8BE-19DE0D40C1D0}" type="slidenum">
              <a:rPr lang="en-US" altLang="ja-JP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29650" cy="612775"/>
          </a:xfrm>
        </p:spPr>
        <p:txBody>
          <a:bodyPr/>
          <a:lstStyle/>
          <a:p>
            <a:pPr algn="l" eaLnBrk="1" hangingPunct="1"/>
            <a:r>
              <a:rPr lang="ja-JP" altLang="en-US" sz="3200" dirty="0" smtClean="0">
                <a:ea typeface="メイリオ" panose="020B0604030504040204" pitchFamily="50" charset="-128"/>
              </a:rPr>
              <a:t>情報の教育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57188" y="1028700"/>
            <a:ext cx="8458200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ネットワークの中を見て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みよう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4" name="二等辺三角形 2"/>
          <p:cNvSpPr>
            <a:spLocks noChangeArrowheads="1"/>
          </p:cNvSpPr>
          <p:nvPr/>
        </p:nvSpPr>
        <p:spPr bwMode="auto">
          <a:xfrm rot="-3132983">
            <a:off x="1000920" y="2282031"/>
            <a:ext cx="2252662" cy="2193925"/>
          </a:xfrm>
          <a:prstGeom prst="triangle">
            <a:avLst>
              <a:gd name="adj" fmla="val 4504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88" y="3160713"/>
            <a:ext cx="190023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6" name="グループ化 1"/>
          <p:cNvGrpSpPr>
            <a:grpSpLocks/>
          </p:cNvGrpSpPr>
          <p:nvPr/>
        </p:nvGrpSpPr>
        <p:grpSpPr bwMode="auto">
          <a:xfrm>
            <a:off x="403225" y="2330450"/>
            <a:ext cx="1944688" cy="1935163"/>
            <a:chOff x="1003300" y="893763"/>
            <a:chExt cx="3433763" cy="4194181"/>
          </a:xfrm>
        </p:grpSpPr>
        <p:pic>
          <p:nvPicPr>
            <p:cNvPr id="2058" name="Picture 26" descr="05_NA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475" y="2619375"/>
              <a:ext cx="75882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9" name="Picture 45" descr="05_xServ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6163" y="901700"/>
              <a:ext cx="571500" cy="930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46" descr="05_WOya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6625" y="2952750"/>
              <a:ext cx="325438" cy="630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1" name="Picture 47" descr="05_xServer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475" y="893763"/>
              <a:ext cx="530225" cy="86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2" name="Picture 48" descr="05_1NetPC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1238" y="3794125"/>
              <a:ext cx="923925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3" name="Picture 49" descr="05_0SmartH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3338" y="4106863"/>
              <a:ext cx="744537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4" name="Picture 50" descr="05_Hub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5275" y="3359150"/>
              <a:ext cx="39846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51" descr="05_NA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4300" y="1741488"/>
              <a:ext cx="75882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52" descr="05_NA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4313" y="1735138"/>
              <a:ext cx="758825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67" name="Line 53"/>
            <p:cNvSpPr>
              <a:spLocks noChangeShapeType="1"/>
            </p:cNvSpPr>
            <p:nvPr/>
          </p:nvSpPr>
          <p:spPr bwMode="auto">
            <a:xfrm>
              <a:off x="1784350" y="2047875"/>
              <a:ext cx="1190625" cy="5953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8" name="Line 54"/>
            <p:cNvSpPr>
              <a:spLocks noChangeShapeType="1"/>
            </p:cNvSpPr>
            <p:nvPr/>
          </p:nvSpPr>
          <p:spPr bwMode="auto">
            <a:xfrm flipH="1">
              <a:off x="3170238" y="2027238"/>
              <a:ext cx="0" cy="6238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69" name="Line 55"/>
            <p:cNvSpPr>
              <a:spLocks noChangeShapeType="1"/>
            </p:cNvSpPr>
            <p:nvPr/>
          </p:nvSpPr>
          <p:spPr bwMode="auto">
            <a:xfrm flipH="1">
              <a:off x="2451100" y="2919413"/>
              <a:ext cx="638175" cy="4492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0" name="Line 56"/>
            <p:cNvSpPr>
              <a:spLocks noChangeShapeType="1"/>
            </p:cNvSpPr>
            <p:nvPr/>
          </p:nvSpPr>
          <p:spPr bwMode="auto">
            <a:xfrm>
              <a:off x="2038350" y="1909763"/>
              <a:ext cx="855663" cy="158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1" name="Text Box 57"/>
            <p:cNvSpPr txBox="1">
              <a:spLocks noChangeArrowheads="1"/>
            </p:cNvSpPr>
            <p:nvPr/>
          </p:nvSpPr>
          <p:spPr bwMode="auto">
            <a:xfrm>
              <a:off x="2511425" y="3338512"/>
              <a:ext cx="915987" cy="126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800"/>
                <a:t>無線</a:t>
              </a:r>
              <a:r>
                <a:rPr lang="en-US" altLang="ja-JP" sz="800"/>
                <a:t>LAN</a:t>
              </a:r>
              <a:br>
                <a:rPr lang="en-US" altLang="ja-JP" sz="800"/>
              </a:br>
              <a:r>
                <a:rPr lang="ja-JP" altLang="en-US" sz="800"/>
                <a:t>ルーター</a:t>
              </a:r>
            </a:p>
          </p:txBody>
        </p:sp>
        <p:sp>
          <p:nvSpPr>
            <p:cNvPr id="2072" name="Text Box 58"/>
            <p:cNvSpPr txBox="1">
              <a:spLocks noChangeArrowheads="1"/>
            </p:cNvSpPr>
            <p:nvPr/>
          </p:nvSpPr>
          <p:spPr bwMode="auto">
            <a:xfrm>
              <a:off x="3360738" y="2546350"/>
              <a:ext cx="1076325" cy="1000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800"/>
                <a:t>ルーター・</a:t>
              </a:r>
              <a:br>
                <a:rPr lang="ja-JP" altLang="en-US" sz="800"/>
              </a:br>
              <a:r>
                <a:rPr lang="ja-JP" altLang="en-US" sz="800"/>
                <a:t>通信装置</a:t>
              </a:r>
            </a:p>
          </p:txBody>
        </p:sp>
        <p:sp>
          <p:nvSpPr>
            <p:cNvPr id="2073" name="Text Box 59"/>
            <p:cNvSpPr txBox="1">
              <a:spLocks noChangeArrowheads="1"/>
            </p:cNvSpPr>
            <p:nvPr/>
          </p:nvSpPr>
          <p:spPr bwMode="auto">
            <a:xfrm>
              <a:off x="2192337" y="2060575"/>
              <a:ext cx="1076325" cy="466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800" b="1">
                  <a:solidFill>
                    <a:srgbClr val="FF0000"/>
                  </a:solidFill>
                </a:rPr>
                <a:t>WAN</a:t>
              </a:r>
            </a:p>
          </p:txBody>
        </p:sp>
        <p:sp>
          <p:nvSpPr>
            <p:cNvPr id="2074" name="Line 60"/>
            <p:cNvSpPr>
              <a:spLocks noChangeShapeType="1"/>
            </p:cNvSpPr>
            <p:nvPr/>
          </p:nvSpPr>
          <p:spPr bwMode="auto">
            <a:xfrm>
              <a:off x="1552575" y="1233488"/>
              <a:ext cx="1889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5" name="Line 61"/>
            <p:cNvSpPr>
              <a:spLocks noChangeShapeType="1"/>
            </p:cNvSpPr>
            <p:nvPr/>
          </p:nvSpPr>
          <p:spPr bwMode="auto">
            <a:xfrm>
              <a:off x="1712913" y="1204913"/>
              <a:ext cx="0" cy="58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6" name="Line 62"/>
            <p:cNvSpPr>
              <a:spLocks noChangeShapeType="1"/>
            </p:cNvSpPr>
            <p:nvPr/>
          </p:nvSpPr>
          <p:spPr bwMode="auto">
            <a:xfrm>
              <a:off x="3228975" y="1241425"/>
              <a:ext cx="0" cy="523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7" name="Line 63"/>
            <p:cNvSpPr>
              <a:spLocks noChangeShapeType="1"/>
            </p:cNvSpPr>
            <p:nvPr/>
          </p:nvSpPr>
          <p:spPr bwMode="auto">
            <a:xfrm>
              <a:off x="3243263" y="1270000"/>
              <a:ext cx="24606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8" name="Line 64"/>
            <p:cNvSpPr>
              <a:spLocks noChangeShapeType="1"/>
            </p:cNvSpPr>
            <p:nvPr/>
          </p:nvSpPr>
          <p:spPr bwMode="auto">
            <a:xfrm>
              <a:off x="1682750" y="3482975"/>
              <a:ext cx="0" cy="407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79" name="Line 65"/>
            <p:cNvSpPr>
              <a:spLocks noChangeShapeType="1"/>
            </p:cNvSpPr>
            <p:nvPr/>
          </p:nvSpPr>
          <p:spPr bwMode="auto">
            <a:xfrm>
              <a:off x="1943100" y="3440113"/>
              <a:ext cx="246063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080" name="AutoShape 66"/>
            <p:cNvSpPr>
              <a:spLocks noChangeArrowheads="1"/>
            </p:cNvSpPr>
            <p:nvPr/>
          </p:nvSpPr>
          <p:spPr bwMode="auto">
            <a:xfrm rot="3913491" flipH="1">
              <a:off x="2243931" y="3634582"/>
              <a:ext cx="365125" cy="223838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800"/>
            </a:p>
          </p:txBody>
        </p:sp>
        <p:sp>
          <p:nvSpPr>
            <p:cNvPr id="2081" name="AutoShape 67"/>
            <p:cNvSpPr>
              <a:spLocks noChangeArrowheads="1"/>
            </p:cNvSpPr>
            <p:nvPr/>
          </p:nvSpPr>
          <p:spPr bwMode="auto">
            <a:xfrm>
              <a:off x="2790825" y="3927475"/>
              <a:ext cx="296863" cy="157163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800"/>
            </a:p>
          </p:txBody>
        </p:sp>
        <p:sp>
          <p:nvSpPr>
            <p:cNvPr id="2082" name="Text Box 68"/>
            <p:cNvSpPr txBox="1">
              <a:spLocks noChangeArrowheads="1"/>
            </p:cNvSpPr>
            <p:nvPr/>
          </p:nvSpPr>
          <p:spPr bwMode="auto">
            <a:xfrm>
              <a:off x="1765299" y="1385888"/>
              <a:ext cx="727075" cy="466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800" b="1"/>
                <a:t>LAN</a:t>
              </a:r>
            </a:p>
          </p:txBody>
        </p:sp>
        <p:sp>
          <p:nvSpPr>
            <p:cNvPr id="2083" name="Text Box 69"/>
            <p:cNvSpPr txBox="1">
              <a:spLocks noChangeArrowheads="1"/>
            </p:cNvSpPr>
            <p:nvPr/>
          </p:nvSpPr>
          <p:spPr bwMode="auto">
            <a:xfrm>
              <a:off x="1003300" y="3468689"/>
              <a:ext cx="727075" cy="466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ja-JP" sz="800" b="1"/>
                <a:t>LAN</a:t>
              </a:r>
            </a:p>
          </p:txBody>
        </p:sp>
        <p:sp>
          <p:nvSpPr>
            <p:cNvPr id="2084" name="Text Box 70"/>
            <p:cNvSpPr txBox="1">
              <a:spLocks noChangeArrowheads="1"/>
            </p:cNvSpPr>
            <p:nvPr/>
          </p:nvSpPr>
          <p:spPr bwMode="auto">
            <a:xfrm>
              <a:off x="1901824" y="4354512"/>
              <a:ext cx="669924" cy="733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800"/>
                <a:t>端末</a:t>
              </a:r>
            </a:p>
          </p:txBody>
        </p:sp>
        <p:sp>
          <p:nvSpPr>
            <p:cNvPr id="2085" name="Text Box 71"/>
            <p:cNvSpPr txBox="1">
              <a:spLocks noChangeArrowheads="1"/>
            </p:cNvSpPr>
            <p:nvPr/>
          </p:nvSpPr>
          <p:spPr bwMode="auto">
            <a:xfrm>
              <a:off x="2505075" y="922337"/>
              <a:ext cx="1076325" cy="466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800"/>
                <a:t>サーバー</a:t>
              </a:r>
            </a:p>
          </p:txBody>
        </p:sp>
      </p:grpSp>
      <p:pic>
        <p:nvPicPr>
          <p:cNvPr id="37" name="図 36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3" y="5902521"/>
            <a:ext cx="1383302" cy="510979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6910388" y="5950542"/>
            <a:ext cx="12525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ja-JP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Go.Ota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40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1: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97"/>
          <p:cNvSpPr txBox="1">
            <a:spLocks noChangeArrowheads="1"/>
          </p:cNvSpPr>
          <p:nvPr/>
        </p:nvSpPr>
        <p:spPr bwMode="auto">
          <a:xfrm>
            <a:off x="350310" y="751820"/>
            <a:ext cx="841269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Excel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の課題シート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「ネット実習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01.xlsx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Z: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ドライブにコピーして、前回の授業内容をもとに、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IP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アドレス等を調べて記入してください。前回の授業スライドを参考にしてください。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10" y="1967865"/>
            <a:ext cx="81248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lang="en-US" altLang="ja-JP" sz="2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endParaRPr lang="en-US" altLang="ja-JP" sz="2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97"/>
          <p:cNvSpPr txBox="1">
            <a:spLocks noChangeArrowheads="1"/>
          </p:cNvSpPr>
          <p:nvPr/>
        </p:nvSpPr>
        <p:spPr bwMode="auto">
          <a:xfrm>
            <a:off x="350310" y="751820"/>
            <a:ext cx="81688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ワークシートをもとにネットワークの用語の下線部の日本語の意味と用語に意味を調べてみよう。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8" y="2318284"/>
            <a:ext cx="70104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9118</TotalTime>
  <Words>96</Words>
  <Application>Microsoft Office PowerPoint</Application>
  <PresentationFormat>画面に合わせる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ＭＳ Ｐ明朝</vt:lpstr>
      <vt:lpstr>メイリオ</vt:lpstr>
      <vt:lpstr>Arial</vt:lpstr>
      <vt:lpstr>標準デザイン</vt:lpstr>
      <vt:lpstr>情報の教育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gohome8</cp:lastModifiedBy>
  <cp:revision>153</cp:revision>
  <cp:lastPrinted>2018-10-29T21:26:48Z</cp:lastPrinted>
  <dcterms:created xsi:type="dcterms:W3CDTF">2014-03-24T13:08:44Z</dcterms:created>
  <dcterms:modified xsi:type="dcterms:W3CDTF">2019-02-11T01:39:22Z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