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theme/themeOverride1.xml" ContentType="application/vnd.openxmlformats-officedocument.themeOverrid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8"/>
  </p:notesMasterIdLst>
  <p:sldIdLst>
    <p:sldId id="281" r:id="rId2"/>
    <p:sldId id="282" r:id="rId3"/>
    <p:sldId id="305" r:id="rId4"/>
    <p:sldId id="304" r:id="rId5"/>
    <p:sldId id="306" r:id="rId6"/>
    <p:sldId id="284" r:id="rId7"/>
    <p:sldId id="285" r:id="rId8"/>
    <p:sldId id="286" r:id="rId9"/>
    <p:sldId id="287" r:id="rId10"/>
    <p:sldId id="288" r:id="rId11"/>
    <p:sldId id="274" r:id="rId12"/>
    <p:sldId id="289" r:id="rId13"/>
    <p:sldId id="290" r:id="rId14"/>
    <p:sldId id="291" r:id="rId15"/>
    <p:sldId id="293" r:id="rId16"/>
    <p:sldId id="292" r:id="rId17"/>
    <p:sldId id="295" r:id="rId18"/>
    <p:sldId id="294" r:id="rId19"/>
    <p:sldId id="297" r:id="rId20"/>
    <p:sldId id="296" r:id="rId21"/>
    <p:sldId id="298" r:id="rId22"/>
    <p:sldId id="299" r:id="rId23"/>
    <p:sldId id="300" r:id="rId24"/>
    <p:sldId id="302" r:id="rId25"/>
    <p:sldId id="301" r:id="rId26"/>
    <p:sldId id="303" r:id="rId27"/>
  </p:sldIdLst>
  <p:sldSz cx="6858000" cy="9906000" type="A4"/>
  <p:notesSz cx="6858000" cy="9945688"/>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2950" autoAdjust="0"/>
    <p:restoredTop sz="94660"/>
  </p:normalViewPr>
  <p:slideViewPr>
    <p:cSldViewPr snapToGrid="0">
      <p:cViewPr>
        <p:scale>
          <a:sx n="80" d="100"/>
          <a:sy n="80" d="100"/>
        </p:scale>
        <p:origin x="1428" y="-181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charts/_rels/chart1.xml.rels><?xml version="1.0" encoding="UTF-8" standalone="yes"?>
<Relationships xmlns="http://schemas.openxmlformats.org/package/2006/relationships"><Relationship Id="rId3" Type="http://schemas.openxmlformats.org/officeDocument/2006/relationships/themeOverride" Target="../theme/themeOverride1.xml"/><Relationship Id="rId2" Type="http://schemas.microsoft.com/office/2011/relationships/chartColorStyle" Target="colors1.xml"/><Relationship Id="rId1" Type="http://schemas.microsoft.com/office/2011/relationships/chartStyle" Target="style1.xml"/><Relationship Id="rId4" Type="http://schemas.openxmlformats.org/officeDocument/2006/relationships/package" Target="../embeddings/Microsoft_Excel_Worksheet.xlsx"/></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scatterChart>
        <c:scatterStyle val="smoothMarker"/>
        <c:varyColors val="0"/>
        <c:ser>
          <c:idx val="0"/>
          <c:order val="0"/>
          <c:spPr>
            <a:ln w="19050" cap="rnd">
              <a:solidFill>
                <a:schemeClr val="accent1"/>
              </a:solidFill>
              <a:round/>
            </a:ln>
            <a:effectLst/>
          </c:spPr>
          <c:marker>
            <c:symbol val="none"/>
          </c:marker>
          <c:xVal>
            <c:numRef>
              <c:f>Sheet2!$A$6:$A$26</c:f>
              <c:numCache>
                <c:formatCode>0</c:formatCode>
                <c:ptCount val="21"/>
                <c:pt idx="0">
                  <c:v>0</c:v>
                </c:pt>
                <c:pt idx="1">
                  <c:v>5</c:v>
                </c:pt>
                <c:pt idx="2">
                  <c:v>10</c:v>
                </c:pt>
                <c:pt idx="3">
                  <c:v>15</c:v>
                </c:pt>
                <c:pt idx="4">
                  <c:v>20</c:v>
                </c:pt>
                <c:pt idx="5">
                  <c:v>25</c:v>
                </c:pt>
                <c:pt idx="6">
                  <c:v>30</c:v>
                </c:pt>
                <c:pt idx="7">
                  <c:v>35</c:v>
                </c:pt>
                <c:pt idx="8">
                  <c:v>40</c:v>
                </c:pt>
                <c:pt idx="9">
                  <c:v>45</c:v>
                </c:pt>
                <c:pt idx="10">
                  <c:v>50</c:v>
                </c:pt>
                <c:pt idx="11">
                  <c:v>55</c:v>
                </c:pt>
                <c:pt idx="12">
                  <c:v>60</c:v>
                </c:pt>
                <c:pt idx="13">
                  <c:v>65</c:v>
                </c:pt>
                <c:pt idx="14">
                  <c:v>70</c:v>
                </c:pt>
                <c:pt idx="15">
                  <c:v>75</c:v>
                </c:pt>
                <c:pt idx="16">
                  <c:v>80</c:v>
                </c:pt>
                <c:pt idx="17">
                  <c:v>85</c:v>
                </c:pt>
                <c:pt idx="18">
                  <c:v>90</c:v>
                </c:pt>
                <c:pt idx="19">
                  <c:v>95</c:v>
                </c:pt>
                <c:pt idx="20">
                  <c:v>100</c:v>
                </c:pt>
              </c:numCache>
            </c:numRef>
          </c:xVal>
          <c:yVal>
            <c:numRef>
              <c:f>Sheet2!$B$6:$B$26</c:f>
              <c:numCache>
                <c:formatCode>0.00000</c:formatCode>
                <c:ptCount val="21"/>
                <c:pt idx="0">
                  <c:v>1.4867195147342977E-7</c:v>
                </c:pt>
                <c:pt idx="1">
                  <c:v>1.5983741106905478E-6</c:v>
                </c:pt>
                <c:pt idx="2">
                  <c:v>1.3383022576488536E-5</c:v>
                </c:pt>
                <c:pt idx="3">
                  <c:v>8.726826950457601E-5</c:v>
                </c:pt>
                <c:pt idx="4">
                  <c:v>4.4318484119380076E-4</c:v>
                </c:pt>
                <c:pt idx="5">
                  <c:v>1.752830049356854E-3</c:v>
                </c:pt>
                <c:pt idx="6">
                  <c:v>5.3990966513188061E-3</c:v>
                </c:pt>
                <c:pt idx="7">
                  <c:v>1.2951759566589173E-2</c:v>
                </c:pt>
                <c:pt idx="8">
                  <c:v>2.4197072451914336E-2</c:v>
                </c:pt>
                <c:pt idx="9">
                  <c:v>3.5206532676429952E-2</c:v>
                </c:pt>
                <c:pt idx="10">
                  <c:v>3.9894228040143274E-2</c:v>
                </c:pt>
                <c:pt idx="11">
                  <c:v>3.5206532676429952E-2</c:v>
                </c:pt>
                <c:pt idx="12">
                  <c:v>2.4197072451914336E-2</c:v>
                </c:pt>
                <c:pt idx="13">
                  <c:v>1.2951759566589173E-2</c:v>
                </c:pt>
                <c:pt idx="14">
                  <c:v>5.3990966513188061E-3</c:v>
                </c:pt>
                <c:pt idx="15">
                  <c:v>1.752830049356854E-3</c:v>
                </c:pt>
                <c:pt idx="16">
                  <c:v>4.4318484119380076E-4</c:v>
                </c:pt>
                <c:pt idx="17">
                  <c:v>8.726826950457601E-5</c:v>
                </c:pt>
                <c:pt idx="18">
                  <c:v>1.3383022576488536E-5</c:v>
                </c:pt>
                <c:pt idx="19">
                  <c:v>1.5983741106905478E-6</c:v>
                </c:pt>
                <c:pt idx="20">
                  <c:v>1.4867195147342977E-7</c:v>
                </c:pt>
              </c:numCache>
            </c:numRef>
          </c:yVal>
          <c:smooth val="1"/>
          <c:extLst>
            <c:ext xmlns:c16="http://schemas.microsoft.com/office/drawing/2014/chart" uri="{C3380CC4-5D6E-409C-BE32-E72D297353CC}">
              <c16:uniqueId val="{00000000-9C8F-465C-B0CC-25394C2BB8DA}"/>
            </c:ext>
          </c:extLst>
        </c:ser>
        <c:dLbls>
          <c:showLegendKey val="0"/>
          <c:showVal val="0"/>
          <c:showCatName val="0"/>
          <c:showSerName val="0"/>
          <c:showPercent val="0"/>
          <c:showBubbleSize val="0"/>
        </c:dLbls>
        <c:axId val="592867400"/>
        <c:axId val="592868712"/>
      </c:scatterChart>
      <c:valAx>
        <c:axId val="592867400"/>
        <c:scaling>
          <c:orientation val="minMax"/>
          <c:max val="100"/>
        </c:scaling>
        <c:delete val="0"/>
        <c:axPos val="b"/>
        <c:majorGridlines>
          <c:spPr>
            <a:ln w="9525" cap="flat" cmpd="sng" algn="ctr">
              <a:solidFill>
                <a:schemeClr val="tx1"/>
              </a:solidFill>
              <a:round/>
            </a:ln>
            <a:effectLst/>
          </c:spPr>
        </c:majorGridlines>
        <c:numFmt formatCode="0" sourceLinked="1"/>
        <c:majorTickMark val="none"/>
        <c:minorTickMark val="none"/>
        <c:tickLblPos val="nextTo"/>
        <c:spPr>
          <a:noFill/>
          <a:ln w="9525" cap="flat" cmpd="sng" algn="ctr">
            <a:solidFill>
              <a:schemeClr val="tx1"/>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ja-JP"/>
          </a:p>
        </c:txPr>
        <c:crossAx val="592868712"/>
        <c:crosses val="autoZero"/>
        <c:crossBetween val="midCat"/>
        <c:majorUnit val="10"/>
      </c:valAx>
      <c:valAx>
        <c:axId val="592868712"/>
        <c:scaling>
          <c:orientation val="minMax"/>
        </c:scaling>
        <c:delete val="1"/>
        <c:axPos val="l"/>
        <c:majorGridlines>
          <c:spPr>
            <a:ln w="9525" cap="flat" cmpd="sng" algn="ctr">
              <a:solidFill>
                <a:schemeClr val="tx1">
                  <a:lumMod val="15000"/>
                  <a:lumOff val="85000"/>
                </a:schemeClr>
              </a:solidFill>
              <a:round/>
            </a:ln>
            <a:effectLst/>
          </c:spPr>
        </c:majorGridlines>
        <c:numFmt formatCode="0.00000" sourceLinked="1"/>
        <c:majorTickMark val="none"/>
        <c:minorTickMark val="none"/>
        <c:tickLblPos val="nextTo"/>
        <c:crossAx val="592867400"/>
        <c:crosses val="autoZero"/>
        <c:crossBetween val="midCat"/>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ja-JP"/>
    </a:p>
  </c:txPr>
  <c:externalData r:id="rId4">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title>
      <c:layout>
        <c:manualLayout>
          <c:xMode val="edge"/>
          <c:yMode val="edge"/>
          <c:x val="0.32717580441333721"/>
          <c:y val="5.3148260210534072E-3"/>
        </c:manualLayout>
      </c:layout>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ja-JP"/>
        </a:p>
      </c:txPr>
    </c:title>
    <c:autoTitleDeleted val="0"/>
    <c:plotArea>
      <c:layout/>
      <c:scatterChart>
        <c:scatterStyle val="lineMarker"/>
        <c:varyColors val="0"/>
        <c:ser>
          <c:idx val="0"/>
          <c:order val="0"/>
          <c:spPr>
            <a:ln w="19050" cap="rnd">
              <a:noFill/>
              <a:round/>
            </a:ln>
            <a:effectLst/>
          </c:spPr>
          <c:marker>
            <c:symbol val="circle"/>
            <c:size val="5"/>
            <c:spPr>
              <a:solidFill>
                <a:schemeClr val="accent1"/>
              </a:solidFill>
              <a:ln w="9525">
                <a:solidFill>
                  <a:schemeClr val="accent1"/>
                </a:solidFill>
              </a:ln>
              <a:effectLst/>
            </c:spPr>
          </c:marker>
          <c:trendline>
            <c:spPr>
              <a:ln w="19050" cap="rnd">
                <a:solidFill>
                  <a:schemeClr val="accent1"/>
                </a:solidFill>
                <a:prstDash val="sysDot"/>
              </a:ln>
              <a:effectLst/>
            </c:spPr>
            <c:trendlineType val="linear"/>
            <c:dispRSqr val="0"/>
            <c:dispEq val="0"/>
          </c:trendline>
          <c:trendline>
            <c:spPr>
              <a:ln w="19050" cap="rnd">
                <a:solidFill>
                  <a:schemeClr val="accent1"/>
                </a:solidFill>
                <a:prstDash val="sysDot"/>
              </a:ln>
              <a:effectLst/>
            </c:spPr>
            <c:trendlineType val="linear"/>
            <c:dispRSqr val="0"/>
            <c:dispEq val="1"/>
            <c:trendlineLbl>
              <c:numFmt formatCode="General" sourceLinked="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ja-JP"/>
                </a:p>
              </c:txPr>
            </c:trendlineLbl>
          </c:trendline>
          <c:xVal>
            <c:numRef>
              <c:f>Sheet1!$I$5:$I$16</c:f>
              <c:numCache>
                <c:formatCode>General</c:formatCode>
                <c:ptCount val="12"/>
                <c:pt idx="0">
                  <c:v>9</c:v>
                </c:pt>
                <c:pt idx="1">
                  <c:v>12</c:v>
                </c:pt>
                <c:pt idx="2">
                  <c:v>27</c:v>
                </c:pt>
                <c:pt idx="3">
                  <c:v>24</c:v>
                </c:pt>
                <c:pt idx="4">
                  <c:v>14</c:v>
                </c:pt>
                <c:pt idx="5">
                  <c:v>9</c:v>
                </c:pt>
                <c:pt idx="6">
                  <c:v>11</c:v>
                </c:pt>
                <c:pt idx="7">
                  <c:v>20</c:v>
                </c:pt>
                <c:pt idx="8">
                  <c:v>18</c:v>
                </c:pt>
                <c:pt idx="9">
                  <c:v>26</c:v>
                </c:pt>
                <c:pt idx="10">
                  <c:v>32</c:v>
                </c:pt>
                <c:pt idx="11">
                  <c:v>16</c:v>
                </c:pt>
              </c:numCache>
            </c:numRef>
          </c:xVal>
          <c:yVal>
            <c:numRef>
              <c:f>Sheet1!$J$5:$J$16</c:f>
              <c:numCache>
                <c:formatCode>General</c:formatCode>
                <c:ptCount val="12"/>
                <c:pt idx="0">
                  <c:v>150</c:v>
                </c:pt>
                <c:pt idx="1">
                  <c:v>198</c:v>
                </c:pt>
                <c:pt idx="2">
                  <c:v>501</c:v>
                </c:pt>
                <c:pt idx="3">
                  <c:v>423</c:v>
                </c:pt>
                <c:pt idx="4">
                  <c:v>259</c:v>
                </c:pt>
                <c:pt idx="5">
                  <c:v>283</c:v>
                </c:pt>
                <c:pt idx="6">
                  <c:v>301</c:v>
                </c:pt>
                <c:pt idx="7">
                  <c:v>492</c:v>
                </c:pt>
                <c:pt idx="8">
                  <c:v>489</c:v>
                </c:pt>
                <c:pt idx="9">
                  <c:v>701</c:v>
                </c:pt>
                <c:pt idx="10">
                  <c:v>789</c:v>
                </c:pt>
                <c:pt idx="11">
                  <c:v>520</c:v>
                </c:pt>
              </c:numCache>
            </c:numRef>
          </c:yVal>
          <c:smooth val="0"/>
          <c:extLst>
            <c:ext xmlns:c16="http://schemas.microsoft.com/office/drawing/2014/chart" uri="{C3380CC4-5D6E-409C-BE32-E72D297353CC}">
              <c16:uniqueId val="{00000002-A46C-48E8-AB6C-E29521F7A79D}"/>
            </c:ext>
          </c:extLst>
        </c:ser>
        <c:dLbls>
          <c:showLegendKey val="0"/>
          <c:showVal val="0"/>
          <c:showCatName val="0"/>
          <c:showSerName val="0"/>
          <c:showPercent val="0"/>
          <c:showBubbleSize val="0"/>
        </c:dLbls>
        <c:axId val="351775256"/>
        <c:axId val="594086520"/>
      </c:scatterChart>
      <c:valAx>
        <c:axId val="351775256"/>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ja-JP"/>
          </a:p>
        </c:txPr>
        <c:crossAx val="594086520"/>
        <c:crosses val="autoZero"/>
        <c:crossBetween val="midCat"/>
      </c:valAx>
      <c:valAx>
        <c:axId val="594086520"/>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ja-JP"/>
          </a:p>
        </c:txPr>
        <c:crossAx val="351775256"/>
        <c:crosses val="autoZero"/>
        <c:crossBetween val="midCat"/>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ja-JP"/>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98475"/>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98475"/>
          </a:xfrm>
          <a:prstGeom prst="rect">
            <a:avLst/>
          </a:prstGeom>
        </p:spPr>
        <p:txBody>
          <a:bodyPr vert="horz" lIns="91440" tIns="45720" rIns="91440" bIns="45720" rtlCol="0"/>
          <a:lstStyle>
            <a:lvl1pPr algn="r">
              <a:defRPr sz="1200"/>
            </a:lvl1pPr>
          </a:lstStyle>
          <a:p>
            <a:fld id="{25655185-C456-480F-982D-BB49A3A206CA}" type="datetimeFigureOut">
              <a:rPr kumimoji="1" lang="ja-JP" altLang="en-US" smtClean="0"/>
              <a:t>2022/12/1</a:t>
            </a:fld>
            <a:endParaRPr kumimoji="1" lang="ja-JP" altLang="en-US"/>
          </a:p>
        </p:txBody>
      </p:sp>
      <p:sp>
        <p:nvSpPr>
          <p:cNvPr id="4" name="スライド イメージ プレースホルダー 3"/>
          <p:cNvSpPr>
            <a:spLocks noGrp="1" noRot="1" noChangeAspect="1"/>
          </p:cNvSpPr>
          <p:nvPr>
            <p:ph type="sldImg" idx="2"/>
          </p:nvPr>
        </p:nvSpPr>
        <p:spPr>
          <a:xfrm>
            <a:off x="2266950" y="1243013"/>
            <a:ext cx="2324100" cy="3357562"/>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786313"/>
            <a:ext cx="5486400" cy="3916362"/>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9447213"/>
            <a:ext cx="2971800" cy="498475"/>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9447213"/>
            <a:ext cx="2971800" cy="498475"/>
          </a:xfrm>
          <a:prstGeom prst="rect">
            <a:avLst/>
          </a:prstGeom>
        </p:spPr>
        <p:txBody>
          <a:bodyPr vert="horz" lIns="91440" tIns="45720" rIns="91440" bIns="45720" rtlCol="0" anchor="b"/>
          <a:lstStyle>
            <a:lvl1pPr algn="r">
              <a:defRPr sz="1200"/>
            </a:lvl1pPr>
          </a:lstStyle>
          <a:p>
            <a:fld id="{AF8579E5-FBE9-49A5-B079-2E8208589426}" type="slidenum">
              <a:rPr kumimoji="1" lang="ja-JP" altLang="en-US" smtClean="0"/>
              <a:t>‹#›</a:t>
            </a:fld>
            <a:endParaRPr kumimoji="1" lang="ja-JP" altLang="en-US"/>
          </a:p>
        </p:txBody>
      </p:sp>
    </p:spTree>
    <p:extLst>
      <p:ext uri="{BB962C8B-B14F-4D97-AF65-F5344CB8AC3E}">
        <p14:creationId xmlns:p14="http://schemas.microsoft.com/office/powerpoint/2010/main" val="3206162287"/>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AF8579E5-FBE9-49A5-B079-2E8208589426}" type="slidenum">
              <a:rPr kumimoji="1" lang="ja-JP" altLang="en-US" smtClean="0"/>
              <a:t>13</a:t>
            </a:fld>
            <a:endParaRPr kumimoji="1" lang="ja-JP" altLang="en-US"/>
          </a:p>
        </p:txBody>
      </p:sp>
    </p:spTree>
    <p:extLst>
      <p:ext uri="{BB962C8B-B14F-4D97-AF65-F5344CB8AC3E}">
        <p14:creationId xmlns:p14="http://schemas.microsoft.com/office/powerpoint/2010/main" val="398100327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AF8579E5-FBE9-49A5-B079-2E8208589426}" type="slidenum">
              <a:rPr kumimoji="1" lang="ja-JP" altLang="en-US" smtClean="0"/>
              <a:t>22</a:t>
            </a:fld>
            <a:endParaRPr kumimoji="1" lang="ja-JP" altLang="en-US"/>
          </a:p>
        </p:txBody>
      </p:sp>
    </p:spTree>
    <p:extLst>
      <p:ext uri="{BB962C8B-B14F-4D97-AF65-F5344CB8AC3E}">
        <p14:creationId xmlns:p14="http://schemas.microsoft.com/office/powerpoint/2010/main" val="64748768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AF8579E5-FBE9-49A5-B079-2E8208589426}" type="slidenum">
              <a:rPr kumimoji="1" lang="ja-JP" altLang="en-US" smtClean="0"/>
              <a:t>23</a:t>
            </a:fld>
            <a:endParaRPr kumimoji="1" lang="ja-JP" altLang="en-US"/>
          </a:p>
        </p:txBody>
      </p:sp>
    </p:spTree>
    <p:extLst>
      <p:ext uri="{BB962C8B-B14F-4D97-AF65-F5344CB8AC3E}">
        <p14:creationId xmlns:p14="http://schemas.microsoft.com/office/powerpoint/2010/main" val="17658553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AF8579E5-FBE9-49A5-B079-2E8208589426}" type="slidenum">
              <a:rPr kumimoji="1" lang="ja-JP" altLang="en-US" smtClean="0"/>
              <a:t>24</a:t>
            </a:fld>
            <a:endParaRPr kumimoji="1" lang="ja-JP" altLang="en-US"/>
          </a:p>
        </p:txBody>
      </p:sp>
    </p:spTree>
    <p:extLst>
      <p:ext uri="{BB962C8B-B14F-4D97-AF65-F5344CB8AC3E}">
        <p14:creationId xmlns:p14="http://schemas.microsoft.com/office/powerpoint/2010/main" val="219422964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AF8579E5-FBE9-49A5-B079-2E8208589426}" type="slidenum">
              <a:rPr kumimoji="1" lang="ja-JP" altLang="en-US" smtClean="0"/>
              <a:t>25</a:t>
            </a:fld>
            <a:endParaRPr kumimoji="1" lang="ja-JP" altLang="en-US"/>
          </a:p>
        </p:txBody>
      </p:sp>
    </p:spTree>
    <p:extLst>
      <p:ext uri="{BB962C8B-B14F-4D97-AF65-F5344CB8AC3E}">
        <p14:creationId xmlns:p14="http://schemas.microsoft.com/office/powerpoint/2010/main" val="287349770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AF8579E5-FBE9-49A5-B079-2E8208589426}" type="slidenum">
              <a:rPr kumimoji="1" lang="ja-JP" altLang="en-US" smtClean="0"/>
              <a:t>26</a:t>
            </a:fld>
            <a:endParaRPr kumimoji="1" lang="ja-JP" altLang="en-US"/>
          </a:p>
        </p:txBody>
      </p:sp>
    </p:spTree>
    <p:extLst>
      <p:ext uri="{BB962C8B-B14F-4D97-AF65-F5344CB8AC3E}">
        <p14:creationId xmlns:p14="http://schemas.microsoft.com/office/powerpoint/2010/main" val="20774884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AF8579E5-FBE9-49A5-B079-2E8208589426}" type="slidenum">
              <a:rPr kumimoji="1" lang="ja-JP" altLang="en-US" smtClean="0"/>
              <a:t>14</a:t>
            </a:fld>
            <a:endParaRPr kumimoji="1" lang="ja-JP" altLang="en-US"/>
          </a:p>
        </p:txBody>
      </p:sp>
    </p:spTree>
    <p:extLst>
      <p:ext uri="{BB962C8B-B14F-4D97-AF65-F5344CB8AC3E}">
        <p14:creationId xmlns:p14="http://schemas.microsoft.com/office/powerpoint/2010/main" val="201899933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AF8579E5-FBE9-49A5-B079-2E8208589426}" type="slidenum">
              <a:rPr kumimoji="1" lang="ja-JP" altLang="en-US" smtClean="0"/>
              <a:t>15</a:t>
            </a:fld>
            <a:endParaRPr kumimoji="1" lang="ja-JP" altLang="en-US"/>
          </a:p>
        </p:txBody>
      </p:sp>
    </p:spTree>
    <p:extLst>
      <p:ext uri="{BB962C8B-B14F-4D97-AF65-F5344CB8AC3E}">
        <p14:creationId xmlns:p14="http://schemas.microsoft.com/office/powerpoint/2010/main" val="180914504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AF8579E5-FBE9-49A5-B079-2E8208589426}" type="slidenum">
              <a:rPr kumimoji="1" lang="ja-JP" altLang="en-US" smtClean="0"/>
              <a:t>16</a:t>
            </a:fld>
            <a:endParaRPr kumimoji="1" lang="ja-JP" altLang="en-US"/>
          </a:p>
        </p:txBody>
      </p:sp>
    </p:spTree>
    <p:extLst>
      <p:ext uri="{BB962C8B-B14F-4D97-AF65-F5344CB8AC3E}">
        <p14:creationId xmlns:p14="http://schemas.microsoft.com/office/powerpoint/2010/main" val="215773202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AF8579E5-FBE9-49A5-B079-2E8208589426}" type="slidenum">
              <a:rPr kumimoji="1" lang="ja-JP" altLang="en-US" smtClean="0"/>
              <a:t>17</a:t>
            </a:fld>
            <a:endParaRPr kumimoji="1" lang="ja-JP" altLang="en-US"/>
          </a:p>
        </p:txBody>
      </p:sp>
    </p:spTree>
    <p:extLst>
      <p:ext uri="{BB962C8B-B14F-4D97-AF65-F5344CB8AC3E}">
        <p14:creationId xmlns:p14="http://schemas.microsoft.com/office/powerpoint/2010/main" val="428889908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AF8579E5-FBE9-49A5-B079-2E8208589426}" type="slidenum">
              <a:rPr kumimoji="1" lang="ja-JP" altLang="en-US" smtClean="0"/>
              <a:t>18</a:t>
            </a:fld>
            <a:endParaRPr kumimoji="1" lang="ja-JP" altLang="en-US"/>
          </a:p>
        </p:txBody>
      </p:sp>
    </p:spTree>
    <p:extLst>
      <p:ext uri="{BB962C8B-B14F-4D97-AF65-F5344CB8AC3E}">
        <p14:creationId xmlns:p14="http://schemas.microsoft.com/office/powerpoint/2010/main" val="200538862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AF8579E5-FBE9-49A5-B079-2E8208589426}" type="slidenum">
              <a:rPr kumimoji="1" lang="ja-JP" altLang="en-US" smtClean="0"/>
              <a:t>19</a:t>
            </a:fld>
            <a:endParaRPr kumimoji="1" lang="ja-JP" altLang="en-US"/>
          </a:p>
        </p:txBody>
      </p:sp>
    </p:spTree>
    <p:extLst>
      <p:ext uri="{BB962C8B-B14F-4D97-AF65-F5344CB8AC3E}">
        <p14:creationId xmlns:p14="http://schemas.microsoft.com/office/powerpoint/2010/main" val="3347900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AF8579E5-FBE9-49A5-B079-2E8208589426}" type="slidenum">
              <a:rPr kumimoji="1" lang="ja-JP" altLang="en-US" smtClean="0"/>
              <a:t>20</a:t>
            </a:fld>
            <a:endParaRPr kumimoji="1" lang="ja-JP" altLang="en-US"/>
          </a:p>
        </p:txBody>
      </p:sp>
    </p:spTree>
    <p:extLst>
      <p:ext uri="{BB962C8B-B14F-4D97-AF65-F5344CB8AC3E}">
        <p14:creationId xmlns:p14="http://schemas.microsoft.com/office/powerpoint/2010/main" val="211601341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AF8579E5-FBE9-49A5-B079-2E8208589426}" type="slidenum">
              <a:rPr kumimoji="1" lang="ja-JP" altLang="en-US" smtClean="0"/>
              <a:t>21</a:t>
            </a:fld>
            <a:endParaRPr kumimoji="1" lang="ja-JP" altLang="en-US"/>
          </a:p>
        </p:txBody>
      </p:sp>
    </p:spTree>
    <p:extLst>
      <p:ext uri="{BB962C8B-B14F-4D97-AF65-F5344CB8AC3E}">
        <p14:creationId xmlns:p14="http://schemas.microsoft.com/office/powerpoint/2010/main" val="173828237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956741E-D021-E18F-6AC0-A5C1DA6CA8FA}"/>
              </a:ext>
            </a:extLst>
          </p:cNvPr>
          <p:cNvSpPr>
            <a:spLocks noGrp="1"/>
          </p:cNvSpPr>
          <p:nvPr>
            <p:ph type="ctrTitle"/>
          </p:nvPr>
        </p:nvSpPr>
        <p:spPr>
          <a:xfrm>
            <a:off x="857250" y="1621191"/>
            <a:ext cx="5143500" cy="3448756"/>
          </a:xfrm>
        </p:spPr>
        <p:txBody>
          <a:bodyPr anchor="b"/>
          <a:lstStyle>
            <a:lvl1pPr algn="ctr">
              <a:defRPr sz="8666"/>
            </a:lvl1pPr>
          </a:lstStyle>
          <a:p>
            <a:r>
              <a:rPr kumimoji="1" lang="ja-JP" altLang="en-US"/>
              <a:t>マスター タイトルの書式設定</a:t>
            </a:r>
          </a:p>
        </p:txBody>
      </p:sp>
      <p:sp>
        <p:nvSpPr>
          <p:cNvPr id="3" name="字幕 2">
            <a:extLst>
              <a:ext uri="{FF2B5EF4-FFF2-40B4-BE49-F238E27FC236}">
                <a16:creationId xmlns:a16="http://schemas.microsoft.com/office/drawing/2014/main" id="{B0BA2612-47E1-20D3-A8E8-A16A9D6929FA}"/>
              </a:ext>
            </a:extLst>
          </p:cNvPr>
          <p:cNvSpPr>
            <a:spLocks noGrp="1"/>
          </p:cNvSpPr>
          <p:nvPr>
            <p:ph type="subTitle" idx="1"/>
          </p:nvPr>
        </p:nvSpPr>
        <p:spPr>
          <a:xfrm>
            <a:off x="857250" y="5202944"/>
            <a:ext cx="5143500" cy="2391656"/>
          </a:xfrm>
        </p:spPr>
        <p:txBody>
          <a:bodyPr/>
          <a:lstStyle>
            <a:lvl1pPr marL="0" indent="0" algn="ctr">
              <a:buNone/>
              <a:defRPr sz="3467"/>
            </a:lvl1pPr>
            <a:lvl2pPr marL="660380" indent="0" algn="ctr">
              <a:buNone/>
              <a:defRPr sz="2889"/>
            </a:lvl2pPr>
            <a:lvl3pPr marL="1320759" indent="0" algn="ctr">
              <a:buNone/>
              <a:defRPr sz="2600"/>
            </a:lvl3pPr>
            <a:lvl4pPr marL="1981139" indent="0" algn="ctr">
              <a:buNone/>
              <a:defRPr sz="2311"/>
            </a:lvl4pPr>
            <a:lvl5pPr marL="2641519" indent="0" algn="ctr">
              <a:buNone/>
              <a:defRPr sz="2311"/>
            </a:lvl5pPr>
            <a:lvl6pPr marL="3301898" indent="0" algn="ctr">
              <a:buNone/>
              <a:defRPr sz="2311"/>
            </a:lvl6pPr>
            <a:lvl7pPr marL="3962278" indent="0" algn="ctr">
              <a:buNone/>
              <a:defRPr sz="2311"/>
            </a:lvl7pPr>
            <a:lvl8pPr marL="4622658" indent="0" algn="ctr">
              <a:buNone/>
              <a:defRPr sz="2311"/>
            </a:lvl8pPr>
            <a:lvl9pPr marL="5283037" indent="0" algn="ctr">
              <a:buNone/>
              <a:defRPr sz="2311"/>
            </a:lvl9pPr>
          </a:lstStyle>
          <a:p>
            <a:r>
              <a:rPr kumimoji="1" lang="ja-JP" altLang="en-US"/>
              <a:t>マスター サブタイトルの書式設定</a:t>
            </a:r>
          </a:p>
        </p:txBody>
      </p:sp>
      <p:sp>
        <p:nvSpPr>
          <p:cNvPr id="4" name="日付プレースホルダー 3">
            <a:extLst>
              <a:ext uri="{FF2B5EF4-FFF2-40B4-BE49-F238E27FC236}">
                <a16:creationId xmlns:a16="http://schemas.microsoft.com/office/drawing/2014/main" id="{BFF728A2-DD81-29D7-2356-4C52537D0BF3}"/>
              </a:ext>
            </a:extLst>
          </p:cNvPr>
          <p:cNvSpPr>
            <a:spLocks noGrp="1"/>
          </p:cNvSpPr>
          <p:nvPr>
            <p:ph type="dt" sz="half" idx="10"/>
          </p:nvPr>
        </p:nvSpPr>
        <p:spPr/>
        <p:txBody>
          <a:bodyPr/>
          <a:lstStyle/>
          <a:p>
            <a:fld id="{3ECE5840-E7BC-42D5-960F-9E6554D598C3}" type="datetime1">
              <a:rPr kumimoji="1" lang="ja-JP" altLang="en-US" smtClean="0"/>
              <a:t>2022/12/1</a:t>
            </a:fld>
            <a:endParaRPr kumimoji="1" lang="ja-JP" altLang="en-US"/>
          </a:p>
        </p:txBody>
      </p:sp>
      <p:sp>
        <p:nvSpPr>
          <p:cNvPr id="5" name="フッター プレースホルダー 4">
            <a:extLst>
              <a:ext uri="{FF2B5EF4-FFF2-40B4-BE49-F238E27FC236}">
                <a16:creationId xmlns:a16="http://schemas.microsoft.com/office/drawing/2014/main" id="{7199A962-3C0B-B9BF-380E-8A83AC440C13}"/>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B9CA113C-23DA-0419-E515-636C94104AB2}"/>
              </a:ext>
            </a:extLst>
          </p:cNvPr>
          <p:cNvSpPr>
            <a:spLocks noGrp="1"/>
          </p:cNvSpPr>
          <p:nvPr>
            <p:ph type="sldNum" sz="quarter" idx="12"/>
          </p:nvPr>
        </p:nvSpPr>
        <p:spPr/>
        <p:txBody>
          <a:bodyPr/>
          <a:lstStyle/>
          <a:p>
            <a:fld id="{0DBF7675-8707-498E-A828-857695EAC0C9}" type="slidenum">
              <a:rPr kumimoji="1" lang="ja-JP" altLang="en-US" smtClean="0"/>
              <a:t>‹#›</a:t>
            </a:fld>
            <a:endParaRPr kumimoji="1" lang="ja-JP" altLang="en-US"/>
          </a:p>
        </p:txBody>
      </p:sp>
    </p:spTree>
    <p:extLst>
      <p:ext uri="{BB962C8B-B14F-4D97-AF65-F5344CB8AC3E}">
        <p14:creationId xmlns:p14="http://schemas.microsoft.com/office/powerpoint/2010/main" val="332893941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9342EBF7-36B9-654F-F89F-23D06C4E11AF}"/>
              </a:ext>
            </a:extLst>
          </p:cNvPr>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FA5ADA50-E051-31A3-ECDC-CE5BDB86232F}"/>
              </a:ext>
            </a:extLst>
          </p:cNvPr>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35579C43-B40E-6890-B318-0D2E476E8A97}"/>
              </a:ext>
            </a:extLst>
          </p:cNvPr>
          <p:cNvSpPr>
            <a:spLocks noGrp="1"/>
          </p:cNvSpPr>
          <p:nvPr>
            <p:ph type="dt" sz="half" idx="10"/>
          </p:nvPr>
        </p:nvSpPr>
        <p:spPr/>
        <p:txBody>
          <a:bodyPr/>
          <a:lstStyle/>
          <a:p>
            <a:fld id="{5DA00750-F070-4FB0-BCF1-5CD3CC85F286}" type="datetime1">
              <a:rPr kumimoji="1" lang="ja-JP" altLang="en-US" smtClean="0"/>
              <a:t>2022/12/1</a:t>
            </a:fld>
            <a:endParaRPr kumimoji="1" lang="ja-JP" altLang="en-US"/>
          </a:p>
        </p:txBody>
      </p:sp>
      <p:sp>
        <p:nvSpPr>
          <p:cNvPr id="5" name="フッター プレースホルダー 4">
            <a:extLst>
              <a:ext uri="{FF2B5EF4-FFF2-40B4-BE49-F238E27FC236}">
                <a16:creationId xmlns:a16="http://schemas.microsoft.com/office/drawing/2014/main" id="{C6BF323A-66B8-DACF-2907-B52A8D27AB97}"/>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34F0DB34-3D4A-F1BA-C98C-64BCABD125B5}"/>
              </a:ext>
            </a:extLst>
          </p:cNvPr>
          <p:cNvSpPr>
            <a:spLocks noGrp="1"/>
          </p:cNvSpPr>
          <p:nvPr>
            <p:ph type="sldNum" sz="quarter" idx="12"/>
          </p:nvPr>
        </p:nvSpPr>
        <p:spPr/>
        <p:txBody>
          <a:bodyPr/>
          <a:lstStyle/>
          <a:p>
            <a:fld id="{0DBF7675-8707-498E-A828-857695EAC0C9}" type="slidenum">
              <a:rPr kumimoji="1" lang="ja-JP" altLang="en-US" smtClean="0"/>
              <a:t>‹#›</a:t>
            </a:fld>
            <a:endParaRPr kumimoji="1" lang="ja-JP" altLang="en-US"/>
          </a:p>
        </p:txBody>
      </p:sp>
    </p:spTree>
    <p:extLst>
      <p:ext uri="{BB962C8B-B14F-4D97-AF65-F5344CB8AC3E}">
        <p14:creationId xmlns:p14="http://schemas.microsoft.com/office/powerpoint/2010/main" val="55948255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a:extLst>
              <a:ext uri="{FF2B5EF4-FFF2-40B4-BE49-F238E27FC236}">
                <a16:creationId xmlns:a16="http://schemas.microsoft.com/office/drawing/2014/main" id="{C264E2AE-FFE9-16D3-FB76-987D9BB78A47}"/>
              </a:ext>
            </a:extLst>
          </p:cNvPr>
          <p:cNvSpPr>
            <a:spLocks noGrp="1"/>
          </p:cNvSpPr>
          <p:nvPr>
            <p:ph type="title" orient="vert"/>
          </p:nvPr>
        </p:nvSpPr>
        <p:spPr>
          <a:xfrm>
            <a:off x="4907756" y="527403"/>
            <a:ext cx="1478756" cy="8394877"/>
          </a:xfrm>
        </p:spPr>
        <p:txBody>
          <a:bodyPr vert="eaVert"/>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D582F826-3058-751D-E4C2-C19E8C4011D5}"/>
              </a:ext>
            </a:extLst>
          </p:cNvPr>
          <p:cNvSpPr>
            <a:spLocks noGrp="1"/>
          </p:cNvSpPr>
          <p:nvPr>
            <p:ph type="body" orient="vert" idx="1"/>
          </p:nvPr>
        </p:nvSpPr>
        <p:spPr>
          <a:xfrm>
            <a:off x="471487" y="527403"/>
            <a:ext cx="4350544" cy="8394877"/>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6F548475-425D-C81A-EE18-98AB032DCDB5}"/>
              </a:ext>
            </a:extLst>
          </p:cNvPr>
          <p:cNvSpPr>
            <a:spLocks noGrp="1"/>
          </p:cNvSpPr>
          <p:nvPr>
            <p:ph type="dt" sz="half" idx="10"/>
          </p:nvPr>
        </p:nvSpPr>
        <p:spPr/>
        <p:txBody>
          <a:bodyPr/>
          <a:lstStyle/>
          <a:p>
            <a:fld id="{A109F42A-E3B3-417F-96A8-947A4FFD3E85}" type="datetime1">
              <a:rPr kumimoji="1" lang="ja-JP" altLang="en-US" smtClean="0"/>
              <a:t>2022/12/1</a:t>
            </a:fld>
            <a:endParaRPr kumimoji="1" lang="ja-JP" altLang="en-US"/>
          </a:p>
        </p:txBody>
      </p:sp>
      <p:sp>
        <p:nvSpPr>
          <p:cNvPr id="5" name="フッター プレースホルダー 4">
            <a:extLst>
              <a:ext uri="{FF2B5EF4-FFF2-40B4-BE49-F238E27FC236}">
                <a16:creationId xmlns:a16="http://schemas.microsoft.com/office/drawing/2014/main" id="{F55B2A48-8872-4184-CD99-10678065722F}"/>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4735BA96-BEC3-B417-ECFE-540021CD9DF8}"/>
              </a:ext>
            </a:extLst>
          </p:cNvPr>
          <p:cNvSpPr>
            <a:spLocks noGrp="1"/>
          </p:cNvSpPr>
          <p:nvPr>
            <p:ph type="sldNum" sz="quarter" idx="12"/>
          </p:nvPr>
        </p:nvSpPr>
        <p:spPr/>
        <p:txBody>
          <a:bodyPr/>
          <a:lstStyle/>
          <a:p>
            <a:fld id="{0DBF7675-8707-498E-A828-857695EAC0C9}" type="slidenum">
              <a:rPr kumimoji="1" lang="ja-JP" altLang="en-US" smtClean="0"/>
              <a:t>‹#›</a:t>
            </a:fld>
            <a:endParaRPr kumimoji="1" lang="ja-JP" altLang="en-US"/>
          </a:p>
        </p:txBody>
      </p:sp>
    </p:spTree>
    <p:extLst>
      <p:ext uri="{BB962C8B-B14F-4D97-AF65-F5344CB8AC3E}">
        <p14:creationId xmlns:p14="http://schemas.microsoft.com/office/powerpoint/2010/main" val="82370839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C08069F6-7135-FF2A-AF9C-C0E81C3B62A9}"/>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04852191-5626-F912-CCE8-AC115876A25A}"/>
              </a:ext>
            </a:extLst>
          </p:cNvPr>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F0692A4E-1BD5-C419-B0BC-A357322954FA}"/>
              </a:ext>
            </a:extLst>
          </p:cNvPr>
          <p:cNvSpPr>
            <a:spLocks noGrp="1"/>
          </p:cNvSpPr>
          <p:nvPr>
            <p:ph type="dt" sz="half" idx="10"/>
          </p:nvPr>
        </p:nvSpPr>
        <p:spPr/>
        <p:txBody>
          <a:bodyPr/>
          <a:lstStyle/>
          <a:p>
            <a:fld id="{6C1DBD0C-7C64-4485-8D10-93219B186AEB}" type="datetime1">
              <a:rPr kumimoji="1" lang="ja-JP" altLang="en-US" smtClean="0"/>
              <a:t>2022/12/1</a:t>
            </a:fld>
            <a:endParaRPr kumimoji="1" lang="ja-JP" altLang="en-US"/>
          </a:p>
        </p:txBody>
      </p:sp>
      <p:sp>
        <p:nvSpPr>
          <p:cNvPr id="5" name="フッター プレースホルダー 4">
            <a:extLst>
              <a:ext uri="{FF2B5EF4-FFF2-40B4-BE49-F238E27FC236}">
                <a16:creationId xmlns:a16="http://schemas.microsoft.com/office/drawing/2014/main" id="{CD913CFD-6894-B2E0-0EC1-5B938209F493}"/>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C038FEA0-FD19-0AF2-E6DE-EC7A34C156F6}"/>
              </a:ext>
            </a:extLst>
          </p:cNvPr>
          <p:cNvSpPr>
            <a:spLocks noGrp="1"/>
          </p:cNvSpPr>
          <p:nvPr>
            <p:ph type="sldNum" sz="quarter" idx="12"/>
          </p:nvPr>
        </p:nvSpPr>
        <p:spPr/>
        <p:txBody>
          <a:bodyPr/>
          <a:lstStyle/>
          <a:p>
            <a:fld id="{0DBF7675-8707-498E-A828-857695EAC0C9}" type="slidenum">
              <a:rPr kumimoji="1" lang="ja-JP" altLang="en-US" smtClean="0"/>
              <a:t>‹#›</a:t>
            </a:fld>
            <a:endParaRPr kumimoji="1" lang="ja-JP" altLang="en-US"/>
          </a:p>
        </p:txBody>
      </p:sp>
    </p:spTree>
    <p:extLst>
      <p:ext uri="{BB962C8B-B14F-4D97-AF65-F5344CB8AC3E}">
        <p14:creationId xmlns:p14="http://schemas.microsoft.com/office/powerpoint/2010/main" val="20593960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A9D70DEE-C6F3-2BBF-204E-37D75D87BC95}"/>
              </a:ext>
            </a:extLst>
          </p:cNvPr>
          <p:cNvSpPr>
            <a:spLocks noGrp="1"/>
          </p:cNvSpPr>
          <p:nvPr>
            <p:ph type="title"/>
          </p:nvPr>
        </p:nvSpPr>
        <p:spPr>
          <a:xfrm>
            <a:off x="467916" y="2469622"/>
            <a:ext cx="5915025" cy="4120620"/>
          </a:xfrm>
        </p:spPr>
        <p:txBody>
          <a:bodyPr anchor="b"/>
          <a:lstStyle>
            <a:lvl1pPr>
              <a:defRPr sz="8666"/>
            </a:lvl1p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BFC332B9-E554-A7BA-53D6-0780D73CA804}"/>
              </a:ext>
            </a:extLst>
          </p:cNvPr>
          <p:cNvSpPr>
            <a:spLocks noGrp="1"/>
          </p:cNvSpPr>
          <p:nvPr>
            <p:ph type="body" idx="1"/>
          </p:nvPr>
        </p:nvSpPr>
        <p:spPr>
          <a:xfrm>
            <a:off x="467916" y="6629225"/>
            <a:ext cx="5915025" cy="2166937"/>
          </a:xfrm>
        </p:spPr>
        <p:txBody>
          <a:bodyPr/>
          <a:lstStyle>
            <a:lvl1pPr marL="0" indent="0">
              <a:buNone/>
              <a:defRPr sz="3467">
                <a:solidFill>
                  <a:schemeClr val="tx1">
                    <a:tint val="75000"/>
                  </a:schemeClr>
                </a:solidFill>
              </a:defRPr>
            </a:lvl1pPr>
            <a:lvl2pPr marL="660380" indent="0">
              <a:buNone/>
              <a:defRPr sz="2889">
                <a:solidFill>
                  <a:schemeClr val="tx1">
                    <a:tint val="75000"/>
                  </a:schemeClr>
                </a:solidFill>
              </a:defRPr>
            </a:lvl2pPr>
            <a:lvl3pPr marL="1320759" indent="0">
              <a:buNone/>
              <a:defRPr sz="2600">
                <a:solidFill>
                  <a:schemeClr val="tx1">
                    <a:tint val="75000"/>
                  </a:schemeClr>
                </a:solidFill>
              </a:defRPr>
            </a:lvl3pPr>
            <a:lvl4pPr marL="1981139" indent="0">
              <a:buNone/>
              <a:defRPr sz="2311">
                <a:solidFill>
                  <a:schemeClr val="tx1">
                    <a:tint val="75000"/>
                  </a:schemeClr>
                </a:solidFill>
              </a:defRPr>
            </a:lvl4pPr>
            <a:lvl5pPr marL="2641519" indent="0">
              <a:buNone/>
              <a:defRPr sz="2311">
                <a:solidFill>
                  <a:schemeClr val="tx1">
                    <a:tint val="75000"/>
                  </a:schemeClr>
                </a:solidFill>
              </a:defRPr>
            </a:lvl5pPr>
            <a:lvl6pPr marL="3301898" indent="0">
              <a:buNone/>
              <a:defRPr sz="2311">
                <a:solidFill>
                  <a:schemeClr val="tx1">
                    <a:tint val="75000"/>
                  </a:schemeClr>
                </a:solidFill>
              </a:defRPr>
            </a:lvl6pPr>
            <a:lvl7pPr marL="3962278" indent="0">
              <a:buNone/>
              <a:defRPr sz="2311">
                <a:solidFill>
                  <a:schemeClr val="tx1">
                    <a:tint val="75000"/>
                  </a:schemeClr>
                </a:solidFill>
              </a:defRPr>
            </a:lvl7pPr>
            <a:lvl8pPr marL="4622658" indent="0">
              <a:buNone/>
              <a:defRPr sz="2311">
                <a:solidFill>
                  <a:schemeClr val="tx1">
                    <a:tint val="75000"/>
                  </a:schemeClr>
                </a:solidFill>
              </a:defRPr>
            </a:lvl8pPr>
            <a:lvl9pPr marL="5283037" indent="0">
              <a:buNone/>
              <a:defRPr sz="2311">
                <a:solidFill>
                  <a:schemeClr val="tx1">
                    <a:tint val="75000"/>
                  </a:schemeClr>
                </a:solidFill>
              </a:defRPr>
            </a:lvl9pPr>
          </a:lstStyle>
          <a:p>
            <a:pPr lvl="0"/>
            <a:r>
              <a:rPr kumimoji="1" lang="ja-JP" altLang="en-US"/>
              <a:t>マスター テキストの書式設定</a:t>
            </a:r>
          </a:p>
        </p:txBody>
      </p:sp>
      <p:sp>
        <p:nvSpPr>
          <p:cNvPr id="4" name="日付プレースホルダー 3">
            <a:extLst>
              <a:ext uri="{FF2B5EF4-FFF2-40B4-BE49-F238E27FC236}">
                <a16:creationId xmlns:a16="http://schemas.microsoft.com/office/drawing/2014/main" id="{9E6236CE-F631-5043-8B57-55099C91424A}"/>
              </a:ext>
            </a:extLst>
          </p:cNvPr>
          <p:cNvSpPr>
            <a:spLocks noGrp="1"/>
          </p:cNvSpPr>
          <p:nvPr>
            <p:ph type="dt" sz="half" idx="10"/>
          </p:nvPr>
        </p:nvSpPr>
        <p:spPr/>
        <p:txBody>
          <a:bodyPr/>
          <a:lstStyle/>
          <a:p>
            <a:fld id="{E0EF571D-7BE1-4ADE-AC40-A4C5E27B8262}" type="datetime1">
              <a:rPr kumimoji="1" lang="ja-JP" altLang="en-US" smtClean="0"/>
              <a:t>2022/12/1</a:t>
            </a:fld>
            <a:endParaRPr kumimoji="1" lang="ja-JP" altLang="en-US"/>
          </a:p>
        </p:txBody>
      </p:sp>
      <p:sp>
        <p:nvSpPr>
          <p:cNvPr id="5" name="フッター プレースホルダー 4">
            <a:extLst>
              <a:ext uri="{FF2B5EF4-FFF2-40B4-BE49-F238E27FC236}">
                <a16:creationId xmlns:a16="http://schemas.microsoft.com/office/drawing/2014/main" id="{0A82B67C-4C9A-4AAF-2226-EF464DC9BF26}"/>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36B2EEF6-C82A-0158-B592-943AF08E3712}"/>
              </a:ext>
            </a:extLst>
          </p:cNvPr>
          <p:cNvSpPr>
            <a:spLocks noGrp="1"/>
          </p:cNvSpPr>
          <p:nvPr>
            <p:ph type="sldNum" sz="quarter" idx="12"/>
          </p:nvPr>
        </p:nvSpPr>
        <p:spPr/>
        <p:txBody>
          <a:bodyPr/>
          <a:lstStyle/>
          <a:p>
            <a:fld id="{0DBF7675-8707-498E-A828-857695EAC0C9}" type="slidenum">
              <a:rPr kumimoji="1" lang="ja-JP" altLang="en-US" smtClean="0"/>
              <a:t>‹#›</a:t>
            </a:fld>
            <a:endParaRPr kumimoji="1" lang="ja-JP" altLang="en-US"/>
          </a:p>
        </p:txBody>
      </p:sp>
    </p:spTree>
    <p:extLst>
      <p:ext uri="{BB962C8B-B14F-4D97-AF65-F5344CB8AC3E}">
        <p14:creationId xmlns:p14="http://schemas.microsoft.com/office/powerpoint/2010/main" val="337186314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1DC2F6F-D113-B65A-735E-5F3E0815C3F0}"/>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C59E355E-A44D-871D-C33E-D1ACA9FF0268}"/>
              </a:ext>
            </a:extLst>
          </p:cNvPr>
          <p:cNvSpPr>
            <a:spLocks noGrp="1"/>
          </p:cNvSpPr>
          <p:nvPr>
            <p:ph sz="half" idx="1"/>
          </p:nvPr>
        </p:nvSpPr>
        <p:spPr>
          <a:xfrm>
            <a:off x="471488" y="2637014"/>
            <a:ext cx="2914650" cy="6285266"/>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a:extLst>
              <a:ext uri="{FF2B5EF4-FFF2-40B4-BE49-F238E27FC236}">
                <a16:creationId xmlns:a16="http://schemas.microsoft.com/office/drawing/2014/main" id="{0DC7D731-D24D-9B02-AFE0-5F89D25CA58C}"/>
              </a:ext>
            </a:extLst>
          </p:cNvPr>
          <p:cNvSpPr>
            <a:spLocks noGrp="1"/>
          </p:cNvSpPr>
          <p:nvPr>
            <p:ph sz="half" idx="2"/>
          </p:nvPr>
        </p:nvSpPr>
        <p:spPr>
          <a:xfrm>
            <a:off x="3471863" y="2637014"/>
            <a:ext cx="2914650" cy="6285266"/>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a:extLst>
              <a:ext uri="{FF2B5EF4-FFF2-40B4-BE49-F238E27FC236}">
                <a16:creationId xmlns:a16="http://schemas.microsoft.com/office/drawing/2014/main" id="{780160C2-52C8-382F-8ECF-C59B7C9D3BB5}"/>
              </a:ext>
            </a:extLst>
          </p:cNvPr>
          <p:cNvSpPr>
            <a:spLocks noGrp="1"/>
          </p:cNvSpPr>
          <p:nvPr>
            <p:ph type="dt" sz="half" idx="10"/>
          </p:nvPr>
        </p:nvSpPr>
        <p:spPr/>
        <p:txBody>
          <a:bodyPr/>
          <a:lstStyle/>
          <a:p>
            <a:fld id="{1A9E2092-50E8-4EC2-8531-7F9B71329F13}" type="datetime1">
              <a:rPr kumimoji="1" lang="ja-JP" altLang="en-US" smtClean="0"/>
              <a:t>2022/12/1</a:t>
            </a:fld>
            <a:endParaRPr kumimoji="1" lang="ja-JP" altLang="en-US"/>
          </a:p>
        </p:txBody>
      </p:sp>
      <p:sp>
        <p:nvSpPr>
          <p:cNvPr id="6" name="フッター プレースホルダー 5">
            <a:extLst>
              <a:ext uri="{FF2B5EF4-FFF2-40B4-BE49-F238E27FC236}">
                <a16:creationId xmlns:a16="http://schemas.microsoft.com/office/drawing/2014/main" id="{76B27B7D-46A9-CA73-4C24-85631F825FCC}"/>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593B30D8-7EA9-76F0-BDD2-03061F2A85D7}"/>
              </a:ext>
            </a:extLst>
          </p:cNvPr>
          <p:cNvSpPr>
            <a:spLocks noGrp="1"/>
          </p:cNvSpPr>
          <p:nvPr>
            <p:ph type="sldNum" sz="quarter" idx="12"/>
          </p:nvPr>
        </p:nvSpPr>
        <p:spPr/>
        <p:txBody>
          <a:bodyPr/>
          <a:lstStyle/>
          <a:p>
            <a:fld id="{0DBF7675-8707-498E-A828-857695EAC0C9}" type="slidenum">
              <a:rPr kumimoji="1" lang="ja-JP" altLang="en-US" smtClean="0"/>
              <a:t>‹#›</a:t>
            </a:fld>
            <a:endParaRPr kumimoji="1" lang="ja-JP" altLang="en-US"/>
          </a:p>
        </p:txBody>
      </p:sp>
    </p:spTree>
    <p:extLst>
      <p:ext uri="{BB962C8B-B14F-4D97-AF65-F5344CB8AC3E}">
        <p14:creationId xmlns:p14="http://schemas.microsoft.com/office/powerpoint/2010/main" val="426658393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3BC078BB-46CC-2EB2-B506-7C7D712B1C95}"/>
              </a:ext>
            </a:extLst>
          </p:cNvPr>
          <p:cNvSpPr>
            <a:spLocks noGrp="1"/>
          </p:cNvSpPr>
          <p:nvPr>
            <p:ph type="title"/>
          </p:nvPr>
        </p:nvSpPr>
        <p:spPr>
          <a:xfrm>
            <a:off x="472381" y="527404"/>
            <a:ext cx="5915025" cy="1914702"/>
          </a:xfrm>
        </p:spPr>
        <p:txBody>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A475AE9B-C148-2485-A5BB-5E92804C32FC}"/>
              </a:ext>
            </a:extLst>
          </p:cNvPr>
          <p:cNvSpPr>
            <a:spLocks noGrp="1"/>
          </p:cNvSpPr>
          <p:nvPr>
            <p:ph type="body" idx="1"/>
          </p:nvPr>
        </p:nvSpPr>
        <p:spPr>
          <a:xfrm>
            <a:off x="472381" y="2428347"/>
            <a:ext cx="2901255" cy="1190095"/>
          </a:xfrm>
        </p:spPr>
        <p:txBody>
          <a:bodyPr anchor="b"/>
          <a:lstStyle>
            <a:lvl1pPr marL="0" indent="0">
              <a:buNone/>
              <a:defRPr sz="3467" b="1"/>
            </a:lvl1pPr>
            <a:lvl2pPr marL="660380" indent="0">
              <a:buNone/>
              <a:defRPr sz="2889" b="1"/>
            </a:lvl2pPr>
            <a:lvl3pPr marL="1320759" indent="0">
              <a:buNone/>
              <a:defRPr sz="2600" b="1"/>
            </a:lvl3pPr>
            <a:lvl4pPr marL="1981139" indent="0">
              <a:buNone/>
              <a:defRPr sz="2311" b="1"/>
            </a:lvl4pPr>
            <a:lvl5pPr marL="2641519" indent="0">
              <a:buNone/>
              <a:defRPr sz="2311" b="1"/>
            </a:lvl5pPr>
            <a:lvl6pPr marL="3301898" indent="0">
              <a:buNone/>
              <a:defRPr sz="2311" b="1"/>
            </a:lvl6pPr>
            <a:lvl7pPr marL="3962278" indent="0">
              <a:buNone/>
              <a:defRPr sz="2311" b="1"/>
            </a:lvl7pPr>
            <a:lvl8pPr marL="4622658" indent="0">
              <a:buNone/>
              <a:defRPr sz="2311" b="1"/>
            </a:lvl8pPr>
            <a:lvl9pPr marL="5283037" indent="0">
              <a:buNone/>
              <a:defRPr sz="2311" b="1"/>
            </a:lvl9pPr>
          </a:lstStyle>
          <a:p>
            <a:pPr lvl="0"/>
            <a:r>
              <a:rPr kumimoji="1" lang="ja-JP" altLang="en-US"/>
              <a:t>マスター テキストの書式設定</a:t>
            </a:r>
          </a:p>
        </p:txBody>
      </p:sp>
      <p:sp>
        <p:nvSpPr>
          <p:cNvPr id="4" name="コンテンツ プレースホルダー 3">
            <a:extLst>
              <a:ext uri="{FF2B5EF4-FFF2-40B4-BE49-F238E27FC236}">
                <a16:creationId xmlns:a16="http://schemas.microsoft.com/office/drawing/2014/main" id="{A280E299-9C41-AEEB-6900-9E3583DAD646}"/>
              </a:ext>
            </a:extLst>
          </p:cNvPr>
          <p:cNvSpPr>
            <a:spLocks noGrp="1"/>
          </p:cNvSpPr>
          <p:nvPr>
            <p:ph sz="half" idx="2"/>
          </p:nvPr>
        </p:nvSpPr>
        <p:spPr>
          <a:xfrm>
            <a:off x="472381" y="3618442"/>
            <a:ext cx="2901255" cy="5322183"/>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a:extLst>
              <a:ext uri="{FF2B5EF4-FFF2-40B4-BE49-F238E27FC236}">
                <a16:creationId xmlns:a16="http://schemas.microsoft.com/office/drawing/2014/main" id="{73BF61C5-497B-51B3-09D9-CFDEC1CE4E5F}"/>
              </a:ext>
            </a:extLst>
          </p:cNvPr>
          <p:cNvSpPr>
            <a:spLocks noGrp="1"/>
          </p:cNvSpPr>
          <p:nvPr>
            <p:ph type="body" sz="quarter" idx="3"/>
          </p:nvPr>
        </p:nvSpPr>
        <p:spPr>
          <a:xfrm>
            <a:off x="3471863" y="2428347"/>
            <a:ext cx="2915543" cy="1190095"/>
          </a:xfrm>
        </p:spPr>
        <p:txBody>
          <a:bodyPr anchor="b"/>
          <a:lstStyle>
            <a:lvl1pPr marL="0" indent="0">
              <a:buNone/>
              <a:defRPr sz="3467" b="1"/>
            </a:lvl1pPr>
            <a:lvl2pPr marL="660380" indent="0">
              <a:buNone/>
              <a:defRPr sz="2889" b="1"/>
            </a:lvl2pPr>
            <a:lvl3pPr marL="1320759" indent="0">
              <a:buNone/>
              <a:defRPr sz="2600" b="1"/>
            </a:lvl3pPr>
            <a:lvl4pPr marL="1981139" indent="0">
              <a:buNone/>
              <a:defRPr sz="2311" b="1"/>
            </a:lvl4pPr>
            <a:lvl5pPr marL="2641519" indent="0">
              <a:buNone/>
              <a:defRPr sz="2311" b="1"/>
            </a:lvl5pPr>
            <a:lvl6pPr marL="3301898" indent="0">
              <a:buNone/>
              <a:defRPr sz="2311" b="1"/>
            </a:lvl6pPr>
            <a:lvl7pPr marL="3962278" indent="0">
              <a:buNone/>
              <a:defRPr sz="2311" b="1"/>
            </a:lvl7pPr>
            <a:lvl8pPr marL="4622658" indent="0">
              <a:buNone/>
              <a:defRPr sz="2311" b="1"/>
            </a:lvl8pPr>
            <a:lvl9pPr marL="5283037" indent="0">
              <a:buNone/>
              <a:defRPr sz="2311" b="1"/>
            </a:lvl9pPr>
          </a:lstStyle>
          <a:p>
            <a:pPr lvl="0"/>
            <a:r>
              <a:rPr kumimoji="1" lang="ja-JP" altLang="en-US"/>
              <a:t>マスター テキストの書式設定</a:t>
            </a:r>
          </a:p>
        </p:txBody>
      </p:sp>
      <p:sp>
        <p:nvSpPr>
          <p:cNvPr id="6" name="コンテンツ プレースホルダー 5">
            <a:extLst>
              <a:ext uri="{FF2B5EF4-FFF2-40B4-BE49-F238E27FC236}">
                <a16:creationId xmlns:a16="http://schemas.microsoft.com/office/drawing/2014/main" id="{86B9C8E5-FB0C-5698-0FBB-E67900A2A065}"/>
              </a:ext>
            </a:extLst>
          </p:cNvPr>
          <p:cNvSpPr>
            <a:spLocks noGrp="1"/>
          </p:cNvSpPr>
          <p:nvPr>
            <p:ph sz="quarter" idx="4"/>
          </p:nvPr>
        </p:nvSpPr>
        <p:spPr>
          <a:xfrm>
            <a:off x="3471863" y="3618442"/>
            <a:ext cx="2915543" cy="5322183"/>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a:extLst>
              <a:ext uri="{FF2B5EF4-FFF2-40B4-BE49-F238E27FC236}">
                <a16:creationId xmlns:a16="http://schemas.microsoft.com/office/drawing/2014/main" id="{04C651A7-F0F5-F796-FAFE-6873A4BD5F7C}"/>
              </a:ext>
            </a:extLst>
          </p:cNvPr>
          <p:cNvSpPr>
            <a:spLocks noGrp="1"/>
          </p:cNvSpPr>
          <p:nvPr>
            <p:ph type="dt" sz="half" idx="10"/>
          </p:nvPr>
        </p:nvSpPr>
        <p:spPr/>
        <p:txBody>
          <a:bodyPr/>
          <a:lstStyle/>
          <a:p>
            <a:fld id="{039E4858-229F-4F10-8313-77EE7370BEB1}" type="datetime1">
              <a:rPr kumimoji="1" lang="ja-JP" altLang="en-US" smtClean="0"/>
              <a:t>2022/12/1</a:t>
            </a:fld>
            <a:endParaRPr kumimoji="1" lang="ja-JP" altLang="en-US"/>
          </a:p>
        </p:txBody>
      </p:sp>
      <p:sp>
        <p:nvSpPr>
          <p:cNvPr id="8" name="フッター プレースホルダー 7">
            <a:extLst>
              <a:ext uri="{FF2B5EF4-FFF2-40B4-BE49-F238E27FC236}">
                <a16:creationId xmlns:a16="http://schemas.microsoft.com/office/drawing/2014/main" id="{D10EBBA1-BF50-7E95-6B78-760841A4967B}"/>
              </a:ext>
            </a:extLst>
          </p:cNvPr>
          <p:cNvSpPr>
            <a:spLocks noGrp="1"/>
          </p:cNvSpPr>
          <p:nvPr>
            <p:ph type="ftr" sz="quarter" idx="11"/>
          </p:nvPr>
        </p:nvSpPr>
        <p:spPr/>
        <p:txBody>
          <a:bodyPr/>
          <a:lstStyle/>
          <a:p>
            <a:endParaRPr kumimoji="1" lang="ja-JP" altLang="en-US"/>
          </a:p>
        </p:txBody>
      </p:sp>
      <p:sp>
        <p:nvSpPr>
          <p:cNvPr id="9" name="スライド番号プレースホルダー 8">
            <a:extLst>
              <a:ext uri="{FF2B5EF4-FFF2-40B4-BE49-F238E27FC236}">
                <a16:creationId xmlns:a16="http://schemas.microsoft.com/office/drawing/2014/main" id="{7222C8A9-BBC4-4898-C3B7-CCA41F5FB9AA}"/>
              </a:ext>
            </a:extLst>
          </p:cNvPr>
          <p:cNvSpPr>
            <a:spLocks noGrp="1"/>
          </p:cNvSpPr>
          <p:nvPr>
            <p:ph type="sldNum" sz="quarter" idx="12"/>
          </p:nvPr>
        </p:nvSpPr>
        <p:spPr/>
        <p:txBody>
          <a:bodyPr/>
          <a:lstStyle/>
          <a:p>
            <a:fld id="{0DBF7675-8707-498E-A828-857695EAC0C9}" type="slidenum">
              <a:rPr kumimoji="1" lang="ja-JP" altLang="en-US" smtClean="0"/>
              <a:t>‹#›</a:t>
            </a:fld>
            <a:endParaRPr kumimoji="1" lang="ja-JP" altLang="en-US"/>
          </a:p>
        </p:txBody>
      </p:sp>
    </p:spTree>
    <p:extLst>
      <p:ext uri="{BB962C8B-B14F-4D97-AF65-F5344CB8AC3E}">
        <p14:creationId xmlns:p14="http://schemas.microsoft.com/office/powerpoint/2010/main" val="199064279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AB4CA15-E216-8B66-28EF-78E05000AD5F}"/>
              </a:ext>
            </a:extLst>
          </p:cNvPr>
          <p:cNvSpPr>
            <a:spLocks noGrp="1"/>
          </p:cNvSpPr>
          <p:nvPr>
            <p:ph type="title"/>
          </p:nvPr>
        </p:nvSpPr>
        <p:spPr/>
        <p:txBody>
          <a:bodyPr/>
          <a:lstStyle/>
          <a:p>
            <a:r>
              <a:rPr kumimoji="1" lang="ja-JP" altLang="en-US"/>
              <a:t>マスター タイトルの書式設定</a:t>
            </a:r>
          </a:p>
        </p:txBody>
      </p:sp>
      <p:sp>
        <p:nvSpPr>
          <p:cNvPr id="3" name="日付プレースホルダー 2">
            <a:extLst>
              <a:ext uri="{FF2B5EF4-FFF2-40B4-BE49-F238E27FC236}">
                <a16:creationId xmlns:a16="http://schemas.microsoft.com/office/drawing/2014/main" id="{62434084-D459-7444-588F-EF694163567B}"/>
              </a:ext>
            </a:extLst>
          </p:cNvPr>
          <p:cNvSpPr>
            <a:spLocks noGrp="1"/>
          </p:cNvSpPr>
          <p:nvPr>
            <p:ph type="dt" sz="half" idx="10"/>
          </p:nvPr>
        </p:nvSpPr>
        <p:spPr/>
        <p:txBody>
          <a:bodyPr/>
          <a:lstStyle/>
          <a:p>
            <a:fld id="{05DDF812-2A25-4093-8BE8-23C745295D8A}" type="datetime1">
              <a:rPr kumimoji="1" lang="ja-JP" altLang="en-US" smtClean="0"/>
              <a:t>2022/12/1</a:t>
            </a:fld>
            <a:endParaRPr kumimoji="1" lang="ja-JP" altLang="en-US"/>
          </a:p>
        </p:txBody>
      </p:sp>
      <p:sp>
        <p:nvSpPr>
          <p:cNvPr id="4" name="フッター プレースホルダー 3">
            <a:extLst>
              <a:ext uri="{FF2B5EF4-FFF2-40B4-BE49-F238E27FC236}">
                <a16:creationId xmlns:a16="http://schemas.microsoft.com/office/drawing/2014/main" id="{474A2CFA-4926-5F05-CA24-4379379145CF}"/>
              </a:ext>
            </a:extLst>
          </p:cNvPr>
          <p:cNvSpPr>
            <a:spLocks noGrp="1"/>
          </p:cNvSpPr>
          <p:nvPr>
            <p:ph type="ftr" sz="quarter" idx="11"/>
          </p:nvPr>
        </p:nvSpPr>
        <p:spPr/>
        <p:txBody>
          <a:bodyPr/>
          <a:lstStyle/>
          <a:p>
            <a:endParaRPr kumimoji="1" lang="ja-JP" altLang="en-US"/>
          </a:p>
        </p:txBody>
      </p:sp>
      <p:sp>
        <p:nvSpPr>
          <p:cNvPr id="5" name="スライド番号プレースホルダー 4">
            <a:extLst>
              <a:ext uri="{FF2B5EF4-FFF2-40B4-BE49-F238E27FC236}">
                <a16:creationId xmlns:a16="http://schemas.microsoft.com/office/drawing/2014/main" id="{E41D3857-F306-B86C-831D-C5F931933E12}"/>
              </a:ext>
            </a:extLst>
          </p:cNvPr>
          <p:cNvSpPr>
            <a:spLocks noGrp="1"/>
          </p:cNvSpPr>
          <p:nvPr>
            <p:ph type="sldNum" sz="quarter" idx="12"/>
          </p:nvPr>
        </p:nvSpPr>
        <p:spPr/>
        <p:txBody>
          <a:bodyPr/>
          <a:lstStyle/>
          <a:p>
            <a:fld id="{0DBF7675-8707-498E-A828-857695EAC0C9}" type="slidenum">
              <a:rPr kumimoji="1" lang="ja-JP" altLang="en-US" smtClean="0"/>
              <a:t>‹#›</a:t>
            </a:fld>
            <a:endParaRPr kumimoji="1" lang="ja-JP" altLang="en-US"/>
          </a:p>
        </p:txBody>
      </p:sp>
    </p:spTree>
    <p:extLst>
      <p:ext uri="{BB962C8B-B14F-4D97-AF65-F5344CB8AC3E}">
        <p14:creationId xmlns:p14="http://schemas.microsoft.com/office/powerpoint/2010/main" val="420653239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a:extLst>
              <a:ext uri="{FF2B5EF4-FFF2-40B4-BE49-F238E27FC236}">
                <a16:creationId xmlns:a16="http://schemas.microsoft.com/office/drawing/2014/main" id="{B575A491-57E4-18F4-75AA-BBA78E5A6109}"/>
              </a:ext>
            </a:extLst>
          </p:cNvPr>
          <p:cNvSpPr>
            <a:spLocks noGrp="1"/>
          </p:cNvSpPr>
          <p:nvPr>
            <p:ph type="dt" sz="half" idx="10"/>
          </p:nvPr>
        </p:nvSpPr>
        <p:spPr/>
        <p:txBody>
          <a:bodyPr/>
          <a:lstStyle/>
          <a:p>
            <a:fld id="{D116F524-BAAD-485E-BE77-7AC71FB73EA2}" type="datetime1">
              <a:rPr kumimoji="1" lang="ja-JP" altLang="en-US" smtClean="0"/>
              <a:t>2022/12/1</a:t>
            </a:fld>
            <a:endParaRPr kumimoji="1" lang="ja-JP" altLang="en-US"/>
          </a:p>
        </p:txBody>
      </p:sp>
      <p:sp>
        <p:nvSpPr>
          <p:cNvPr id="3" name="フッター プレースホルダー 2">
            <a:extLst>
              <a:ext uri="{FF2B5EF4-FFF2-40B4-BE49-F238E27FC236}">
                <a16:creationId xmlns:a16="http://schemas.microsoft.com/office/drawing/2014/main" id="{B56A0A74-2239-4784-BEA3-8F75A83D22E5}"/>
              </a:ext>
            </a:extLst>
          </p:cNvPr>
          <p:cNvSpPr>
            <a:spLocks noGrp="1"/>
          </p:cNvSpPr>
          <p:nvPr>
            <p:ph type="ftr" sz="quarter" idx="1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96322FA9-415B-5C9D-495D-210C3A9D2503}"/>
              </a:ext>
            </a:extLst>
          </p:cNvPr>
          <p:cNvSpPr>
            <a:spLocks noGrp="1"/>
          </p:cNvSpPr>
          <p:nvPr>
            <p:ph type="sldNum" sz="quarter" idx="12"/>
          </p:nvPr>
        </p:nvSpPr>
        <p:spPr/>
        <p:txBody>
          <a:bodyPr/>
          <a:lstStyle/>
          <a:p>
            <a:fld id="{0DBF7675-8707-498E-A828-857695EAC0C9}" type="slidenum">
              <a:rPr kumimoji="1" lang="ja-JP" altLang="en-US" smtClean="0"/>
              <a:t>‹#›</a:t>
            </a:fld>
            <a:endParaRPr kumimoji="1" lang="ja-JP" altLang="en-US"/>
          </a:p>
        </p:txBody>
      </p:sp>
    </p:spTree>
    <p:extLst>
      <p:ext uri="{BB962C8B-B14F-4D97-AF65-F5344CB8AC3E}">
        <p14:creationId xmlns:p14="http://schemas.microsoft.com/office/powerpoint/2010/main" val="412778503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196EE8F-292C-A69D-D5BB-8069D1F0BD59}"/>
              </a:ext>
            </a:extLst>
          </p:cNvPr>
          <p:cNvSpPr>
            <a:spLocks noGrp="1"/>
          </p:cNvSpPr>
          <p:nvPr>
            <p:ph type="title"/>
          </p:nvPr>
        </p:nvSpPr>
        <p:spPr>
          <a:xfrm>
            <a:off x="472381" y="660400"/>
            <a:ext cx="2211883" cy="2311400"/>
          </a:xfrm>
        </p:spPr>
        <p:txBody>
          <a:bodyPr anchor="b"/>
          <a:lstStyle>
            <a:lvl1pPr>
              <a:defRPr sz="4622"/>
            </a:lvl1p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D42BCA72-D1B2-EBAA-7079-B96113D75BB1}"/>
              </a:ext>
            </a:extLst>
          </p:cNvPr>
          <p:cNvSpPr>
            <a:spLocks noGrp="1"/>
          </p:cNvSpPr>
          <p:nvPr>
            <p:ph idx="1"/>
          </p:nvPr>
        </p:nvSpPr>
        <p:spPr>
          <a:xfrm>
            <a:off x="2915543" y="1426281"/>
            <a:ext cx="3471863" cy="7039681"/>
          </a:xfrm>
        </p:spPr>
        <p:txBody>
          <a:bodyPr/>
          <a:lstStyle>
            <a:lvl1pPr>
              <a:defRPr sz="4622"/>
            </a:lvl1pPr>
            <a:lvl2pPr>
              <a:defRPr sz="4044"/>
            </a:lvl2pPr>
            <a:lvl3pPr>
              <a:defRPr sz="3467"/>
            </a:lvl3pPr>
            <a:lvl4pPr>
              <a:defRPr sz="2889"/>
            </a:lvl4pPr>
            <a:lvl5pPr>
              <a:defRPr sz="2889"/>
            </a:lvl5pPr>
            <a:lvl6pPr>
              <a:defRPr sz="2889"/>
            </a:lvl6pPr>
            <a:lvl7pPr>
              <a:defRPr sz="2889"/>
            </a:lvl7pPr>
            <a:lvl8pPr>
              <a:defRPr sz="2889"/>
            </a:lvl8pPr>
            <a:lvl9pPr>
              <a:defRPr sz="2889"/>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a:extLst>
              <a:ext uri="{FF2B5EF4-FFF2-40B4-BE49-F238E27FC236}">
                <a16:creationId xmlns:a16="http://schemas.microsoft.com/office/drawing/2014/main" id="{0A724CD0-496B-FC7C-3254-466FDF6AF66D}"/>
              </a:ext>
            </a:extLst>
          </p:cNvPr>
          <p:cNvSpPr>
            <a:spLocks noGrp="1"/>
          </p:cNvSpPr>
          <p:nvPr>
            <p:ph type="body" sz="half" idx="2"/>
          </p:nvPr>
        </p:nvSpPr>
        <p:spPr>
          <a:xfrm>
            <a:off x="472381" y="2971800"/>
            <a:ext cx="2211883" cy="5505627"/>
          </a:xfrm>
        </p:spPr>
        <p:txBody>
          <a:bodyPr/>
          <a:lstStyle>
            <a:lvl1pPr marL="0" indent="0">
              <a:buNone/>
              <a:defRPr sz="2311"/>
            </a:lvl1pPr>
            <a:lvl2pPr marL="660380" indent="0">
              <a:buNone/>
              <a:defRPr sz="2022"/>
            </a:lvl2pPr>
            <a:lvl3pPr marL="1320759" indent="0">
              <a:buNone/>
              <a:defRPr sz="1733"/>
            </a:lvl3pPr>
            <a:lvl4pPr marL="1981139" indent="0">
              <a:buNone/>
              <a:defRPr sz="1444"/>
            </a:lvl4pPr>
            <a:lvl5pPr marL="2641519" indent="0">
              <a:buNone/>
              <a:defRPr sz="1444"/>
            </a:lvl5pPr>
            <a:lvl6pPr marL="3301898" indent="0">
              <a:buNone/>
              <a:defRPr sz="1444"/>
            </a:lvl6pPr>
            <a:lvl7pPr marL="3962278" indent="0">
              <a:buNone/>
              <a:defRPr sz="1444"/>
            </a:lvl7pPr>
            <a:lvl8pPr marL="4622658" indent="0">
              <a:buNone/>
              <a:defRPr sz="1444"/>
            </a:lvl8pPr>
            <a:lvl9pPr marL="5283037" indent="0">
              <a:buNone/>
              <a:defRPr sz="1444"/>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C18F26B8-EEA0-DA8C-9C8E-D937548A94B7}"/>
              </a:ext>
            </a:extLst>
          </p:cNvPr>
          <p:cNvSpPr>
            <a:spLocks noGrp="1"/>
          </p:cNvSpPr>
          <p:nvPr>
            <p:ph type="dt" sz="half" idx="10"/>
          </p:nvPr>
        </p:nvSpPr>
        <p:spPr/>
        <p:txBody>
          <a:bodyPr/>
          <a:lstStyle/>
          <a:p>
            <a:fld id="{287F9D6C-7CA2-4033-A29D-FB19E9E8E6D4}" type="datetime1">
              <a:rPr kumimoji="1" lang="ja-JP" altLang="en-US" smtClean="0"/>
              <a:t>2022/12/1</a:t>
            </a:fld>
            <a:endParaRPr kumimoji="1" lang="ja-JP" altLang="en-US"/>
          </a:p>
        </p:txBody>
      </p:sp>
      <p:sp>
        <p:nvSpPr>
          <p:cNvPr id="6" name="フッター プレースホルダー 5">
            <a:extLst>
              <a:ext uri="{FF2B5EF4-FFF2-40B4-BE49-F238E27FC236}">
                <a16:creationId xmlns:a16="http://schemas.microsoft.com/office/drawing/2014/main" id="{14D44731-F894-A1BA-62DD-BB437A4F388C}"/>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3550F212-D6BD-2648-F770-C2A3A2AF9353}"/>
              </a:ext>
            </a:extLst>
          </p:cNvPr>
          <p:cNvSpPr>
            <a:spLocks noGrp="1"/>
          </p:cNvSpPr>
          <p:nvPr>
            <p:ph type="sldNum" sz="quarter" idx="12"/>
          </p:nvPr>
        </p:nvSpPr>
        <p:spPr/>
        <p:txBody>
          <a:bodyPr/>
          <a:lstStyle/>
          <a:p>
            <a:fld id="{0DBF7675-8707-498E-A828-857695EAC0C9}" type="slidenum">
              <a:rPr kumimoji="1" lang="ja-JP" altLang="en-US" smtClean="0"/>
              <a:t>‹#›</a:t>
            </a:fld>
            <a:endParaRPr kumimoji="1" lang="ja-JP" altLang="en-US"/>
          </a:p>
        </p:txBody>
      </p:sp>
    </p:spTree>
    <p:extLst>
      <p:ext uri="{BB962C8B-B14F-4D97-AF65-F5344CB8AC3E}">
        <p14:creationId xmlns:p14="http://schemas.microsoft.com/office/powerpoint/2010/main" val="426280560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0DC673C7-0685-B01A-AA8B-A1783516B815}"/>
              </a:ext>
            </a:extLst>
          </p:cNvPr>
          <p:cNvSpPr>
            <a:spLocks noGrp="1"/>
          </p:cNvSpPr>
          <p:nvPr>
            <p:ph type="title"/>
          </p:nvPr>
        </p:nvSpPr>
        <p:spPr>
          <a:xfrm>
            <a:off x="472381" y="660400"/>
            <a:ext cx="2211883" cy="2311400"/>
          </a:xfrm>
        </p:spPr>
        <p:txBody>
          <a:bodyPr anchor="b"/>
          <a:lstStyle>
            <a:lvl1pPr>
              <a:defRPr sz="4622"/>
            </a:lvl1pPr>
          </a:lstStyle>
          <a:p>
            <a:r>
              <a:rPr kumimoji="1" lang="ja-JP" altLang="en-US"/>
              <a:t>マスター タイトルの書式設定</a:t>
            </a:r>
          </a:p>
        </p:txBody>
      </p:sp>
      <p:sp>
        <p:nvSpPr>
          <p:cNvPr id="3" name="図プレースホルダー 2">
            <a:extLst>
              <a:ext uri="{FF2B5EF4-FFF2-40B4-BE49-F238E27FC236}">
                <a16:creationId xmlns:a16="http://schemas.microsoft.com/office/drawing/2014/main" id="{8E8DE76D-DC1F-3273-A37D-C15C4068BF29}"/>
              </a:ext>
            </a:extLst>
          </p:cNvPr>
          <p:cNvSpPr>
            <a:spLocks noGrp="1"/>
          </p:cNvSpPr>
          <p:nvPr>
            <p:ph type="pic" idx="1"/>
          </p:nvPr>
        </p:nvSpPr>
        <p:spPr>
          <a:xfrm>
            <a:off x="2915543" y="1426281"/>
            <a:ext cx="3471863" cy="7039681"/>
          </a:xfrm>
        </p:spPr>
        <p:txBody>
          <a:bodyPr/>
          <a:lstStyle>
            <a:lvl1pPr marL="0" indent="0">
              <a:buNone/>
              <a:defRPr sz="4622"/>
            </a:lvl1pPr>
            <a:lvl2pPr marL="660380" indent="0">
              <a:buNone/>
              <a:defRPr sz="4044"/>
            </a:lvl2pPr>
            <a:lvl3pPr marL="1320759" indent="0">
              <a:buNone/>
              <a:defRPr sz="3467"/>
            </a:lvl3pPr>
            <a:lvl4pPr marL="1981139" indent="0">
              <a:buNone/>
              <a:defRPr sz="2889"/>
            </a:lvl4pPr>
            <a:lvl5pPr marL="2641519" indent="0">
              <a:buNone/>
              <a:defRPr sz="2889"/>
            </a:lvl5pPr>
            <a:lvl6pPr marL="3301898" indent="0">
              <a:buNone/>
              <a:defRPr sz="2889"/>
            </a:lvl6pPr>
            <a:lvl7pPr marL="3962278" indent="0">
              <a:buNone/>
              <a:defRPr sz="2889"/>
            </a:lvl7pPr>
            <a:lvl8pPr marL="4622658" indent="0">
              <a:buNone/>
              <a:defRPr sz="2889"/>
            </a:lvl8pPr>
            <a:lvl9pPr marL="5283037" indent="0">
              <a:buNone/>
              <a:defRPr sz="2889"/>
            </a:lvl9pPr>
          </a:lstStyle>
          <a:p>
            <a:endParaRPr kumimoji="1" lang="ja-JP" altLang="en-US"/>
          </a:p>
        </p:txBody>
      </p:sp>
      <p:sp>
        <p:nvSpPr>
          <p:cNvPr id="4" name="テキスト プレースホルダー 3">
            <a:extLst>
              <a:ext uri="{FF2B5EF4-FFF2-40B4-BE49-F238E27FC236}">
                <a16:creationId xmlns:a16="http://schemas.microsoft.com/office/drawing/2014/main" id="{E439C2DC-14F4-769A-7338-8C9F04DAF55C}"/>
              </a:ext>
            </a:extLst>
          </p:cNvPr>
          <p:cNvSpPr>
            <a:spLocks noGrp="1"/>
          </p:cNvSpPr>
          <p:nvPr>
            <p:ph type="body" sz="half" idx="2"/>
          </p:nvPr>
        </p:nvSpPr>
        <p:spPr>
          <a:xfrm>
            <a:off x="472381" y="2971800"/>
            <a:ext cx="2211883" cy="5505627"/>
          </a:xfrm>
        </p:spPr>
        <p:txBody>
          <a:bodyPr/>
          <a:lstStyle>
            <a:lvl1pPr marL="0" indent="0">
              <a:buNone/>
              <a:defRPr sz="2311"/>
            </a:lvl1pPr>
            <a:lvl2pPr marL="660380" indent="0">
              <a:buNone/>
              <a:defRPr sz="2022"/>
            </a:lvl2pPr>
            <a:lvl3pPr marL="1320759" indent="0">
              <a:buNone/>
              <a:defRPr sz="1733"/>
            </a:lvl3pPr>
            <a:lvl4pPr marL="1981139" indent="0">
              <a:buNone/>
              <a:defRPr sz="1444"/>
            </a:lvl4pPr>
            <a:lvl5pPr marL="2641519" indent="0">
              <a:buNone/>
              <a:defRPr sz="1444"/>
            </a:lvl5pPr>
            <a:lvl6pPr marL="3301898" indent="0">
              <a:buNone/>
              <a:defRPr sz="1444"/>
            </a:lvl6pPr>
            <a:lvl7pPr marL="3962278" indent="0">
              <a:buNone/>
              <a:defRPr sz="1444"/>
            </a:lvl7pPr>
            <a:lvl8pPr marL="4622658" indent="0">
              <a:buNone/>
              <a:defRPr sz="1444"/>
            </a:lvl8pPr>
            <a:lvl9pPr marL="5283037" indent="0">
              <a:buNone/>
              <a:defRPr sz="1444"/>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6D6E938A-EC03-8CD8-F4B5-9D8CC7B423E6}"/>
              </a:ext>
            </a:extLst>
          </p:cNvPr>
          <p:cNvSpPr>
            <a:spLocks noGrp="1"/>
          </p:cNvSpPr>
          <p:nvPr>
            <p:ph type="dt" sz="half" idx="10"/>
          </p:nvPr>
        </p:nvSpPr>
        <p:spPr/>
        <p:txBody>
          <a:bodyPr/>
          <a:lstStyle/>
          <a:p>
            <a:fld id="{88C6C843-3ED3-4EC7-B544-6278E2997488}" type="datetime1">
              <a:rPr kumimoji="1" lang="ja-JP" altLang="en-US" smtClean="0"/>
              <a:t>2022/12/1</a:t>
            </a:fld>
            <a:endParaRPr kumimoji="1" lang="ja-JP" altLang="en-US"/>
          </a:p>
        </p:txBody>
      </p:sp>
      <p:sp>
        <p:nvSpPr>
          <p:cNvPr id="6" name="フッター プレースホルダー 5">
            <a:extLst>
              <a:ext uri="{FF2B5EF4-FFF2-40B4-BE49-F238E27FC236}">
                <a16:creationId xmlns:a16="http://schemas.microsoft.com/office/drawing/2014/main" id="{90480FE4-851D-7A9F-B394-8039C5CB5B6C}"/>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220AC3DD-683E-739D-694C-7E0C45DD9D59}"/>
              </a:ext>
            </a:extLst>
          </p:cNvPr>
          <p:cNvSpPr>
            <a:spLocks noGrp="1"/>
          </p:cNvSpPr>
          <p:nvPr>
            <p:ph type="sldNum" sz="quarter" idx="12"/>
          </p:nvPr>
        </p:nvSpPr>
        <p:spPr/>
        <p:txBody>
          <a:bodyPr/>
          <a:lstStyle/>
          <a:p>
            <a:fld id="{0DBF7675-8707-498E-A828-857695EAC0C9}" type="slidenum">
              <a:rPr kumimoji="1" lang="ja-JP" altLang="en-US" smtClean="0"/>
              <a:t>‹#›</a:t>
            </a:fld>
            <a:endParaRPr kumimoji="1" lang="ja-JP" altLang="en-US"/>
          </a:p>
        </p:txBody>
      </p:sp>
    </p:spTree>
    <p:extLst>
      <p:ext uri="{BB962C8B-B14F-4D97-AF65-F5344CB8AC3E}">
        <p14:creationId xmlns:p14="http://schemas.microsoft.com/office/powerpoint/2010/main" val="290243884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a:extLst>
              <a:ext uri="{FF2B5EF4-FFF2-40B4-BE49-F238E27FC236}">
                <a16:creationId xmlns:a16="http://schemas.microsoft.com/office/drawing/2014/main" id="{7FDA8C41-9843-A5B2-BF61-265298C1F35C}"/>
              </a:ext>
            </a:extLst>
          </p:cNvPr>
          <p:cNvSpPr>
            <a:spLocks noGrp="1"/>
          </p:cNvSpPr>
          <p:nvPr>
            <p:ph type="title"/>
          </p:nvPr>
        </p:nvSpPr>
        <p:spPr>
          <a:xfrm>
            <a:off x="471488" y="527404"/>
            <a:ext cx="5915025" cy="1914702"/>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42F551D5-9CAB-3673-CEE0-429EF0EF8DCE}"/>
              </a:ext>
            </a:extLst>
          </p:cNvPr>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D1784C60-BFB3-B727-AD97-7D2D682F2EE4}"/>
              </a:ext>
            </a:extLst>
          </p:cNvPr>
          <p:cNvSpPr>
            <a:spLocks noGrp="1"/>
          </p:cNvSpPr>
          <p:nvPr>
            <p:ph type="dt" sz="half" idx="2"/>
          </p:nvPr>
        </p:nvSpPr>
        <p:spPr>
          <a:xfrm>
            <a:off x="471488" y="9181395"/>
            <a:ext cx="1543050" cy="527403"/>
          </a:xfrm>
          <a:prstGeom prst="rect">
            <a:avLst/>
          </a:prstGeom>
        </p:spPr>
        <p:txBody>
          <a:bodyPr vert="horz" lIns="91440" tIns="45720" rIns="91440" bIns="45720" rtlCol="0" anchor="ctr"/>
          <a:lstStyle>
            <a:lvl1pPr algn="l">
              <a:defRPr sz="1733">
                <a:solidFill>
                  <a:schemeClr val="tx1">
                    <a:tint val="75000"/>
                  </a:schemeClr>
                </a:solidFill>
              </a:defRPr>
            </a:lvl1pPr>
          </a:lstStyle>
          <a:p>
            <a:fld id="{22FC43D3-876E-4BC7-8174-74CE8D8FCE75}" type="datetime1">
              <a:rPr kumimoji="1" lang="ja-JP" altLang="en-US" smtClean="0"/>
              <a:t>2022/12/1</a:t>
            </a:fld>
            <a:endParaRPr kumimoji="1" lang="ja-JP" altLang="en-US"/>
          </a:p>
        </p:txBody>
      </p:sp>
      <p:sp>
        <p:nvSpPr>
          <p:cNvPr id="5" name="フッター プレースホルダー 4">
            <a:extLst>
              <a:ext uri="{FF2B5EF4-FFF2-40B4-BE49-F238E27FC236}">
                <a16:creationId xmlns:a16="http://schemas.microsoft.com/office/drawing/2014/main" id="{05E49F46-C2FF-2267-A2F6-251099398672}"/>
              </a:ext>
            </a:extLst>
          </p:cNvPr>
          <p:cNvSpPr>
            <a:spLocks noGrp="1"/>
          </p:cNvSpPr>
          <p:nvPr>
            <p:ph type="ftr" sz="quarter" idx="3"/>
          </p:nvPr>
        </p:nvSpPr>
        <p:spPr>
          <a:xfrm>
            <a:off x="2271713" y="9181395"/>
            <a:ext cx="2314575" cy="527403"/>
          </a:xfrm>
          <a:prstGeom prst="rect">
            <a:avLst/>
          </a:prstGeom>
        </p:spPr>
        <p:txBody>
          <a:bodyPr vert="horz" lIns="91440" tIns="45720" rIns="91440" bIns="45720" rtlCol="0" anchor="ctr"/>
          <a:lstStyle>
            <a:lvl1pPr algn="ctr">
              <a:defRPr sz="1733">
                <a:solidFill>
                  <a:schemeClr val="tx1">
                    <a:tint val="75000"/>
                  </a:schemeClr>
                </a:solidFill>
              </a:defRPr>
            </a:lvl1pPr>
          </a:lstStyle>
          <a:p>
            <a:endParaRPr kumimoji="1" lang="ja-JP" altLang="en-US"/>
          </a:p>
        </p:txBody>
      </p:sp>
      <p:sp>
        <p:nvSpPr>
          <p:cNvPr id="6" name="スライド番号プレースホルダー 5">
            <a:extLst>
              <a:ext uri="{FF2B5EF4-FFF2-40B4-BE49-F238E27FC236}">
                <a16:creationId xmlns:a16="http://schemas.microsoft.com/office/drawing/2014/main" id="{EA200BE9-3016-B07B-B502-D67F6EE71928}"/>
              </a:ext>
            </a:extLst>
          </p:cNvPr>
          <p:cNvSpPr>
            <a:spLocks noGrp="1"/>
          </p:cNvSpPr>
          <p:nvPr>
            <p:ph type="sldNum" sz="quarter" idx="4"/>
          </p:nvPr>
        </p:nvSpPr>
        <p:spPr>
          <a:xfrm>
            <a:off x="4843463" y="9181395"/>
            <a:ext cx="1543050" cy="527403"/>
          </a:xfrm>
          <a:prstGeom prst="rect">
            <a:avLst/>
          </a:prstGeom>
        </p:spPr>
        <p:txBody>
          <a:bodyPr vert="horz" lIns="91440" tIns="45720" rIns="91440" bIns="45720" rtlCol="0" anchor="ctr"/>
          <a:lstStyle>
            <a:lvl1pPr algn="r">
              <a:defRPr sz="1733">
                <a:solidFill>
                  <a:schemeClr val="tx1">
                    <a:tint val="75000"/>
                  </a:schemeClr>
                </a:solidFill>
              </a:defRPr>
            </a:lvl1pPr>
          </a:lstStyle>
          <a:p>
            <a:fld id="{0DBF7675-8707-498E-A828-857695EAC0C9}" type="slidenum">
              <a:rPr kumimoji="1" lang="ja-JP" altLang="en-US" smtClean="0"/>
              <a:t>‹#›</a:t>
            </a:fld>
            <a:endParaRPr kumimoji="1" lang="ja-JP" altLang="en-US"/>
          </a:p>
        </p:txBody>
      </p:sp>
    </p:spTree>
    <p:extLst>
      <p:ext uri="{BB962C8B-B14F-4D97-AF65-F5344CB8AC3E}">
        <p14:creationId xmlns:p14="http://schemas.microsoft.com/office/powerpoint/2010/main" val="59528016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l" defTabSz="1320759" rtl="0" eaLnBrk="1" latinLnBrk="0" hangingPunct="1">
        <a:lnSpc>
          <a:spcPct val="90000"/>
        </a:lnSpc>
        <a:spcBef>
          <a:spcPct val="0"/>
        </a:spcBef>
        <a:buNone/>
        <a:defRPr kumimoji="1" sz="6355" kern="1200">
          <a:solidFill>
            <a:schemeClr val="tx1"/>
          </a:solidFill>
          <a:latin typeface="+mj-lt"/>
          <a:ea typeface="+mj-ea"/>
          <a:cs typeface="+mj-cs"/>
        </a:defRPr>
      </a:lvl1pPr>
    </p:titleStyle>
    <p:bodyStyle>
      <a:lvl1pPr marL="330190" indent="-330190" algn="l" defTabSz="1320759" rtl="0" eaLnBrk="1" latinLnBrk="0" hangingPunct="1">
        <a:lnSpc>
          <a:spcPct val="90000"/>
        </a:lnSpc>
        <a:spcBef>
          <a:spcPts val="1444"/>
        </a:spcBef>
        <a:buFont typeface="Arial" panose="020B0604020202020204" pitchFamily="34" charset="0"/>
        <a:buChar char="•"/>
        <a:defRPr kumimoji="1" sz="4044" kern="1200">
          <a:solidFill>
            <a:schemeClr val="tx1"/>
          </a:solidFill>
          <a:latin typeface="+mn-lt"/>
          <a:ea typeface="+mn-ea"/>
          <a:cs typeface="+mn-cs"/>
        </a:defRPr>
      </a:lvl1pPr>
      <a:lvl2pPr marL="990570" indent="-330190" algn="l" defTabSz="1320759" rtl="0" eaLnBrk="1" latinLnBrk="0" hangingPunct="1">
        <a:lnSpc>
          <a:spcPct val="90000"/>
        </a:lnSpc>
        <a:spcBef>
          <a:spcPts val="722"/>
        </a:spcBef>
        <a:buFont typeface="Arial" panose="020B0604020202020204" pitchFamily="34" charset="0"/>
        <a:buChar char="•"/>
        <a:defRPr kumimoji="1" sz="3467" kern="1200">
          <a:solidFill>
            <a:schemeClr val="tx1"/>
          </a:solidFill>
          <a:latin typeface="+mn-lt"/>
          <a:ea typeface="+mn-ea"/>
          <a:cs typeface="+mn-cs"/>
        </a:defRPr>
      </a:lvl2pPr>
      <a:lvl3pPr marL="1650949" indent="-330190" algn="l" defTabSz="1320759" rtl="0" eaLnBrk="1" latinLnBrk="0" hangingPunct="1">
        <a:lnSpc>
          <a:spcPct val="90000"/>
        </a:lnSpc>
        <a:spcBef>
          <a:spcPts val="722"/>
        </a:spcBef>
        <a:buFont typeface="Arial" panose="020B0604020202020204" pitchFamily="34" charset="0"/>
        <a:buChar char="•"/>
        <a:defRPr kumimoji="1" sz="2889" kern="1200">
          <a:solidFill>
            <a:schemeClr val="tx1"/>
          </a:solidFill>
          <a:latin typeface="+mn-lt"/>
          <a:ea typeface="+mn-ea"/>
          <a:cs typeface="+mn-cs"/>
        </a:defRPr>
      </a:lvl3pPr>
      <a:lvl4pPr marL="2311329" indent="-330190" algn="l" defTabSz="1320759" rtl="0" eaLnBrk="1" latinLnBrk="0" hangingPunct="1">
        <a:lnSpc>
          <a:spcPct val="90000"/>
        </a:lnSpc>
        <a:spcBef>
          <a:spcPts val="722"/>
        </a:spcBef>
        <a:buFont typeface="Arial" panose="020B0604020202020204" pitchFamily="34" charset="0"/>
        <a:buChar char="•"/>
        <a:defRPr kumimoji="1" sz="2600" kern="1200">
          <a:solidFill>
            <a:schemeClr val="tx1"/>
          </a:solidFill>
          <a:latin typeface="+mn-lt"/>
          <a:ea typeface="+mn-ea"/>
          <a:cs typeface="+mn-cs"/>
        </a:defRPr>
      </a:lvl4pPr>
      <a:lvl5pPr marL="2971709" indent="-330190" algn="l" defTabSz="1320759" rtl="0" eaLnBrk="1" latinLnBrk="0" hangingPunct="1">
        <a:lnSpc>
          <a:spcPct val="90000"/>
        </a:lnSpc>
        <a:spcBef>
          <a:spcPts val="722"/>
        </a:spcBef>
        <a:buFont typeface="Arial" panose="020B0604020202020204" pitchFamily="34" charset="0"/>
        <a:buChar char="•"/>
        <a:defRPr kumimoji="1" sz="2600" kern="1200">
          <a:solidFill>
            <a:schemeClr val="tx1"/>
          </a:solidFill>
          <a:latin typeface="+mn-lt"/>
          <a:ea typeface="+mn-ea"/>
          <a:cs typeface="+mn-cs"/>
        </a:defRPr>
      </a:lvl5pPr>
      <a:lvl6pPr marL="3632088" indent="-330190" algn="l" defTabSz="1320759" rtl="0" eaLnBrk="1" latinLnBrk="0" hangingPunct="1">
        <a:lnSpc>
          <a:spcPct val="90000"/>
        </a:lnSpc>
        <a:spcBef>
          <a:spcPts val="722"/>
        </a:spcBef>
        <a:buFont typeface="Arial" panose="020B0604020202020204" pitchFamily="34" charset="0"/>
        <a:buChar char="•"/>
        <a:defRPr kumimoji="1" sz="2600" kern="1200">
          <a:solidFill>
            <a:schemeClr val="tx1"/>
          </a:solidFill>
          <a:latin typeface="+mn-lt"/>
          <a:ea typeface="+mn-ea"/>
          <a:cs typeface="+mn-cs"/>
        </a:defRPr>
      </a:lvl6pPr>
      <a:lvl7pPr marL="4292468" indent="-330190" algn="l" defTabSz="1320759" rtl="0" eaLnBrk="1" latinLnBrk="0" hangingPunct="1">
        <a:lnSpc>
          <a:spcPct val="90000"/>
        </a:lnSpc>
        <a:spcBef>
          <a:spcPts val="722"/>
        </a:spcBef>
        <a:buFont typeface="Arial" panose="020B0604020202020204" pitchFamily="34" charset="0"/>
        <a:buChar char="•"/>
        <a:defRPr kumimoji="1" sz="2600" kern="1200">
          <a:solidFill>
            <a:schemeClr val="tx1"/>
          </a:solidFill>
          <a:latin typeface="+mn-lt"/>
          <a:ea typeface="+mn-ea"/>
          <a:cs typeface="+mn-cs"/>
        </a:defRPr>
      </a:lvl7pPr>
      <a:lvl8pPr marL="4952848" indent="-330190" algn="l" defTabSz="1320759" rtl="0" eaLnBrk="1" latinLnBrk="0" hangingPunct="1">
        <a:lnSpc>
          <a:spcPct val="90000"/>
        </a:lnSpc>
        <a:spcBef>
          <a:spcPts val="722"/>
        </a:spcBef>
        <a:buFont typeface="Arial" panose="020B0604020202020204" pitchFamily="34" charset="0"/>
        <a:buChar char="•"/>
        <a:defRPr kumimoji="1" sz="2600" kern="1200">
          <a:solidFill>
            <a:schemeClr val="tx1"/>
          </a:solidFill>
          <a:latin typeface="+mn-lt"/>
          <a:ea typeface="+mn-ea"/>
          <a:cs typeface="+mn-cs"/>
        </a:defRPr>
      </a:lvl8pPr>
      <a:lvl9pPr marL="5613227" indent="-330190" algn="l" defTabSz="1320759" rtl="0" eaLnBrk="1" latinLnBrk="0" hangingPunct="1">
        <a:lnSpc>
          <a:spcPct val="90000"/>
        </a:lnSpc>
        <a:spcBef>
          <a:spcPts val="722"/>
        </a:spcBef>
        <a:buFont typeface="Arial" panose="020B0604020202020204" pitchFamily="34" charset="0"/>
        <a:buChar char="•"/>
        <a:defRPr kumimoji="1" sz="2600" kern="1200">
          <a:solidFill>
            <a:schemeClr val="tx1"/>
          </a:solidFill>
          <a:latin typeface="+mn-lt"/>
          <a:ea typeface="+mn-ea"/>
          <a:cs typeface="+mn-cs"/>
        </a:defRPr>
      </a:lvl9pPr>
    </p:bodyStyle>
    <p:otherStyle>
      <a:defPPr>
        <a:defRPr lang="ja-JP"/>
      </a:defPPr>
      <a:lvl1pPr marL="0" algn="l" defTabSz="1320759" rtl="0" eaLnBrk="1" latinLnBrk="0" hangingPunct="1">
        <a:defRPr kumimoji="1" sz="2600" kern="1200">
          <a:solidFill>
            <a:schemeClr val="tx1"/>
          </a:solidFill>
          <a:latin typeface="+mn-lt"/>
          <a:ea typeface="+mn-ea"/>
          <a:cs typeface="+mn-cs"/>
        </a:defRPr>
      </a:lvl1pPr>
      <a:lvl2pPr marL="660380" algn="l" defTabSz="1320759" rtl="0" eaLnBrk="1" latinLnBrk="0" hangingPunct="1">
        <a:defRPr kumimoji="1" sz="2600" kern="1200">
          <a:solidFill>
            <a:schemeClr val="tx1"/>
          </a:solidFill>
          <a:latin typeface="+mn-lt"/>
          <a:ea typeface="+mn-ea"/>
          <a:cs typeface="+mn-cs"/>
        </a:defRPr>
      </a:lvl2pPr>
      <a:lvl3pPr marL="1320759" algn="l" defTabSz="1320759" rtl="0" eaLnBrk="1" latinLnBrk="0" hangingPunct="1">
        <a:defRPr kumimoji="1" sz="2600" kern="1200">
          <a:solidFill>
            <a:schemeClr val="tx1"/>
          </a:solidFill>
          <a:latin typeface="+mn-lt"/>
          <a:ea typeface="+mn-ea"/>
          <a:cs typeface="+mn-cs"/>
        </a:defRPr>
      </a:lvl3pPr>
      <a:lvl4pPr marL="1981139" algn="l" defTabSz="1320759" rtl="0" eaLnBrk="1" latinLnBrk="0" hangingPunct="1">
        <a:defRPr kumimoji="1" sz="2600" kern="1200">
          <a:solidFill>
            <a:schemeClr val="tx1"/>
          </a:solidFill>
          <a:latin typeface="+mn-lt"/>
          <a:ea typeface="+mn-ea"/>
          <a:cs typeface="+mn-cs"/>
        </a:defRPr>
      </a:lvl4pPr>
      <a:lvl5pPr marL="2641519" algn="l" defTabSz="1320759" rtl="0" eaLnBrk="1" latinLnBrk="0" hangingPunct="1">
        <a:defRPr kumimoji="1" sz="2600" kern="1200">
          <a:solidFill>
            <a:schemeClr val="tx1"/>
          </a:solidFill>
          <a:latin typeface="+mn-lt"/>
          <a:ea typeface="+mn-ea"/>
          <a:cs typeface="+mn-cs"/>
        </a:defRPr>
      </a:lvl5pPr>
      <a:lvl6pPr marL="3301898" algn="l" defTabSz="1320759" rtl="0" eaLnBrk="1" latinLnBrk="0" hangingPunct="1">
        <a:defRPr kumimoji="1" sz="2600" kern="1200">
          <a:solidFill>
            <a:schemeClr val="tx1"/>
          </a:solidFill>
          <a:latin typeface="+mn-lt"/>
          <a:ea typeface="+mn-ea"/>
          <a:cs typeface="+mn-cs"/>
        </a:defRPr>
      </a:lvl6pPr>
      <a:lvl7pPr marL="3962278" algn="l" defTabSz="1320759" rtl="0" eaLnBrk="1" latinLnBrk="0" hangingPunct="1">
        <a:defRPr kumimoji="1" sz="2600" kern="1200">
          <a:solidFill>
            <a:schemeClr val="tx1"/>
          </a:solidFill>
          <a:latin typeface="+mn-lt"/>
          <a:ea typeface="+mn-ea"/>
          <a:cs typeface="+mn-cs"/>
        </a:defRPr>
      </a:lvl7pPr>
      <a:lvl8pPr marL="4622658" algn="l" defTabSz="1320759" rtl="0" eaLnBrk="1" latinLnBrk="0" hangingPunct="1">
        <a:defRPr kumimoji="1" sz="2600" kern="1200">
          <a:solidFill>
            <a:schemeClr val="tx1"/>
          </a:solidFill>
          <a:latin typeface="+mn-lt"/>
          <a:ea typeface="+mn-ea"/>
          <a:cs typeface="+mn-cs"/>
        </a:defRPr>
      </a:lvl8pPr>
      <a:lvl9pPr marL="5283037" algn="l" defTabSz="1320759" rtl="0" eaLnBrk="1" latinLnBrk="0" hangingPunct="1">
        <a:defRPr kumimoji="1" sz="26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 Id="rId5" Type="http://schemas.openxmlformats.org/officeDocument/2006/relationships/image" Target="../media/image4.png"/><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2.xml"/><Relationship Id="rId1" Type="http://schemas.openxmlformats.org/officeDocument/2006/relationships/slideLayout" Target="../slideLayouts/slideLayout7.xml"/><Relationship Id="rId4" Type="http://schemas.openxmlformats.org/officeDocument/2006/relationships/chart" Target="../charts/chart2.xml"/></Relationships>
</file>

<file path=ppt/slides/_rels/slide2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3.xml"/><Relationship Id="rId1" Type="http://schemas.openxmlformats.org/officeDocument/2006/relationships/slideLayout" Target="../slideLayouts/slideLayout7.xml"/><Relationship Id="rId4" Type="http://schemas.openxmlformats.org/officeDocument/2006/relationships/image" Target="../media/image5.png"/></Relationships>
</file>

<file path=ppt/slides/_rels/slide2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chart" Target="../charts/chart1.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a:extLst>
              <a:ext uri="{FF2B5EF4-FFF2-40B4-BE49-F238E27FC236}">
                <a16:creationId xmlns:a16="http://schemas.microsoft.com/office/drawing/2014/main" id="{C9F0BF1D-A813-9F63-493D-528D3382DA73}"/>
              </a:ext>
            </a:extLst>
          </p:cNvPr>
          <p:cNvSpPr>
            <a:spLocks noGrp="1"/>
          </p:cNvSpPr>
          <p:nvPr>
            <p:ph type="sldNum" sz="quarter" idx="12"/>
          </p:nvPr>
        </p:nvSpPr>
        <p:spPr/>
        <p:txBody>
          <a:bodyPr/>
          <a:lstStyle/>
          <a:p>
            <a:fld id="{0DBF7675-8707-498E-A828-857695EAC0C9}" type="slidenum">
              <a:rPr kumimoji="1" lang="ja-JP" altLang="en-US" smtClean="0"/>
              <a:t>1</a:t>
            </a:fld>
            <a:endParaRPr kumimoji="1" lang="ja-JP" altLang="en-US"/>
          </a:p>
        </p:txBody>
      </p:sp>
      <p:pic>
        <p:nvPicPr>
          <p:cNvPr id="4" name="Picture 2" descr="by-nc-sa">
            <a:extLst>
              <a:ext uri="{FF2B5EF4-FFF2-40B4-BE49-F238E27FC236}">
                <a16:creationId xmlns:a16="http://schemas.microsoft.com/office/drawing/2014/main" id="{9DECE4F9-9E97-7281-F5C2-276D2667BD5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9999" y="8986479"/>
            <a:ext cx="1069310" cy="373182"/>
          </a:xfrm>
          <a:prstGeom prst="rect">
            <a:avLst/>
          </a:prstGeom>
          <a:noFill/>
          <a:extLst>
            <a:ext uri="{909E8E84-426E-40DD-AFC4-6F175D3DCCD1}">
              <a14:hiddenFill xmlns:a14="http://schemas.microsoft.com/office/drawing/2010/main">
                <a:solidFill>
                  <a:srgbClr val="FFFFFF"/>
                </a:solidFill>
              </a14:hiddenFill>
            </a:ext>
          </a:extLst>
        </p:spPr>
      </p:pic>
      <p:sp>
        <p:nvSpPr>
          <p:cNvPr id="5" name="テキスト ボックス 4">
            <a:extLst>
              <a:ext uri="{FF2B5EF4-FFF2-40B4-BE49-F238E27FC236}">
                <a16:creationId xmlns:a16="http://schemas.microsoft.com/office/drawing/2014/main" id="{89067921-5ED5-D86E-303D-1575396981CC}"/>
              </a:ext>
            </a:extLst>
          </p:cNvPr>
          <p:cNvSpPr txBox="1"/>
          <p:nvPr/>
        </p:nvSpPr>
        <p:spPr>
          <a:xfrm>
            <a:off x="710458" y="787745"/>
            <a:ext cx="5607541" cy="1692771"/>
          </a:xfrm>
          <a:prstGeom prst="rect">
            <a:avLst/>
          </a:prstGeom>
          <a:noFill/>
        </p:spPr>
        <p:txBody>
          <a:bodyPr wrap="square" rtlCol="0">
            <a:spAutoFit/>
          </a:bodyPr>
          <a:lstStyle/>
          <a:p>
            <a:r>
              <a:rPr kumimoji="1" lang="en-US" altLang="ja-JP" sz="2400" dirty="0"/>
              <a:t>2025</a:t>
            </a:r>
            <a:r>
              <a:rPr kumimoji="1" lang="ja-JP" altLang="en-US" sz="2400" dirty="0"/>
              <a:t>年大学入試テスト</a:t>
            </a:r>
          </a:p>
          <a:p>
            <a:r>
              <a:rPr lang="ja-JP" altLang="en-US" sz="2400" dirty="0"/>
              <a:t>　情報科　対策教材</a:t>
            </a:r>
            <a:endParaRPr lang="en-US" altLang="ja-JP" sz="2400" dirty="0"/>
          </a:p>
          <a:p>
            <a:endParaRPr kumimoji="1" lang="en-US" altLang="ja-JP" sz="2800" dirty="0"/>
          </a:p>
          <a:p>
            <a:r>
              <a:rPr lang="ja-JP" altLang="en-US" sz="2800" dirty="0"/>
              <a:t>　</a:t>
            </a:r>
            <a:endParaRPr kumimoji="1" lang="ja-JP" altLang="en-US" sz="2800" dirty="0"/>
          </a:p>
        </p:txBody>
      </p:sp>
      <p:sp>
        <p:nvSpPr>
          <p:cNvPr id="7" name="テキスト ボックス 6">
            <a:extLst>
              <a:ext uri="{FF2B5EF4-FFF2-40B4-BE49-F238E27FC236}">
                <a16:creationId xmlns:a16="http://schemas.microsoft.com/office/drawing/2014/main" id="{F23E9ACF-063B-3FC9-C9D5-13CA24F32405}"/>
              </a:ext>
            </a:extLst>
          </p:cNvPr>
          <p:cNvSpPr txBox="1"/>
          <p:nvPr/>
        </p:nvSpPr>
        <p:spPr>
          <a:xfrm>
            <a:off x="534653" y="2126573"/>
            <a:ext cx="5783346" cy="954107"/>
          </a:xfrm>
          <a:prstGeom prst="rect">
            <a:avLst/>
          </a:prstGeom>
          <a:noFill/>
          <a:ln w="28575">
            <a:solidFill>
              <a:schemeClr val="tx1"/>
            </a:solidFill>
          </a:ln>
        </p:spPr>
        <p:txBody>
          <a:bodyPr wrap="square">
            <a:spAutoFit/>
          </a:bodyPr>
          <a:lstStyle/>
          <a:p>
            <a:r>
              <a:rPr lang="ja-JP" altLang="en-US" sz="2800" dirty="0"/>
              <a:t>アルゴリズムとシミュレーション</a:t>
            </a:r>
            <a:endParaRPr lang="en-US" altLang="ja-JP" sz="2800" dirty="0"/>
          </a:p>
          <a:p>
            <a:r>
              <a:rPr lang="ja-JP" altLang="en-US" sz="2800" dirty="0"/>
              <a:t>初級教材 表計算編</a:t>
            </a:r>
          </a:p>
        </p:txBody>
      </p:sp>
      <p:sp>
        <p:nvSpPr>
          <p:cNvPr id="9" name="テキスト ボックス 8">
            <a:extLst>
              <a:ext uri="{FF2B5EF4-FFF2-40B4-BE49-F238E27FC236}">
                <a16:creationId xmlns:a16="http://schemas.microsoft.com/office/drawing/2014/main" id="{CCC7018E-1DEB-168F-723A-ED343149B9C9}"/>
              </a:ext>
            </a:extLst>
          </p:cNvPr>
          <p:cNvSpPr txBox="1"/>
          <p:nvPr/>
        </p:nvSpPr>
        <p:spPr>
          <a:xfrm>
            <a:off x="3999296" y="8530238"/>
            <a:ext cx="2198851" cy="1015663"/>
          </a:xfrm>
          <a:prstGeom prst="rect">
            <a:avLst/>
          </a:prstGeom>
          <a:noFill/>
        </p:spPr>
        <p:txBody>
          <a:bodyPr wrap="square" rtlCol="0">
            <a:spAutoFit/>
          </a:bodyPr>
          <a:lstStyle/>
          <a:p>
            <a:r>
              <a:rPr kumimoji="1" lang="en-US" altLang="ja-JP" sz="2000" dirty="0"/>
              <a:t>2022</a:t>
            </a:r>
            <a:r>
              <a:rPr kumimoji="1" lang="ja-JP" altLang="en-US" sz="2000" dirty="0"/>
              <a:t>年</a:t>
            </a:r>
            <a:r>
              <a:rPr kumimoji="1" lang="en-US" altLang="ja-JP" sz="2000" dirty="0"/>
              <a:t>12</a:t>
            </a:r>
            <a:r>
              <a:rPr kumimoji="1" lang="ja-JP" altLang="en-US" sz="2000" dirty="0"/>
              <a:t>月</a:t>
            </a:r>
            <a:endParaRPr kumimoji="1" lang="en-US" altLang="ja-JP" sz="2000" dirty="0"/>
          </a:p>
          <a:p>
            <a:r>
              <a:rPr kumimoji="1" lang="ja-JP" altLang="en-US" sz="2000" dirty="0"/>
              <a:t>ドラフト</a:t>
            </a:r>
            <a:r>
              <a:rPr kumimoji="1" lang="en-US" altLang="ja-JP" sz="2000" dirty="0"/>
              <a:t>Ver0.9</a:t>
            </a:r>
            <a:br>
              <a:rPr kumimoji="1" lang="ja-JP" altLang="en-US" sz="2000" dirty="0"/>
            </a:br>
            <a:r>
              <a:rPr kumimoji="1" lang="ja-JP" altLang="en-US" sz="2000" dirty="0"/>
              <a:t>太田 剛</a:t>
            </a:r>
          </a:p>
        </p:txBody>
      </p:sp>
      <p:sp>
        <p:nvSpPr>
          <p:cNvPr id="10" name="テキスト ボックス 9">
            <a:extLst>
              <a:ext uri="{FF2B5EF4-FFF2-40B4-BE49-F238E27FC236}">
                <a16:creationId xmlns:a16="http://schemas.microsoft.com/office/drawing/2014/main" id="{22A23EE5-5197-8E40-68A7-92710508CE99}"/>
              </a:ext>
            </a:extLst>
          </p:cNvPr>
          <p:cNvSpPr txBox="1"/>
          <p:nvPr/>
        </p:nvSpPr>
        <p:spPr>
          <a:xfrm>
            <a:off x="2792308" y="7874362"/>
            <a:ext cx="3861678" cy="646331"/>
          </a:xfrm>
          <a:prstGeom prst="rect">
            <a:avLst/>
          </a:prstGeom>
          <a:noFill/>
        </p:spPr>
        <p:txBody>
          <a:bodyPr wrap="square" rtlCol="0">
            <a:spAutoFit/>
          </a:bodyPr>
          <a:lstStyle/>
          <a:p>
            <a:r>
              <a:rPr kumimoji="1" lang="ja-JP" altLang="en-US" dirty="0"/>
              <a:t>入試対策教材全体の考え方のビデオ</a:t>
            </a:r>
            <a:br>
              <a:rPr kumimoji="1" lang="en-US" altLang="ja-JP" dirty="0"/>
            </a:br>
            <a:r>
              <a:rPr kumimoji="1" lang="en-US" altLang="ja-JP" dirty="0"/>
              <a:t>https://youtu.be/G4NPpFdfn3A</a:t>
            </a:r>
            <a:endParaRPr kumimoji="1" lang="ja-JP" altLang="en-US" dirty="0"/>
          </a:p>
        </p:txBody>
      </p:sp>
      <p:pic>
        <p:nvPicPr>
          <p:cNvPr id="1026" name="Picture 2">
            <a:extLst>
              <a:ext uri="{FF2B5EF4-FFF2-40B4-BE49-F238E27FC236}">
                <a16:creationId xmlns:a16="http://schemas.microsoft.com/office/drawing/2014/main" id="{17F0AC81-24D7-93DF-053E-FB9AC46ED0B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487496" y="5805963"/>
            <a:ext cx="1973464" cy="1973464"/>
          </a:xfrm>
          <a:prstGeom prst="rect">
            <a:avLst/>
          </a:prstGeom>
          <a:noFill/>
          <a:extLst>
            <a:ext uri="{909E8E84-426E-40DD-AFC4-6F175D3DCCD1}">
              <a14:hiddenFill xmlns:a14="http://schemas.microsoft.com/office/drawing/2010/main">
                <a:solidFill>
                  <a:srgbClr val="FFFFFF"/>
                </a:solidFill>
              </a14:hiddenFill>
            </a:ext>
          </a:extLst>
        </p:spPr>
      </p:pic>
      <p:pic>
        <p:nvPicPr>
          <p:cNvPr id="4098" name="Picture 2" descr="マイクロソフト・エクセル（Microsoft Excel）のロゴマーク">
            <a:extLst>
              <a:ext uri="{FF2B5EF4-FFF2-40B4-BE49-F238E27FC236}">
                <a16:creationId xmlns:a16="http://schemas.microsoft.com/office/drawing/2014/main" id="{422E4A7D-6FBA-DB00-38A8-E5775B223A9B}"/>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l="317" r="52879"/>
          <a:stretch/>
        </p:blipFill>
        <p:spPr bwMode="auto">
          <a:xfrm>
            <a:off x="388714" y="3188138"/>
            <a:ext cx="2681824" cy="2462739"/>
          </a:xfrm>
          <a:prstGeom prst="rect">
            <a:avLst/>
          </a:prstGeom>
          <a:noFill/>
          <a:extLst>
            <a:ext uri="{909E8E84-426E-40DD-AFC4-6F175D3DCCD1}">
              <a14:hiddenFill xmlns:a14="http://schemas.microsoft.com/office/drawing/2010/main">
                <a:solidFill>
                  <a:srgbClr val="FFFFFF"/>
                </a:solidFill>
              </a14:hiddenFill>
            </a:ext>
          </a:extLst>
        </p:spPr>
      </p:pic>
      <p:pic>
        <p:nvPicPr>
          <p:cNvPr id="6" name="図 5">
            <a:extLst>
              <a:ext uri="{FF2B5EF4-FFF2-40B4-BE49-F238E27FC236}">
                <a16:creationId xmlns:a16="http://schemas.microsoft.com/office/drawing/2014/main" id="{6D8E0716-C019-DDBC-2AB5-2E0E5425E2F6}"/>
              </a:ext>
            </a:extLst>
          </p:cNvPr>
          <p:cNvPicPr>
            <a:picLocks noChangeAspect="1"/>
          </p:cNvPicPr>
          <p:nvPr/>
        </p:nvPicPr>
        <p:blipFill>
          <a:blip r:embed="rId5">
            <a:clrChange>
              <a:clrFrom>
                <a:srgbClr val="F4F4F4"/>
              </a:clrFrom>
              <a:clrTo>
                <a:srgbClr val="F4F4F4">
                  <a:alpha val="0"/>
                </a:srgbClr>
              </a:clrTo>
            </a:clrChange>
          </a:blip>
          <a:stretch>
            <a:fillRect/>
          </a:stretch>
        </p:blipFill>
        <p:spPr>
          <a:xfrm>
            <a:off x="3306143" y="3364749"/>
            <a:ext cx="2810267" cy="2419688"/>
          </a:xfrm>
          <a:prstGeom prst="rect">
            <a:avLst/>
          </a:prstGeom>
        </p:spPr>
      </p:pic>
    </p:spTree>
    <p:extLst>
      <p:ext uri="{BB962C8B-B14F-4D97-AF65-F5344CB8AC3E}">
        <p14:creationId xmlns:p14="http://schemas.microsoft.com/office/powerpoint/2010/main" val="222124733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正方形/長方形 3">
            <a:extLst>
              <a:ext uri="{FF2B5EF4-FFF2-40B4-BE49-F238E27FC236}">
                <a16:creationId xmlns:a16="http://schemas.microsoft.com/office/drawing/2014/main" id="{6987A9C3-6E89-1599-1BFE-A2BC15D2C20E}"/>
              </a:ext>
            </a:extLst>
          </p:cNvPr>
          <p:cNvSpPr/>
          <p:nvPr/>
        </p:nvSpPr>
        <p:spPr>
          <a:xfrm>
            <a:off x="540001" y="540000"/>
            <a:ext cx="5778000" cy="8826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テキスト ボックス 6">
            <a:extLst>
              <a:ext uri="{FF2B5EF4-FFF2-40B4-BE49-F238E27FC236}">
                <a16:creationId xmlns:a16="http://schemas.microsoft.com/office/drawing/2014/main" id="{B3F5D1F4-1429-5D76-846B-7A9C277F7100}"/>
              </a:ext>
            </a:extLst>
          </p:cNvPr>
          <p:cNvSpPr txBox="1"/>
          <p:nvPr/>
        </p:nvSpPr>
        <p:spPr>
          <a:xfrm>
            <a:off x="3850703" y="239203"/>
            <a:ext cx="2535810" cy="276999"/>
          </a:xfrm>
          <a:prstGeom prst="rect">
            <a:avLst/>
          </a:prstGeom>
          <a:noFill/>
        </p:spPr>
        <p:txBody>
          <a:bodyPr wrap="square" rtlCol="0">
            <a:spAutoFit/>
          </a:bodyPr>
          <a:lstStyle/>
          <a:p>
            <a:r>
              <a:rPr kumimoji="1" lang="ja-JP" altLang="en-US" sz="1200" dirty="0"/>
              <a:t>初級レベル表計算　難易度★☆☆</a:t>
            </a:r>
          </a:p>
        </p:txBody>
      </p:sp>
      <p:sp>
        <p:nvSpPr>
          <p:cNvPr id="8" name="テキスト ボックス 7">
            <a:extLst>
              <a:ext uri="{FF2B5EF4-FFF2-40B4-BE49-F238E27FC236}">
                <a16:creationId xmlns:a16="http://schemas.microsoft.com/office/drawing/2014/main" id="{E7B4B7EE-6CDC-5038-4D9B-86252A0C600C}"/>
              </a:ext>
            </a:extLst>
          </p:cNvPr>
          <p:cNvSpPr txBox="1"/>
          <p:nvPr/>
        </p:nvSpPr>
        <p:spPr>
          <a:xfrm>
            <a:off x="539998" y="540000"/>
            <a:ext cx="4850148" cy="307777"/>
          </a:xfrm>
          <a:prstGeom prst="rect">
            <a:avLst/>
          </a:prstGeom>
          <a:noFill/>
        </p:spPr>
        <p:txBody>
          <a:bodyPr wrap="square" rtlCol="0">
            <a:spAutoFit/>
          </a:bodyPr>
          <a:lstStyle/>
          <a:p>
            <a:r>
              <a:rPr kumimoji="1" lang="ja-JP" altLang="en-US" sz="1400" dirty="0"/>
              <a:t>基本</a:t>
            </a:r>
            <a:r>
              <a:rPr kumimoji="1" lang="en-US" altLang="ja-JP" sz="1400" dirty="0"/>
              <a:t>:</a:t>
            </a:r>
            <a:r>
              <a:rPr lang="ja-JP" altLang="en-US" sz="1400" dirty="0"/>
              <a:t>ローン計算</a:t>
            </a:r>
            <a:r>
              <a:rPr kumimoji="1" lang="en-US" altLang="ja-JP" sz="1400" dirty="0"/>
              <a:t>(</a:t>
            </a:r>
            <a:r>
              <a:rPr kumimoji="1" lang="ja-JP" altLang="en-US" sz="1400" dirty="0"/>
              <a:t>プログラミング</a:t>
            </a:r>
            <a:r>
              <a:rPr lang="ja-JP" altLang="en-US" sz="1400" dirty="0"/>
              <a:t>編に類似課題あり</a:t>
            </a:r>
            <a:r>
              <a:rPr lang="en-US" altLang="ja-JP" sz="1400" dirty="0"/>
              <a:t>)</a:t>
            </a:r>
            <a:endParaRPr kumimoji="1" lang="ja-JP" altLang="en-US" sz="1400" dirty="0"/>
          </a:p>
        </p:txBody>
      </p:sp>
      <p:sp>
        <p:nvSpPr>
          <p:cNvPr id="9" name="テキスト ボックス 8">
            <a:extLst>
              <a:ext uri="{FF2B5EF4-FFF2-40B4-BE49-F238E27FC236}">
                <a16:creationId xmlns:a16="http://schemas.microsoft.com/office/drawing/2014/main" id="{3CD1921B-F1A2-40F5-451E-98CB72080098}"/>
              </a:ext>
            </a:extLst>
          </p:cNvPr>
          <p:cNvSpPr txBox="1"/>
          <p:nvPr/>
        </p:nvSpPr>
        <p:spPr>
          <a:xfrm>
            <a:off x="647700" y="863166"/>
            <a:ext cx="5591175" cy="938719"/>
          </a:xfrm>
          <a:prstGeom prst="rect">
            <a:avLst/>
          </a:prstGeom>
          <a:noFill/>
          <a:ln>
            <a:noFill/>
          </a:ln>
        </p:spPr>
        <p:txBody>
          <a:bodyPr wrap="square" rtlCol="0">
            <a:spAutoFit/>
          </a:bodyPr>
          <a:lstStyle/>
          <a:p>
            <a:r>
              <a:rPr kumimoji="1" lang="ja-JP" altLang="en-US" sz="1100" dirty="0"/>
              <a:t>　お金を借りた場合のローン計算をシミュレートして、返済年数と返済額を表示する表を作成する。課題は下記のように単純化している。</a:t>
            </a:r>
          </a:p>
          <a:p>
            <a:r>
              <a:rPr kumimoji="1" lang="ja-JP" altLang="en-US" sz="1100" dirty="0"/>
              <a:t>　返済は毎年、借入金と利息分を毎年均等に</a:t>
            </a:r>
            <a:r>
              <a:rPr kumimoji="1" lang="en-US" altLang="ja-JP" sz="1100" dirty="0"/>
              <a:t>(</a:t>
            </a:r>
            <a:r>
              <a:rPr kumimoji="1" lang="ja-JP" altLang="en-US" sz="1100" dirty="0"/>
              <a:t>同じ金額</a:t>
            </a:r>
            <a:r>
              <a:rPr kumimoji="1" lang="en-US" altLang="ja-JP" sz="1100" dirty="0"/>
              <a:t>)</a:t>
            </a:r>
            <a:r>
              <a:rPr kumimoji="1" lang="ja-JP" altLang="en-US" sz="1100" dirty="0"/>
              <a:t>で返済する方法を使用する。この課題では、年利を</a:t>
            </a:r>
            <a:r>
              <a:rPr kumimoji="1" lang="en-US" altLang="ja-JP" sz="1100" dirty="0"/>
              <a:t>0.03(3%)</a:t>
            </a:r>
            <a:r>
              <a:rPr kumimoji="1" lang="ja-JP" altLang="en-US" sz="1100" dirty="0"/>
              <a:t>としして、借入金</a:t>
            </a:r>
            <a:r>
              <a:rPr kumimoji="1" lang="en-US" altLang="ja-JP" sz="1100" dirty="0"/>
              <a:t>(</a:t>
            </a:r>
            <a:r>
              <a:rPr kumimoji="1" lang="ja-JP" altLang="en-US" sz="1100" dirty="0"/>
              <a:t>元金</a:t>
            </a:r>
            <a:r>
              <a:rPr kumimoji="1" lang="en-US" altLang="ja-JP" sz="1100" dirty="0"/>
              <a:t>)</a:t>
            </a:r>
            <a:r>
              <a:rPr kumimoji="1" lang="ja-JP" altLang="en-US" sz="1100" dirty="0"/>
              <a:t>と毎年の返済金を入力すると、毎年の借り入れ金を表示して、最後に返済年数と総返済額を表示する。</a:t>
            </a:r>
            <a:endParaRPr kumimoji="1" lang="en-US" altLang="ja-JP" sz="1100" dirty="0"/>
          </a:p>
        </p:txBody>
      </p:sp>
      <p:sp>
        <p:nvSpPr>
          <p:cNvPr id="3" name="テキスト ボックス 2">
            <a:extLst>
              <a:ext uri="{FF2B5EF4-FFF2-40B4-BE49-F238E27FC236}">
                <a16:creationId xmlns:a16="http://schemas.microsoft.com/office/drawing/2014/main" id="{0145D241-30A4-4942-2E09-173F8CFA8A08}"/>
              </a:ext>
            </a:extLst>
          </p:cNvPr>
          <p:cNvSpPr txBox="1"/>
          <p:nvPr/>
        </p:nvSpPr>
        <p:spPr>
          <a:xfrm>
            <a:off x="539998" y="4758340"/>
            <a:ext cx="1330153" cy="276999"/>
          </a:xfrm>
          <a:prstGeom prst="rect">
            <a:avLst/>
          </a:prstGeom>
          <a:noFill/>
          <a:ln w="19050">
            <a:solidFill>
              <a:srgbClr val="FF0000"/>
            </a:solidFill>
          </a:ln>
        </p:spPr>
        <p:txBody>
          <a:bodyPr wrap="square" rtlCol="0">
            <a:spAutoFit/>
          </a:bodyPr>
          <a:lstStyle/>
          <a:p>
            <a:pPr algn="ctr"/>
            <a:r>
              <a:rPr lang="ja-JP" altLang="en-US" sz="1200" dirty="0">
                <a:solidFill>
                  <a:srgbClr val="FF0000"/>
                </a:solidFill>
              </a:rPr>
              <a:t>課題の補足説明</a:t>
            </a:r>
            <a:endParaRPr kumimoji="1" lang="ja-JP" altLang="en-US" sz="1200" dirty="0">
              <a:solidFill>
                <a:srgbClr val="FF0000"/>
              </a:solidFill>
            </a:endParaRPr>
          </a:p>
        </p:txBody>
      </p:sp>
      <p:sp>
        <p:nvSpPr>
          <p:cNvPr id="6" name="テキスト ボックス 5">
            <a:extLst>
              <a:ext uri="{FF2B5EF4-FFF2-40B4-BE49-F238E27FC236}">
                <a16:creationId xmlns:a16="http://schemas.microsoft.com/office/drawing/2014/main" id="{7FF6B6BA-6285-B5DD-2A12-FFC839099C8F}"/>
              </a:ext>
            </a:extLst>
          </p:cNvPr>
          <p:cNvSpPr txBox="1"/>
          <p:nvPr/>
        </p:nvSpPr>
        <p:spPr>
          <a:xfrm>
            <a:off x="594181" y="5047238"/>
            <a:ext cx="5723818" cy="1446550"/>
          </a:xfrm>
          <a:prstGeom prst="rect">
            <a:avLst/>
          </a:prstGeom>
          <a:noFill/>
          <a:ln>
            <a:noFill/>
          </a:ln>
        </p:spPr>
        <p:txBody>
          <a:bodyPr wrap="square" rtlCol="0">
            <a:spAutoFit/>
          </a:bodyPr>
          <a:lstStyle/>
          <a:p>
            <a:r>
              <a:rPr kumimoji="1" lang="en-US" altLang="ja-JP" sz="1100" dirty="0"/>
              <a:t>(</a:t>
            </a:r>
            <a:r>
              <a:rPr kumimoji="1" lang="ja-JP" altLang="en-US" sz="1100" dirty="0"/>
              <a:t>同一の課題はプログラミング編</a:t>
            </a:r>
            <a:r>
              <a:rPr kumimoji="1" lang="en-US" altLang="ja-JP" sz="1100" dirty="0"/>
              <a:t>Part1</a:t>
            </a:r>
            <a:r>
              <a:rPr kumimoji="1" lang="ja-JP" altLang="en-US" sz="1100" dirty="0"/>
              <a:t>にある。</a:t>
            </a:r>
            <a:r>
              <a:rPr kumimoji="1" lang="en-US" altLang="ja-JP" sz="1100" dirty="0"/>
              <a:t>)</a:t>
            </a:r>
            <a:br>
              <a:rPr kumimoji="1" lang="en-US" altLang="ja-JP" sz="1100" dirty="0"/>
            </a:br>
            <a:r>
              <a:rPr kumimoji="1" lang="ja-JP" altLang="en-US" sz="1100" dirty="0"/>
              <a:t>例えば、初めに、</a:t>
            </a:r>
            <a:r>
              <a:rPr kumimoji="1" lang="en-US" altLang="ja-JP" sz="1100" dirty="0"/>
              <a:t>1,000,000</a:t>
            </a:r>
            <a:r>
              <a:rPr kumimoji="1" lang="ja-JP" altLang="en-US" sz="1100" dirty="0"/>
              <a:t>円借りて、毎年</a:t>
            </a:r>
            <a:r>
              <a:rPr lang="en-US" altLang="ja-JP" sz="1100" dirty="0"/>
              <a:t>2</a:t>
            </a:r>
            <a:r>
              <a:rPr kumimoji="1" lang="en-US" altLang="ja-JP" sz="1100" dirty="0"/>
              <a:t>00,000</a:t>
            </a:r>
            <a:r>
              <a:rPr kumimoji="1" lang="ja-JP" altLang="en-US" sz="1100" dirty="0"/>
              <a:t>円返済する場合</a:t>
            </a:r>
            <a:endParaRPr kumimoji="1" lang="en-US" altLang="ja-JP" sz="1100" dirty="0"/>
          </a:p>
          <a:p>
            <a:r>
              <a:rPr kumimoji="1" lang="ja-JP" altLang="en-US" sz="1100" dirty="0"/>
              <a:t>・毎年元金に利息を加えたものが新しい元金になる。そして、</a:t>
            </a:r>
            <a:r>
              <a:rPr kumimoji="1" lang="en-US" altLang="ja-JP" sz="1100" dirty="0"/>
              <a:t>200000</a:t>
            </a:r>
            <a:r>
              <a:rPr kumimoji="1" lang="ja-JP" altLang="en-US" sz="1100" dirty="0"/>
              <a:t>円返却したものが、その時の元金残高になる</a:t>
            </a:r>
          </a:p>
          <a:p>
            <a:r>
              <a:rPr lang="ja-JP" altLang="en-US" sz="1100" dirty="0"/>
              <a:t>・次の年は、前年度の残高が新しい、元金となり、計算する。</a:t>
            </a:r>
          </a:p>
          <a:p>
            <a:r>
              <a:rPr kumimoji="1" lang="ja-JP" altLang="en-US" sz="1100" dirty="0"/>
              <a:t>・返済金</a:t>
            </a:r>
            <a:r>
              <a:rPr kumimoji="1" lang="en-US" altLang="ja-JP" sz="1100" dirty="0"/>
              <a:t>200000</a:t>
            </a:r>
            <a:r>
              <a:rPr kumimoji="1" lang="ja-JP" altLang="en-US" sz="1100" dirty="0"/>
              <a:t>円より、元金</a:t>
            </a:r>
            <a:r>
              <a:rPr kumimoji="1" lang="en-US" altLang="ja-JP" sz="1100" dirty="0"/>
              <a:t>+</a:t>
            </a:r>
            <a:r>
              <a:rPr kumimoji="1" lang="ja-JP" altLang="en-US" sz="1100" dirty="0"/>
              <a:t>利息が小さい場合は、元金</a:t>
            </a:r>
            <a:r>
              <a:rPr kumimoji="1" lang="en-US" altLang="ja-JP" sz="1100" dirty="0"/>
              <a:t>+</a:t>
            </a:r>
            <a:r>
              <a:rPr kumimoji="1" lang="ja-JP" altLang="en-US" sz="1100" dirty="0"/>
              <a:t>利息を返済して、元金が</a:t>
            </a:r>
            <a:r>
              <a:rPr kumimoji="1" lang="en-US" altLang="ja-JP" sz="1100" dirty="0"/>
              <a:t>0</a:t>
            </a:r>
            <a:r>
              <a:rPr kumimoji="1" lang="ja-JP" altLang="en-US" sz="1100" dirty="0"/>
              <a:t>より大きい間は、支払いを続ける。</a:t>
            </a:r>
          </a:p>
          <a:p>
            <a:endParaRPr kumimoji="1" lang="ja-JP" altLang="en-US" sz="1100" dirty="0"/>
          </a:p>
        </p:txBody>
      </p:sp>
      <p:sp>
        <p:nvSpPr>
          <p:cNvPr id="47" name="スライド番号プレースホルダー 46">
            <a:extLst>
              <a:ext uri="{FF2B5EF4-FFF2-40B4-BE49-F238E27FC236}">
                <a16:creationId xmlns:a16="http://schemas.microsoft.com/office/drawing/2014/main" id="{27C6E011-9227-4205-915E-35185233DBF9}"/>
              </a:ext>
            </a:extLst>
          </p:cNvPr>
          <p:cNvSpPr>
            <a:spLocks noGrp="1"/>
          </p:cNvSpPr>
          <p:nvPr>
            <p:ph type="sldNum" sz="quarter" idx="12"/>
          </p:nvPr>
        </p:nvSpPr>
        <p:spPr/>
        <p:txBody>
          <a:bodyPr/>
          <a:lstStyle/>
          <a:p>
            <a:fld id="{0DBF7675-8707-498E-A828-857695EAC0C9}" type="slidenum">
              <a:rPr kumimoji="1" lang="ja-JP" altLang="en-US" smtClean="0"/>
              <a:t>10</a:t>
            </a:fld>
            <a:endParaRPr kumimoji="1" lang="ja-JP" altLang="en-US"/>
          </a:p>
        </p:txBody>
      </p:sp>
      <p:sp>
        <p:nvSpPr>
          <p:cNvPr id="49" name="テキスト ボックス 48">
            <a:extLst>
              <a:ext uri="{FF2B5EF4-FFF2-40B4-BE49-F238E27FC236}">
                <a16:creationId xmlns:a16="http://schemas.microsoft.com/office/drawing/2014/main" id="{7F232F45-64F7-3971-3CBF-4BABE92B2B62}"/>
              </a:ext>
            </a:extLst>
          </p:cNvPr>
          <p:cNvSpPr txBox="1"/>
          <p:nvPr/>
        </p:nvSpPr>
        <p:spPr>
          <a:xfrm>
            <a:off x="539998" y="6680762"/>
            <a:ext cx="1330153" cy="276999"/>
          </a:xfrm>
          <a:prstGeom prst="rect">
            <a:avLst/>
          </a:prstGeom>
          <a:noFill/>
          <a:ln w="19050">
            <a:solidFill>
              <a:srgbClr val="FF0000"/>
            </a:solidFill>
          </a:ln>
        </p:spPr>
        <p:txBody>
          <a:bodyPr wrap="square" rtlCol="0">
            <a:spAutoFit/>
          </a:bodyPr>
          <a:lstStyle/>
          <a:p>
            <a:pPr algn="ctr"/>
            <a:r>
              <a:rPr kumimoji="1" lang="ja-JP" altLang="en-US" sz="1200" dirty="0">
                <a:solidFill>
                  <a:srgbClr val="FF0000"/>
                </a:solidFill>
              </a:rPr>
              <a:t>使用</a:t>
            </a:r>
            <a:r>
              <a:rPr lang="ja-JP" altLang="en-US" sz="1200" dirty="0">
                <a:solidFill>
                  <a:srgbClr val="FF0000"/>
                </a:solidFill>
              </a:rPr>
              <a:t>関数等</a:t>
            </a:r>
            <a:endParaRPr kumimoji="1" lang="ja-JP" altLang="en-US" sz="1200" dirty="0">
              <a:solidFill>
                <a:srgbClr val="FF0000"/>
              </a:solidFill>
            </a:endParaRPr>
          </a:p>
        </p:txBody>
      </p:sp>
      <p:graphicFrame>
        <p:nvGraphicFramePr>
          <p:cNvPr id="50" name="表 50">
            <a:extLst>
              <a:ext uri="{FF2B5EF4-FFF2-40B4-BE49-F238E27FC236}">
                <a16:creationId xmlns:a16="http://schemas.microsoft.com/office/drawing/2014/main" id="{E0073A96-E24D-9E4B-0C6C-96CFF19FB94C}"/>
              </a:ext>
            </a:extLst>
          </p:cNvPr>
          <p:cNvGraphicFramePr>
            <a:graphicFrameLocks noGrp="1"/>
          </p:cNvGraphicFramePr>
          <p:nvPr>
            <p:extLst>
              <p:ext uri="{D42A27DB-BD31-4B8C-83A1-F6EECF244321}">
                <p14:modId xmlns:p14="http://schemas.microsoft.com/office/powerpoint/2010/main" val="1337263831"/>
              </p:ext>
            </p:extLst>
          </p:nvPr>
        </p:nvGraphicFramePr>
        <p:xfrm>
          <a:off x="647701" y="7014984"/>
          <a:ext cx="4572000" cy="1026160"/>
        </p:xfrm>
        <a:graphic>
          <a:graphicData uri="http://schemas.openxmlformats.org/drawingml/2006/table">
            <a:tbl>
              <a:tblPr firstRow="1" bandRow="1">
                <a:tableStyleId>{5C22544A-7EE6-4342-B048-85BDC9FD1C3A}</a:tableStyleId>
              </a:tblPr>
              <a:tblGrid>
                <a:gridCol w="2286000">
                  <a:extLst>
                    <a:ext uri="{9D8B030D-6E8A-4147-A177-3AD203B41FA5}">
                      <a16:colId xmlns:a16="http://schemas.microsoft.com/office/drawing/2014/main" val="2894240236"/>
                    </a:ext>
                  </a:extLst>
                </a:gridCol>
                <a:gridCol w="2286000">
                  <a:extLst>
                    <a:ext uri="{9D8B030D-6E8A-4147-A177-3AD203B41FA5}">
                      <a16:colId xmlns:a16="http://schemas.microsoft.com/office/drawing/2014/main" val="525378511"/>
                    </a:ext>
                  </a:extLst>
                </a:gridCol>
              </a:tblGrid>
              <a:tr h="143629">
                <a:tc>
                  <a:txBody>
                    <a:bodyPr/>
                    <a:lstStyle/>
                    <a:p>
                      <a:pPr>
                        <a:lnSpc>
                          <a:spcPts val="1320"/>
                        </a:lnSpc>
                      </a:pPr>
                      <a:r>
                        <a:rPr kumimoji="1" lang="en-US" altLang="ja-JP" sz="1100" b="0" dirty="0">
                          <a:solidFill>
                            <a:schemeClr val="tx1"/>
                          </a:solidFill>
                        </a:rPr>
                        <a:t>IF()</a:t>
                      </a:r>
                      <a:endParaRPr kumimoji="1" lang="ja-JP" altLang="en-US" sz="1100" b="0" dirty="0">
                        <a:solidFill>
                          <a:schemeClr val="tx1"/>
                        </a:solidFill>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nSpc>
                          <a:spcPts val="1320"/>
                        </a:lnSpc>
                      </a:pPr>
                      <a:endParaRPr kumimoji="1" lang="ja-JP" altLang="en-US" sz="1100" b="0" dirty="0">
                        <a:solidFill>
                          <a:schemeClr val="tx1"/>
                        </a:solidFill>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109813454"/>
                  </a:ext>
                </a:extLst>
              </a:tr>
              <a:tr h="143629">
                <a:tc>
                  <a:txBody>
                    <a:bodyPr/>
                    <a:lstStyle/>
                    <a:p>
                      <a:pPr>
                        <a:lnSpc>
                          <a:spcPts val="1320"/>
                        </a:lnSpc>
                      </a:pPr>
                      <a:r>
                        <a:rPr kumimoji="1" lang="ja-JP" altLang="en-US" sz="1100" dirty="0"/>
                        <a:t>絶対参照</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nSpc>
                          <a:spcPts val="1320"/>
                        </a:lnSpc>
                      </a:pPr>
                      <a:endParaRPr kumimoji="1" lang="ja-JP" altLang="en-US" sz="1100"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711163406"/>
                  </a:ext>
                </a:extLst>
              </a:tr>
              <a:tr h="143629">
                <a:tc>
                  <a:txBody>
                    <a:bodyPr/>
                    <a:lstStyle/>
                    <a:p>
                      <a:pPr>
                        <a:lnSpc>
                          <a:spcPts val="1320"/>
                        </a:lnSpc>
                      </a:pPr>
                      <a:endParaRPr kumimoji="1" lang="en-US" altLang="ja-JP" sz="1100"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nSpc>
                          <a:spcPts val="1320"/>
                        </a:lnSpc>
                      </a:pPr>
                      <a:endParaRPr kumimoji="1" lang="ja-JP" altLang="en-US" sz="1100"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433441293"/>
                  </a:ext>
                </a:extLst>
              </a:tr>
              <a:tr h="143629">
                <a:tc>
                  <a:txBody>
                    <a:bodyPr/>
                    <a:lstStyle/>
                    <a:p>
                      <a:pPr>
                        <a:lnSpc>
                          <a:spcPts val="1320"/>
                        </a:lnSpc>
                      </a:pPr>
                      <a:endParaRPr kumimoji="1" lang="ja-JP" altLang="en-US" sz="1100"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nSpc>
                          <a:spcPts val="1320"/>
                        </a:lnSpc>
                      </a:pPr>
                      <a:endParaRPr kumimoji="1" lang="ja-JP" altLang="en-US" sz="1100"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0398987"/>
                  </a:ext>
                </a:extLst>
              </a:tr>
            </a:tbl>
          </a:graphicData>
        </a:graphic>
      </p:graphicFrame>
      <p:graphicFrame>
        <p:nvGraphicFramePr>
          <p:cNvPr id="10" name="表 9">
            <a:extLst>
              <a:ext uri="{FF2B5EF4-FFF2-40B4-BE49-F238E27FC236}">
                <a16:creationId xmlns:a16="http://schemas.microsoft.com/office/drawing/2014/main" id="{4F13F498-409B-91FD-07BD-7B659DF62DCA}"/>
              </a:ext>
            </a:extLst>
          </p:cNvPr>
          <p:cNvGraphicFramePr>
            <a:graphicFrameLocks noGrp="1"/>
          </p:cNvGraphicFramePr>
          <p:nvPr>
            <p:extLst>
              <p:ext uri="{D42A27DB-BD31-4B8C-83A1-F6EECF244321}">
                <p14:modId xmlns:p14="http://schemas.microsoft.com/office/powerpoint/2010/main" val="488015345"/>
              </p:ext>
            </p:extLst>
          </p:nvPr>
        </p:nvGraphicFramePr>
        <p:xfrm>
          <a:off x="1275346" y="1952234"/>
          <a:ext cx="4114800" cy="2619375"/>
        </p:xfrm>
        <a:graphic>
          <a:graphicData uri="http://schemas.openxmlformats.org/drawingml/2006/table">
            <a:tbl>
              <a:tblPr/>
              <a:tblGrid>
                <a:gridCol w="685800">
                  <a:extLst>
                    <a:ext uri="{9D8B030D-6E8A-4147-A177-3AD203B41FA5}">
                      <a16:colId xmlns:a16="http://schemas.microsoft.com/office/drawing/2014/main" val="3380573410"/>
                    </a:ext>
                  </a:extLst>
                </a:gridCol>
                <a:gridCol w="685800">
                  <a:extLst>
                    <a:ext uri="{9D8B030D-6E8A-4147-A177-3AD203B41FA5}">
                      <a16:colId xmlns:a16="http://schemas.microsoft.com/office/drawing/2014/main" val="1116000815"/>
                    </a:ext>
                  </a:extLst>
                </a:gridCol>
                <a:gridCol w="685800">
                  <a:extLst>
                    <a:ext uri="{9D8B030D-6E8A-4147-A177-3AD203B41FA5}">
                      <a16:colId xmlns:a16="http://schemas.microsoft.com/office/drawing/2014/main" val="2096776092"/>
                    </a:ext>
                  </a:extLst>
                </a:gridCol>
                <a:gridCol w="685800">
                  <a:extLst>
                    <a:ext uri="{9D8B030D-6E8A-4147-A177-3AD203B41FA5}">
                      <a16:colId xmlns:a16="http://schemas.microsoft.com/office/drawing/2014/main" val="1400485252"/>
                    </a:ext>
                  </a:extLst>
                </a:gridCol>
                <a:gridCol w="685800">
                  <a:extLst>
                    <a:ext uri="{9D8B030D-6E8A-4147-A177-3AD203B41FA5}">
                      <a16:colId xmlns:a16="http://schemas.microsoft.com/office/drawing/2014/main" val="2760130418"/>
                    </a:ext>
                  </a:extLst>
                </a:gridCol>
                <a:gridCol w="685800">
                  <a:extLst>
                    <a:ext uri="{9D8B030D-6E8A-4147-A177-3AD203B41FA5}">
                      <a16:colId xmlns:a16="http://schemas.microsoft.com/office/drawing/2014/main" val="3278114000"/>
                    </a:ext>
                  </a:extLst>
                </a:gridCol>
              </a:tblGrid>
              <a:tr h="238125">
                <a:tc>
                  <a:txBody>
                    <a:bodyPr/>
                    <a:lstStyle/>
                    <a:p>
                      <a:pPr algn="l" fontAlgn="b"/>
                      <a:endParaRPr lang="ja-JP" altLang="en-US" sz="1100" b="0" i="0" u="none" strike="noStrike">
                        <a:solidFill>
                          <a:srgbClr val="000000"/>
                        </a:solidFill>
                        <a:effectLst/>
                        <a:latin typeface="Yu Gothic" panose="020B0400000000000000" pitchFamily="50" charset="-128"/>
                        <a:ea typeface="Yu Gothic" panose="020B0400000000000000" pitchFamily="50" charset="-128"/>
                      </a:endParaRPr>
                    </a:p>
                  </a:txBody>
                  <a:tcPr marL="9525" marR="9525" marT="9525" marB="0" anchor="b">
                    <a:lnL>
                      <a:noFill/>
                    </a:lnL>
                    <a:lnR w="6350" cap="flat" cmpd="sng" algn="ctr">
                      <a:solidFill>
                        <a:srgbClr val="000000"/>
                      </a:solidFill>
                      <a:prstDash val="solid"/>
                      <a:round/>
                      <a:headEnd type="none" w="med" len="med"/>
                      <a:tailEnd type="none" w="med" len="med"/>
                    </a:lnR>
                    <a:lnT>
                      <a:noFill/>
                    </a:lnT>
                    <a:lnB>
                      <a:noFill/>
                    </a:lnB>
                  </a:tcPr>
                </a:tc>
                <a:tc>
                  <a:txBody>
                    <a:bodyPr/>
                    <a:lstStyle/>
                    <a:p>
                      <a:pPr algn="l" fontAlgn="b"/>
                      <a:r>
                        <a:rPr lang="ja-JP" altLang="en-US" sz="1100" b="0" i="0" u="none" strike="noStrike">
                          <a:solidFill>
                            <a:srgbClr val="000000"/>
                          </a:solidFill>
                          <a:effectLst/>
                          <a:latin typeface="Yu Gothic" panose="020B0400000000000000" pitchFamily="50" charset="-128"/>
                          <a:ea typeface="Yu Gothic" panose="020B0400000000000000" pitchFamily="50" charset="-128"/>
                        </a:rPr>
                        <a:t>利率</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endParaRPr lang="ja-JP" altLang="en-US" sz="1100" b="0" i="0" u="none" strike="noStrike">
                        <a:solidFill>
                          <a:srgbClr val="000000"/>
                        </a:solidFill>
                        <a:effectLst/>
                        <a:latin typeface="Yu Gothic" panose="020B0400000000000000" pitchFamily="50" charset="-128"/>
                        <a:ea typeface="Yu Gothic" panose="020B0400000000000000" pitchFamily="50" charset="-128"/>
                      </a:endParaRPr>
                    </a:p>
                  </a:txBody>
                  <a:tcPr marL="9525" marR="9525" marT="9525" marB="0" anchor="b">
                    <a:lnL w="635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ja-JP" altLang="en-US" sz="1100" b="0" i="0" u="none" strike="noStrike">
                        <a:solidFill>
                          <a:srgbClr val="000000"/>
                        </a:solidFill>
                        <a:effectLst/>
                        <a:latin typeface="Yu Gothic" panose="020B0400000000000000" pitchFamily="50" charset="-128"/>
                        <a:ea typeface="Yu Gothic" panose="020B0400000000000000" pitchFamily="50" charset="-128"/>
                      </a:endParaRPr>
                    </a:p>
                  </a:txBody>
                  <a:tcPr marL="9525" marR="9525" marT="9525" marB="0" anchor="b">
                    <a:lnL>
                      <a:noFill/>
                    </a:lnL>
                    <a:lnR>
                      <a:noFill/>
                    </a:lnR>
                    <a:lnT>
                      <a:noFill/>
                    </a:lnT>
                    <a:lnB>
                      <a:noFill/>
                    </a:lnB>
                  </a:tcPr>
                </a:tc>
                <a:tc>
                  <a:txBody>
                    <a:bodyPr/>
                    <a:lstStyle/>
                    <a:p>
                      <a:pPr algn="l" fontAlgn="b"/>
                      <a:endParaRPr lang="ja-JP" altLang="en-US" sz="1100" b="0" i="0" u="none" strike="noStrike">
                        <a:solidFill>
                          <a:srgbClr val="000000"/>
                        </a:solidFill>
                        <a:effectLst/>
                        <a:latin typeface="Yu Gothic" panose="020B0400000000000000" pitchFamily="50" charset="-128"/>
                        <a:ea typeface="Yu Gothic" panose="020B0400000000000000" pitchFamily="50" charset="-128"/>
                      </a:endParaRPr>
                    </a:p>
                  </a:txBody>
                  <a:tcPr marL="9525" marR="9525" marT="9525" marB="0" anchor="b">
                    <a:lnL>
                      <a:noFill/>
                    </a:lnL>
                    <a:lnR>
                      <a:noFill/>
                    </a:lnR>
                    <a:lnT>
                      <a:noFill/>
                    </a:lnT>
                    <a:lnB>
                      <a:noFill/>
                    </a:lnB>
                  </a:tcPr>
                </a:tc>
                <a:extLst>
                  <a:ext uri="{0D108BD9-81ED-4DB2-BD59-A6C34878D82A}">
                    <a16:rowId xmlns:a16="http://schemas.microsoft.com/office/drawing/2014/main" val="1794756700"/>
                  </a:ext>
                </a:extLst>
              </a:tr>
              <a:tr h="238125">
                <a:tc>
                  <a:txBody>
                    <a:bodyPr/>
                    <a:lstStyle/>
                    <a:p>
                      <a:pPr algn="l" fontAlgn="b"/>
                      <a:endParaRPr lang="ja-JP" altLang="en-US" sz="1100" b="0" i="0" u="none" strike="noStrike">
                        <a:solidFill>
                          <a:srgbClr val="000000"/>
                        </a:solidFill>
                        <a:effectLst/>
                        <a:latin typeface="Yu Gothic" panose="020B0400000000000000" pitchFamily="50" charset="-128"/>
                        <a:ea typeface="Yu Gothic" panose="020B0400000000000000" pitchFamily="50" charset="-128"/>
                      </a:endParaRPr>
                    </a:p>
                  </a:txBody>
                  <a:tcPr marL="9525" marR="9525" marT="9525" marB="0" anchor="b">
                    <a:lnL>
                      <a:noFill/>
                    </a:lnL>
                    <a:lnR w="6350" cap="flat" cmpd="sng" algn="ctr">
                      <a:solidFill>
                        <a:srgbClr val="000000"/>
                      </a:solidFill>
                      <a:prstDash val="solid"/>
                      <a:round/>
                      <a:headEnd type="none" w="med" len="med"/>
                      <a:tailEnd type="none" w="med" len="med"/>
                    </a:lnR>
                    <a:lnT>
                      <a:noFill/>
                    </a:lnT>
                    <a:lnB>
                      <a:noFill/>
                    </a:lnB>
                  </a:tcPr>
                </a:tc>
                <a:tc>
                  <a:txBody>
                    <a:bodyPr/>
                    <a:lstStyle/>
                    <a:p>
                      <a:pPr algn="l" fontAlgn="b"/>
                      <a:r>
                        <a:rPr lang="ja-JP" altLang="en-US" sz="1100" b="0" i="0" u="none" strike="noStrike">
                          <a:solidFill>
                            <a:srgbClr val="000000"/>
                          </a:solidFill>
                          <a:effectLst/>
                          <a:latin typeface="Yu Gothic" panose="020B0400000000000000" pitchFamily="50" charset="-128"/>
                          <a:ea typeface="Yu Gothic" panose="020B0400000000000000" pitchFamily="50" charset="-128"/>
                        </a:rPr>
                        <a:t>返済額</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200,000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endParaRPr lang="ja-JP" altLang="en-US" sz="1100" b="0" i="0" u="none" strike="noStrike">
                        <a:solidFill>
                          <a:srgbClr val="000000"/>
                        </a:solidFill>
                        <a:effectLst/>
                        <a:latin typeface="Yu Gothic" panose="020B0400000000000000" pitchFamily="50" charset="-128"/>
                        <a:ea typeface="Yu Gothic" panose="020B0400000000000000" pitchFamily="50" charset="-128"/>
                      </a:endParaRPr>
                    </a:p>
                  </a:txBody>
                  <a:tcPr marL="9525" marR="9525" marT="9525" marB="0" anchor="b">
                    <a:lnL w="635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ja-JP" altLang="en-US" sz="1100" b="0" i="0" u="none" strike="noStrike">
                        <a:solidFill>
                          <a:srgbClr val="000000"/>
                        </a:solidFill>
                        <a:effectLst/>
                        <a:latin typeface="Yu Gothic" panose="020B0400000000000000" pitchFamily="50" charset="-128"/>
                        <a:ea typeface="Yu Gothic" panose="020B0400000000000000" pitchFamily="50" charset="-128"/>
                      </a:endParaRPr>
                    </a:p>
                  </a:txBody>
                  <a:tcPr marL="9525" marR="9525" marT="9525" marB="0" anchor="b">
                    <a:lnL>
                      <a:noFill/>
                    </a:lnL>
                    <a:lnR>
                      <a:noFill/>
                    </a:lnR>
                    <a:lnT>
                      <a:noFill/>
                    </a:lnT>
                    <a:lnB>
                      <a:noFill/>
                    </a:lnB>
                  </a:tcPr>
                </a:tc>
                <a:tc>
                  <a:txBody>
                    <a:bodyPr/>
                    <a:lstStyle/>
                    <a:p>
                      <a:pPr algn="l" fontAlgn="b"/>
                      <a:endParaRPr lang="ja-JP" altLang="en-US" sz="1100" b="0" i="0" u="none" strike="noStrike">
                        <a:solidFill>
                          <a:srgbClr val="000000"/>
                        </a:solidFill>
                        <a:effectLst/>
                        <a:latin typeface="Yu Gothic" panose="020B0400000000000000" pitchFamily="50" charset="-128"/>
                        <a:ea typeface="Yu Gothic" panose="020B0400000000000000" pitchFamily="50" charset="-128"/>
                      </a:endParaRPr>
                    </a:p>
                  </a:txBody>
                  <a:tcPr marL="9525" marR="9525" marT="9525" marB="0" anchor="b">
                    <a:lnL>
                      <a:noFill/>
                    </a:lnL>
                    <a:lnR>
                      <a:noFill/>
                    </a:lnR>
                    <a:lnT>
                      <a:noFill/>
                    </a:lnT>
                    <a:lnB>
                      <a:noFill/>
                    </a:lnB>
                  </a:tcPr>
                </a:tc>
                <a:extLst>
                  <a:ext uri="{0D108BD9-81ED-4DB2-BD59-A6C34878D82A}">
                    <a16:rowId xmlns:a16="http://schemas.microsoft.com/office/drawing/2014/main" val="2066467215"/>
                  </a:ext>
                </a:extLst>
              </a:tr>
              <a:tr h="238125">
                <a:tc gridSpan="2">
                  <a:txBody>
                    <a:bodyPr/>
                    <a:lstStyle/>
                    <a:p>
                      <a:pPr algn="l" fontAlgn="b"/>
                      <a:r>
                        <a:rPr lang="ja-JP" altLang="en-US" sz="1100" b="0" i="0" u="none" strike="noStrike">
                          <a:solidFill>
                            <a:srgbClr val="000000"/>
                          </a:solidFill>
                          <a:effectLst/>
                          <a:latin typeface="Yu Gothic" panose="020B0400000000000000" pitchFamily="50" charset="-128"/>
                          <a:ea typeface="Yu Gothic" panose="020B0400000000000000" pitchFamily="50" charset="-128"/>
                        </a:rPr>
                        <a:t>表</a:t>
                      </a:r>
                      <a:r>
                        <a:rPr lang="en-US" altLang="ja-JP" sz="1100" b="0" i="0" u="none" strike="noStrike">
                          <a:solidFill>
                            <a:srgbClr val="000000"/>
                          </a:solidFill>
                          <a:effectLst/>
                          <a:latin typeface="Yu Gothic" panose="020B0400000000000000" pitchFamily="50" charset="-128"/>
                          <a:ea typeface="Yu Gothic" panose="020B0400000000000000" pitchFamily="50" charset="-128"/>
                        </a:rPr>
                        <a:t>.</a:t>
                      </a:r>
                      <a:r>
                        <a:rPr lang="ja-JP" altLang="en-US" sz="1100" b="0" i="0" u="none" strike="noStrike">
                          <a:solidFill>
                            <a:srgbClr val="000000"/>
                          </a:solidFill>
                          <a:effectLst/>
                          <a:latin typeface="Yu Gothic" panose="020B0400000000000000" pitchFamily="50" charset="-128"/>
                          <a:ea typeface="Yu Gothic" panose="020B0400000000000000" pitchFamily="50" charset="-128"/>
                        </a:rPr>
                        <a:t>ローン返済</a:t>
                      </a: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hMerge="1">
                  <a:txBody>
                    <a:bodyPr/>
                    <a:lstStyle/>
                    <a:p>
                      <a:endParaRPr kumimoji="1" lang="ja-JP" altLang="en-US"/>
                    </a:p>
                  </a:txBody>
                  <a:tcPr/>
                </a:tc>
                <a:tc>
                  <a:txBody>
                    <a:bodyPr/>
                    <a:lstStyle/>
                    <a:p>
                      <a:pPr algn="l" fontAlgn="b"/>
                      <a:endParaRPr lang="ja-JP" altLang="en-US" sz="1100" b="0" i="0" u="none" strike="noStrike">
                        <a:solidFill>
                          <a:srgbClr val="000000"/>
                        </a:solidFill>
                        <a:effectLst/>
                        <a:latin typeface="Yu Gothic" panose="020B0400000000000000" pitchFamily="50" charset="-128"/>
                        <a:ea typeface="Yu Gothic" panose="020B0400000000000000" pitchFamily="50" charset="-128"/>
                      </a:endParaRPr>
                    </a:p>
                  </a:txBody>
                  <a:tcPr marL="9525" marR="9525" marT="9525"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endParaRPr lang="ja-JP" altLang="en-US" sz="1100" b="0" i="0" u="none" strike="noStrike">
                        <a:solidFill>
                          <a:srgbClr val="000000"/>
                        </a:solidFill>
                        <a:effectLst/>
                        <a:latin typeface="Yu Gothic" panose="020B0400000000000000" pitchFamily="50" charset="-128"/>
                        <a:ea typeface="Yu Gothic" panose="020B0400000000000000" pitchFamily="50" charset="-128"/>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ja-JP" altLang="en-US" sz="1100" b="0" i="0" u="none" strike="noStrike">
                        <a:solidFill>
                          <a:srgbClr val="000000"/>
                        </a:solidFill>
                        <a:effectLst/>
                        <a:latin typeface="Yu Gothic" panose="020B0400000000000000" pitchFamily="50" charset="-128"/>
                        <a:ea typeface="Yu Gothic" panose="020B0400000000000000" pitchFamily="50" charset="-128"/>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ja-JP" altLang="en-US" sz="1100" b="0" i="0" u="none" strike="noStrike">
                        <a:solidFill>
                          <a:srgbClr val="000000"/>
                        </a:solidFill>
                        <a:effectLst/>
                        <a:latin typeface="Yu Gothic" panose="020B0400000000000000" pitchFamily="50" charset="-128"/>
                        <a:ea typeface="Yu Gothic" panose="020B0400000000000000" pitchFamily="50" charset="-128"/>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651333297"/>
                  </a:ext>
                </a:extLst>
              </a:tr>
              <a:tr h="238125">
                <a:tc>
                  <a:txBody>
                    <a:bodyPr/>
                    <a:lstStyle/>
                    <a:p>
                      <a:pPr algn="l" fontAlgn="b"/>
                      <a:r>
                        <a:rPr lang="ja-JP" altLang="en-US" sz="1100" b="0" i="0" u="none" strike="noStrike">
                          <a:solidFill>
                            <a:srgbClr val="000000"/>
                          </a:solidFill>
                          <a:effectLst/>
                          <a:latin typeface="Yu Gothic" panose="020B0400000000000000" pitchFamily="50" charset="-128"/>
                          <a:ea typeface="Yu Gothic" panose="020B0400000000000000" pitchFamily="50" charset="-128"/>
                        </a:rPr>
                        <a:t>年数</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ja-JP" altLang="en-US" sz="1100" b="0" i="0" u="none" strike="noStrike">
                          <a:solidFill>
                            <a:srgbClr val="000000"/>
                          </a:solidFill>
                          <a:effectLst/>
                          <a:latin typeface="Yu Gothic" panose="020B0400000000000000" pitchFamily="50" charset="-128"/>
                          <a:ea typeface="Yu Gothic" panose="020B0400000000000000" pitchFamily="50" charset="-128"/>
                        </a:rPr>
                        <a:t>元金</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ja-JP" altLang="en-US" sz="1100" b="0" i="0" u="none" strike="noStrike">
                          <a:solidFill>
                            <a:srgbClr val="000000"/>
                          </a:solidFill>
                          <a:effectLst/>
                          <a:latin typeface="Yu Gothic" panose="020B0400000000000000" pitchFamily="50" charset="-128"/>
                          <a:ea typeface="Yu Gothic" panose="020B0400000000000000" pitchFamily="50" charset="-128"/>
                        </a:rPr>
                        <a:t>利息</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ja-JP" altLang="en-US" sz="1100" b="0" i="0" u="none" strike="noStrike">
                          <a:solidFill>
                            <a:srgbClr val="000000"/>
                          </a:solidFill>
                          <a:effectLst/>
                          <a:latin typeface="Yu Gothic" panose="020B0400000000000000" pitchFamily="50" charset="-128"/>
                          <a:ea typeface="Yu Gothic" panose="020B0400000000000000" pitchFamily="50" charset="-128"/>
                        </a:rPr>
                        <a:t>元金</a:t>
                      </a:r>
                      <a:r>
                        <a:rPr lang="en-US" altLang="ja-JP" sz="1100" b="0" i="0" u="none" strike="noStrike">
                          <a:solidFill>
                            <a:srgbClr val="000000"/>
                          </a:solidFill>
                          <a:effectLst/>
                          <a:latin typeface="Yu Gothic" panose="020B0400000000000000" pitchFamily="50" charset="-128"/>
                          <a:ea typeface="Yu Gothic" panose="020B0400000000000000" pitchFamily="50" charset="-128"/>
                        </a:rPr>
                        <a:t>+</a:t>
                      </a:r>
                      <a:r>
                        <a:rPr lang="ja-JP" altLang="en-US" sz="1100" b="0" i="0" u="none" strike="noStrike">
                          <a:solidFill>
                            <a:srgbClr val="000000"/>
                          </a:solidFill>
                          <a:effectLst/>
                          <a:latin typeface="Yu Gothic" panose="020B0400000000000000" pitchFamily="50" charset="-128"/>
                          <a:ea typeface="Yu Gothic" panose="020B0400000000000000" pitchFamily="50" charset="-128"/>
                        </a:rPr>
                        <a:t>利息</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ja-JP" altLang="en-US" sz="1100" b="0" i="0" u="none" strike="noStrike">
                          <a:solidFill>
                            <a:srgbClr val="000000"/>
                          </a:solidFill>
                          <a:effectLst/>
                          <a:latin typeface="Yu Gothic" panose="020B0400000000000000" pitchFamily="50" charset="-128"/>
                          <a:ea typeface="Yu Gothic" panose="020B0400000000000000" pitchFamily="50" charset="-128"/>
                        </a:rPr>
                        <a:t>返済額</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ja-JP" altLang="en-US" sz="1100" b="0" i="0" u="none" strike="noStrike">
                          <a:solidFill>
                            <a:srgbClr val="000000"/>
                          </a:solidFill>
                          <a:effectLst/>
                          <a:latin typeface="Yu Gothic" panose="020B0400000000000000" pitchFamily="50" charset="-128"/>
                          <a:ea typeface="Yu Gothic" panose="020B0400000000000000" pitchFamily="50" charset="-128"/>
                        </a:rPr>
                        <a:t>残高</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54088756"/>
                  </a:ext>
                </a:extLst>
              </a:tr>
              <a:tr h="238125">
                <a:tc>
                  <a:txBody>
                    <a:bodyPr/>
                    <a:lstStyle/>
                    <a:p>
                      <a:pPr algn="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1,000,000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30,000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1,030,000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200,000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830,000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extLst>
                  <a:ext uri="{0D108BD9-81ED-4DB2-BD59-A6C34878D82A}">
                    <a16:rowId xmlns:a16="http://schemas.microsoft.com/office/drawing/2014/main" val="2914927901"/>
                  </a:ext>
                </a:extLst>
              </a:tr>
              <a:tr h="238125">
                <a:tc>
                  <a:txBody>
                    <a:bodyPr/>
                    <a:lstStyle/>
                    <a:p>
                      <a:pPr algn="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830,000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24,900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854,900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200,000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654,900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extLst>
                  <a:ext uri="{0D108BD9-81ED-4DB2-BD59-A6C34878D82A}">
                    <a16:rowId xmlns:a16="http://schemas.microsoft.com/office/drawing/2014/main" val="1032718085"/>
                  </a:ext>
                </a:extLst>
              </a:tr>
              <a:tr h="238125">
                <a:tc>
                  <a:txBody>
                    <a:bodyPr/>
                    <a:lstStyle/>
                    <a:p>
                      <a:pPr algn="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654,900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19,647</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674,547</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200,000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474,547</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extLst>
                  <a:ext uri="{0D108BD9-81ED-4DB2-BD59-A6C34878D82A}">
                    <a16:rowId xmlns:a16="http://schemas.microsoft.com/office/drawing/2014/main" val="261153743"/>
                  </a:ext>
                </a:extLst>
              </a:tr>
              <a:tr h="238125">
                <a:tc>
                  <a:txBody>
                    <a:bodyPr/>
                    <a:lstStyle/>
                    <a:p>
                      <a:pPr algn="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474,547</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14,236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488,783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200,000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288,783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extLst>
                  <a:ext uri="{0D108BD9-81ED-4DB2-BD59-A6C34878D82A}">
                    <a16:rowId xmlns:a16="http://schemas.microsoft.com/office/drawing/2014/main" val="1119673027"/>
                  </a:ext>
                </a:extLst>
              </a:tr>
              <a:tr h="238125">
                <a:tc>
                  <a:txBody>
                    <a:bodyPr/>
                    <a:lstStyle/>
                    <a:p>
                      <a:pPr algn="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288,783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8,664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297,447</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200,000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97,447</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extLst>
                  <a:ext uri="{0D108BD9-81ED-4DB2-BD59-A6C34878D82A}">
                    <a16:rowId xmlns:a16="http://schemas.microsoft.com/office/drawing/2014/main" val="1576082207"/>
                  </a:ext>
                </a:extLst>
              </a:tr>
              <a:tr h="238125">
                <a:tc>
                  <a:txBody>
                    <a:bodyPr/>
                    <a:lstStyle/>
                    <a:p>
                      <a:pPr algn="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97,447</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2,923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100,370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100,370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extLst>
                  <a:ext uri="{0D108BD9-81ED-4DB2-BD59-A6C34878D82A}">
                    <a16:rowId xmlns:a16="http://schemas.microsoft.com/office/drawing/2014/main" val="697524587"/>
                  </a:ext>
                </a:extLst>
              </a:tr>
              <a:tr h="238125">
                <a:tc>
                  <a:txBody>
                    <a:bodyPr/>
                    <a:lstStyle/>
                    <a:p>
                      <a:pPr algn="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7</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r" fontAlgn="b"/>
                      <a:r>
                        <a:rPr lang="en-US" altLang="ja-JP" sz="1100" b="0" i="0" u="none" strike="noStrike" dirty="0">
                          <a:solidFill>
                            <a:srgbClr val="000000"/>
                          </a:solidFill>
                          <a:effectLst/>
                          <a:latin typeface="Yu Gothic" panose="020B0400000000000000" pitchFamily="50" charset="-128"/>
                          <a:ea typeface="Yu Gothic" panose="020B0400000000000000" pitchFamily="50" charset="-128"/>
                        </a:rPr>
                        <a:t>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extLst>
                  <a:ext uri="{0D108BD9-81ED-4DB2-BD59-A6C34878D82A}">
                    <a16:rowId xmlns:a16="http://schemas.microsoft.com/office/drawing/2014/main" val="220365552"/>
                  </a:ext>
                </a:extLst>
              </a:tr>
            </a:tbl>
          </a:graphicData>
        </a:graphic>
      </p:graphicFrame>
      <p:pic>
        <p:nvPicPr>
          <p:cNvPr id="11" name="Picture 2" descr="by-nc-sa">
            <a:extLst>
              <a:ext uri="{FF2B5EF4-FFF2-40B4-BE49-F238E27FC236}">
                <a16:creationId xmlns:a16="http://schemas.microsoft.com/office/drawing/2014/main" id="{00D19057-4295-5D4E-5DD5-01FE767A056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843463" y="9272335"/>
            <a:ext cx="1069310" cy="37318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4570545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7" name="表 16">
            <a:extLst>
              <a:ext uri="{FF2B5EF4-FFF2-40B4-BE49-F238E27FC236}">
                <a16:creationId xmlns:a16="http://schemas.microsoft.com/office/drawing/2014/main" id="{4AFB0660-BBFF-E019-3688-C324783F4D4B}"/>
              </a:ext>
            </a:extLst>
          </p:cNvPr>
          <p:cNvGraphicFramePr>
            <a:graphicFrameLocks noGrp="1"/>
          </p:cNvGraphicFramePr>
          <p:nvPr>
            <p:extLst>
              <p:ext uri="{D42A27DB-BD31-4B8C-83A1-F6EECF244321}">
                <p14:modId xmlns:p14="http://schemas.microsoft.com/office/powerpoint/2010/main" val="3225382643"/>
              </p:ext>
            </p:extLst>
          </p:nvPr>
        </p:nvGraphicFramePr>
        <p:xfrm>
          <a:off x="1140913" y="1478137"/>
          <a:ext cx="5270500" cy="3419475"/>
        </p:xfrm>
        <a:graphic>
          <a:graphicData uri="http://schemas.openxmlformats.org/drawingml/2006/table">
            <a:tbl>
              <a:tblPr/>
              <a:tblGrid>
                <a:gridCol w="685800">
                  <a:extLst>
                    <a:ext uri="{9D8B030D-6E8A-4147-A177-3AD203B41FA5}">
                      <a16:colId xmlns:a16="http://schemas.microsoft.com/office/drawing/2014/main" val="867680008"/>
                    </a:ext>
                  </a:extLst>
                </a:gridCol>
                <a:gridCol w="685800">
                  <a:extLst>
                    <a:ext uri="{9D8B030D-6E8A-4147-A177-3AD203B41FA5}">
                      <a16:colId xmlns:a16="http://schemas.microsoft.com/office/drawing/2014/main" val="4132459795"/>
                    </a:ext>
                  </a:extLst>
                </a:gridCol>
                <a:gridCol w="800100">
                  <a:extLst>
                    <a:ext uri="{9D8B030D-6E8A-4147-A177-3AD203B41FA5}">
                      <a16:colId xmlns:a16="http://schemas.microsoft.com/office/drawing/2014/main" val="2431774849"/>
                    </a:ext>
                  </a:extLst>
                </a:gridCol>
                <a:gridCol w="685800">
                  <a:extLst>
                    <a:ext uri="{9D8B030D-6E8A-4147-A177-3AD203B41FA5}">
                      <a16:colId xmlns:a16="http://schemas.microsoft.com/office/drawing/2014/main" val="1034159023"/>
                    </a:ext>
                  </a:extLst>
                </a:gridCol>
                <a:gridCol w="685800">
                  <a:extLst>
                    <a:ext uri="{9D8B030D-6E8A-4147-A177-3AD203B41FA5}">
                      <a16:colId xmlns:a16="http://schemas.microsoft.com/office/drawing/2014/main" val="634356518"/>
                    </a:ext>
                  </a:extLst>
                </a:gridCol>
                <a:gridCol w="685800">
                  <a:extLst>
                    <a:ext uri="{9D8B030D-6E8A-4147-A177-3AD203B41FA5}">
                      <a16:colId xmlns:a16="http://schemas.microsoft.com/office/drawing/2014/main" val="2830619502"/>
                    </a:ext>
                  </a:extLst>
                </a:gridCol>
                <a:gridCol w="1041400">
                  <a:extLst>
                    <a:ext uri="{9D8B030D-6E8A-4147-A177-3AD203B41FA5}">
                      <a16:colId xmlns:a16="http://schemas.microsoft.com/office/drawing/2014/main" val="3736383048"/>
                    </a:ext>
                  </a:extLst>
                </a:gridCol>
              </a:tblGrid>
              <a:tr h="238125">
                <a:tc gridSpan="2">
                  <a:txBody>
                    <a:bodyPr/>
                    <a:lstStyle/>
                    <a:p>
                      <a:pPr algn="ctr" fontAlgn="b"/>
                      <a:r>
                        <a:rPr lang="ja-JP" altLang="en-US" sz="900" b="0" i="0" u="none" strike="noStrike">
                          <a:solidFill>
                            <a:srgbClr val="000000"/>
                          </a:solidFill>
                          <a:effectLst/>
                          <a:latin typeface="游ゴシック" panose="020B0400000000000000" pitchFamily="50" charset="-128"/>
                          <a:ea typeface="游ゴシック" panose="020B0400000000000000" pitchFamily="50" charset="-128"/>
                        </a:rPr>
                        <a:t>人口</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kumimoji="1" lang="ja-JP" altLang="en-US"/>
                    </a:p>
                  </a:txBody>
                  <a:tcPr/>
                </a:tc>
                <a:tc>
                  <a:txBody>
                    <a:bodyPr/>
                    <a:lstStyle/>
                    <a:p>
                      <a:pPr algn="ctr" fontAlgn="b"/>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10,000,000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endParaRPr lang="ja-JP" altLang="en-US" sz="1100" b="0" i="0" u="none" strike="noStrike">
                        <a:solidFill>
                          <a:srgbClr val="000000"/>
                        </a:solidFill>
                        <a:effectLst/>
                        <a:latin typeface="游ゴシック" panose="020B0400000000000000" pitchFamily="50" charset="-128"/>
                        <a:ea typeface="游ゴシック" panose="020B0400000000000000" pitchFamily="50" charset="-128"/>
                      </a:endParaRPr>
                    </a:p>
                  </a:txBody>
                  <a:tcPr marL="9525" marR="9525" marT="9525" marB="0" anchor="b">
                    <a:lnL w="635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ja-JP" altLang="en-US" sz="1100" b="0" i="0" u="none" strike="noStrike">
                        <a:solidFill>
                          <a:srgbClr val="000000"/>
                        </a:solidFill>
                        <a:effectLst/>
                        <a:latin typeface="游ゴシック" panose="020B0400000000000000" pitchFamily="50" charset="-128"/>
                        <a:ea typeface="游ゴシック" panose="020B0400000000000000" pitchFamily="50" charset="-128"/>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ja-JP" altLang="en-US" sz="1100" b="0" i="0" u="none" strike="noStrike">
                        <a:solidFill>
                          <a:srgbClr val="000000"/>
                        </a:solidFill>
                        <a:effectLst/>
                        <a:latin typeface="游ゴシック" panose="020B0400000000000000" pitchFamily="50" charset="-128"/>
                        <a:ea typeface="游ゴシック" panose="020B0400000000000000" pitchFamily="50" charset="-128"/>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ja-JP" altLang="en-US" sz="1100" b="0" i="0" u="none" strike="noStrike">
                        <a:solidFill>
                          <a:srgbClr val="000000"/>
                        </a:solidFill>
                        <a:effectLst/>
                        <a:latin typeface="游ゴシック" panose="020B0400000000000000" pitchFamily="50" charset="-128"/>
                        <a:ea typeface="游ゴシック" panose="020B0400000000000000" pitchFamily="50" charset="-128"/>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82568678"/>
                  </a:ext>
                </a:extLst>
              </a:tr>
              <a:tr h="438150">
                <a:tc gridSpan="2">
                  <a:txBody>
                    <a:bodyPr/>
                    <a:lstStyle/>
                    <a:p>
                      <a:pPr algn="ctr" fontAlgn="ctr"/>
                      <a:r>
                        <a:rPr lang="ja-JP" altLang="en-US" sz="900" b="0" i="0" u="none" strike="noStrike">
                          <a:solidFill>
                            <a:srgbClr val="000000"/>
                          </a:solidFill>
                          <a:effectLst/>
                          <a:latin typeface="游ゴシック" panose="020B0400000000000000" pitchFamily="50" charset="-128"/>
                          <a:ea typeface="游ゴシック" panose="020B0400000000000000" pitchFamily="50" charset="-128"/>
                        </a:rPr>
                        <a:t>人口</a:t>
                      </a:r>
                      <a:r>
                        <a:rPr lang="en-US" altLang="ja-JP" sz="900" b="0" i="0" u="none" strike="noStrike">
                          <a:solidFill>
                            <a:srgbClr val="000000"/>
                          </a:solidFill>
                          <a:effectLst/>
                          <a:latin typeface="游ゴシック" panose="020B0400000000000000" pitchFamily="50" charset="-128"/>
                          <a:ea typeface="游ゴシック" panose="020B0400000000000000" pitchFamily="50" charset="-128"/>
                        </a:rPr>
                        <a:t>10,000,000</a:t>
                      </a:r>
                      <a:r>
                        <a:rPr lang="ja-JP" altLang="en-US" sz="900" b="0" i="0" u="none" strike="noStrike">
                          <a:solidFill>
                            <a:srgbClr val="000000"/>
                          </a:solidFill>
                          <a:effectLst/>
                          <a:latin typeface="游ゴシック" panose="020B0400000000000000" pitchFamily="50" charset="-128"/>
                          <a:ea typeface="游ゴシック" panose="020B0400000000000000" pitchFamily="50" charset="-128"/>
                        </a:rPr>
                        <a:t>人での</a:t>
                      </a:r>
                      <a:r>
                        <a:rPr lang="en-US" altLang="ja-JP" sz="900" b="0" i="0" u="none" strike="noStrike">
                          <a:solidFill>
                            <a:srgbClr val="000000"/>
                          </a:solidFill>
                          <a:effectLst/>
                          <a:latin typeface="游ゴシック" panose="020B0400000000000000" pitchFamily="50" charset="-128"/>
                          <a:ea typeface="游ゴシック" panose="020B0400000000000000" pitchFamily="50" charset="-128"/>
                        </a:rPr>
                        <a:t>1</a:t>
                      </a:r>
                      <a:r>
                        <a:rPr lang="ja-JP" altLang="en-US" sz="900" b="0" i="0" u="none" strike="noStrike">
                          <a:solidFill>
                            <a:srgbClr val="000000"/>
                          </a:solidFill>
                          <a:effectLst/>
                          <a:latin typeface="游ゴシック" panose="020B0400000000000000" pitchFamily="50" charset="-128"/>
                          <a:ea typeface="游ゴシック" panose="020B0400000000000000" pitchFamily="50" charset="-128"/>
                        </a:rPr>
                        <a:t>人からの感染人数</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kumimoji="1" lang="ja-JP" altLang="en-US"/>
                    </a:p>
                  </a:txBody>
                  <a:tcPr/>
                </a:tc>
                <a:tc>
                  <a:txBody>
                    <a:bodyPr/>
                    <a:lstStyle/>
                    <a:p>
                      <a:pPr algn="ctr" fontAlgn="ctr"/>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1.2</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endParaRPr lang="ja-JP" altLang="en-US" sz="1100" b="0" i="0" u="none" strike="noStrike">
                        <a:solidFill>
                          <a:srgbClr val="000000"/>
                        </a:solidFill>
                        <a:effectLst/>
                        <a:latin typeface="游ゴシック" panose="020B0400000000000000" pitchFamily="50" charset="-128"/>
                        <a:ea typeface="游ゴシック" panose="020B0400000000000000" pitchFamily="50" charset="-128"/>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gridSpan="2">
                  <a:txBody>
                    <a:bodyPr/>
                    <a:lstStyle/>
                    <a:p>
                      <a:pPr algn="ctr" fontAlgn="ctr"/>
                      <a:r>
                        <a:rPr lang="ja-JP" altLang="en-US" sz="900" b="0" i="0" u="none" strike="noStrike" dirty="0">
                          <a:solidFill>
                            <a:srgbClr val="000000"/>
                          </a:solidFill>
                          <a:effectLst/>
                          <a:latin typeface="游ゴシック" panose="020B0400000000000000" pitchFamily="50" charset="-128"/>
                          <a:ea typeface="游ゴシック" panose="020B0400000000000000" pitchFamily="50" charset="-128"/>
                        </a:rPr>
                        <a:t>人口</a:t>
                      </a:r>
                      <a:r>
                        <a:rPr lang="en-US" altLang="ja-JP" sz="900" b="0" i="0" u="none" strike="noStrike" dirty="0">
                          <a:solidFill>
                            <a:srgbClr val="000000"/>
                          </a:solidFill>
                          <a:effectLst/>
                          <a:latin typeface="游ゴシック" panose="020B0400000000000000" pitchFamily="50" charset="-128"/>
                          <a:ea typeface="游ゴシック" panose="020B0400000000000000" pitchFamily="50" charset="-128"/>
                        </a:rPr>
                        <a:t>1</a:t>
                      </a:r>
                      <a:r>
                        <a:rPr lang="ja-JP" altLang="en-US" sz="900" b="0" i="0" u="none" strike="noStrike" dirty="0">
                          <a:solidFill>
                            <a:srgbClr val="000000"/>
                          </a:solidFill>
                          <a:effectLst/>
                          <a:latin typeface="游ゴシック" panose="020B0400000000000000" pitchFamily="50" charset="-128"/>
                          <a:ea typeface="游ゴシック" panose="020B0400000000000000" pitchFamily="50" charset="-128"/>
                        </a:rPr>
                        <a:t>人での</a:t>
                      </a:r>
                      <a:r>
                        <a:rPr lang="en-US" altLang="ja-JP" sz="900" b="0" i="0" u="none" strike="noStrike" dirty="0">
                          <a:solidFill>
                            <a:srgbClr val="000000"/>
                          </a:solidFill>
                          <a:effectLst/>
                          <a:latin typeface="游ゴシック" panose="020B0400000000000000" pitchFamily="50" charset="-128"/>
                          <a:ea typeface="游ゴシック" panose="020B0400000000000000" pitchFamily="50" charset="-128"/>
                        </a:rPr>
                        <a:t>1</a:t>
                      </a:r>
                      <a:r>
                        <a:rPr lang="ja-JP" altLang="en-US" sz="900" b="0" i="0" u="none" strike="noStrike" dirty="0">
                          <a:solidFill>
                            <a:srgbClr val="000000"/>
                          </a:solidFill>
                          <a:effectLst/>
                          <a:latin typeface="游ゴシック" panose="020B0400000000000000" pitchFamily="50" charset="-128"/>
                          <a:ea typeface="游ゴシック" panose="020B0400000000000000" pitchFamily="50" charset="-128"/>
                        </a:rPr>
                        <a:t>人からの感染人数</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kumimoji="1" lang="ja-JP" altLang="en-US"/>
                    </a:p>
                  </a:txBody>
                  <a:tcPr/>
                </a:tc>
                <a:tc>
                  <a:txBody>
                    <a:bodyPr/>
                    <a:lstStyle/>
                    <a:p>
                      <a:pPr algn="ctr" fontAlgn="b"/>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0.00000012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extLst>
                  <a:ext uri="{0D108BD9-81ED-4DB2-BD59-A6C34878D82A}">
                    <a16:rowId xmlns:a16="http://schemas.microsoft.com/office/drawing/2014/main" val="873991816"/>
                  </a:ext>
                </a:extLst>
              </a:tr>
              <a:tr h="438150">
                <a:tc gridSpan="2">
                  <a:txBody>
                    <a:bodyPr/>
                    <a:lstStyle/>
                    <a:p>
                      <a:pPr algn="ctr" fontAlgn="ctr"/>
                      <a:r>
                        <a:rPr lang="ja-JP" altLang="en-US" sz="900" b="0" i="0" u="none" strike="noStrike">
                          <a:solidFill>
                            <a:srgbClr val="000000"/>
                          </a:solidFill>
                          <a:effectLst/>
                          <a:latin typeface="游ゴシック" panose="020B0400000000000000" pitchFamily="50" charset="-128"/>
                          <a:ea typeface="游ゴシック" panose="020B0400000000000000" pitchFamily="50" charset="-128"/>
                        </a:rPr>
                        <a:t>回復日数</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kumimoji="1" lang="ja-JP" altLang="en-US"/>
                    </a:p>
                  </a:txBody>
                  <a:tcPr/>
                </a:tc>
                <a:tc>
                  <a:txBody>
                    <a:bodyPr/>
                    <a:lstStyle/>
                    <a:p>
                      <a:pPr algn="ctr" fontAlgn="ctr"/>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2</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endParaRPr lang="ja-JP" altLang="en-US" sz="1100" b="0" i="0" u="none" strike="noStrike">
                        <a:solidFill>
                          <a:srgbClr val="000000"/>
                        </a:solidFill>
                        <a:effectLst/>
                        <a:latin typeface="游ゴシック" panose="020B0400000000000000" pitchFamily="50" charset="-128"/>
                        <a:ea typeface="游ゴシック" panose="020B0400000000000000" pitchFamily="50" charset="-128"/>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gridSpan="2">
                  <a:txBody>
                    <a:bodyPr/>
                    <a:lstStyle/>
                    <a:p>
                      <a:pPr algn="ctr" fontAlgn="ctr"/>
                      <a:r>
                        <a:rPr lang="ja-JP" altLang="en-US" sz="900" b="0" i="0" u="none" strike="noStrike" dirty="0">
                          <a:solidFill>
                            <a:srgbClr val="000000"/>
                          </a:solidFill>
                          <a:effectLst/>
                          <a:latin typeface="游ゴシック" panose="020B0400000000000000" pitchFamily="50" charset="-128"/>
                          <a:ea typeface="游ゴシック" panose="020B0400000000000000" pitchFamily="50" charset="-128"/>
                        </a:rPr>
                        <a:t>一日あたりの回復者割合</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kumimoji="1" lang="ja-JP" altLang="en-US"/>
                    </a:p>
                  </a:txBody>
                  <a:tcPr/>
                </a:tc>
                <a:tc>
                  <a:txBody>
                    <a:bodyPr/>
                    <a:lstStyle/>
                    <a:p>
                      <a:pPr algn="ctr" fontAlgn="b"/>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0.5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extLst>
                  <a:ext uri="{0D108BD9-81ED-4DB2-BD59-A6C34878D82A}">
                    <a16:rowId xmlns:a16="http://schemas.microsoft.com/office/drawing/2014/main" val="2212357093"/>
                  </a:ext>
                </a:extLst>
              </a:tr>
              <a:tr h="238125">
                <a:tc gridSpan="2">
                  <a:txBody>
                    <a:bodyPr/>
                    <a:lstStyle/>
                    <a:p>
                      <a:pPr algn="l" fontAlgn="b"/>
                      <a:r>
                        <a:rPr lang="ja-JP" altLang="en-US" sz="1100" b="0" i="0" u="none" strike="noStrike">
                          <a:solidFill>
                            <a:srgbClr val="000000"/>
                          </a:solidFill>
                          <a:effectLst/>
                          <a:latin typeface="游ゴシック" panose="020B0400000000000000" pitchFamily="50" charset="-128"/>
                          <a:ea typeface="游ゴシック" panose="020B0400000000000000" pitchFamily="50" charset="-128"/>
                        </a:rPr>
                        <a:t>表</a:t>
                      </a:r>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a:t>
                      </a:r>
                      <a:r>
                        <a:rPr lang="ja-JP" altLang="en-US" sz="1100" b="0" i="0" u="none" strike="noStrike">
                          <a:solidFill>
                            <a:srgbClr val="000000"/>
                          </a:solidFill>
                          <a:effectLst/>
                          <a:latin typeface="游ゴシック" panose="020B0400000000000000" pitchFamily="50" charset="-128"/>
                          <a:ea typeface="游ゴシック" panose="020B0400000000000000" pitchFamily="50" charset="-128"/>
                        </a:rPr>
                        <a:t>感染状況の推移</a:t>
                      </a:r>
                    </a:p>
                  </a:txBody>
                  <a:tcPr marL="9525" marR="9525" marT="9525"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kumimoji="1" lang="ja-JP" altLang="en-US"/>
                    </a:p>
                  </a:txBody>
                  <a:tcPr/>
                </a:tc>
                <a:tc>
                  <a:txBody>
                    <a:bodyPr/>
                    <a:lstStyle/>
                    <a:p>
                      <a:pPr algn="ctr" fontAlgn="b"/>
                      <a:endParaRPr lang="ja-JP" altLang="en-US" sz="1100" b="0" i="0" u="none" strike="noStrike">
                        <a:solidFill>
                          <a:srgbClr val="000000"/>
                        </a:solidFill>
                        <a:effectLst/>
                        <a:latin typeface="游ゴシック" panose="020B0400000000000000" pitchFamily="50" charset="-128"/>
                        <a:ea typeface="游ゴシック" panose="020B0400000000000000" pitchFamily="50" charset="-128"/>
                      </a:endParaRPr>
                    </a:p>
                  </a:txBody>
                  <a:tcPr marL="9525" marR="9525" marT="9525"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endParaRPr lang="ja-JP" altLang="en-US" sz="1100" b="0" i="0" u="none" strike="noStrike">
                        <a:solidFill>
                          <a:srgbClr val="000000"/>
                        </a:solidFill>
                        <a:effectLst/>
                        <a:latin typeface="游ゴシック" panose="020B0400000000000000" pitchFamily="50" charset="-128"/>
                        <a:ea typeface="游ゴシック" panose="020B0400000000000000" pitchFamily="50" charset="-128"/>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ja-JP" altLang="en-US" sz="1100" b="0" i="0" u="none" strike="noStrike">
                        <a:solidFill>
                          <a:srgbClr val="000000"/>
                        </a:solidFill>
                        <a:effectLst/>
                        <a:latin typeface="游ゴシック" panose="020B0400000000000000" pitchFamily="50" charset="-128"/>
                        <a:ea typeface="游ゴシック" panose="020B0400000000000000" pitchFamily="50" charset="-128"/>
                      </a:endParaRPr>
                    </a:p>
                  </a:txBody>
                  <a:tcPr marL="9525" marR="9525" marT="9525"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endParaRPr lang="ja-JP" altLang="en-US" sz="1100" b="0" i="0" u="none" strike="noStrike">
                        <a:solidFill>
                          <a:srgbClr val="000000"/>
                        </a:solidFill>
                        <a:effectLst/>
                        <a:latin typeface="游ゴシック" panose="020B0400000000000000" pitchFamily="50" charset="-128"/>
                        <a:ea typeface="游ゴシック" panose="020B0400000000000000" pitchFamily="50" charset="-128"/>
                      </a:endParaRPr>
                    </a:p>
                  </a:txBody>
                  <a:tcPr marL="9525" marR="9525" marT="9525"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endParaRPr lang="ja-JP" altLang="en-US" sz="1100" b="0" i="0" u="none" strike="noStrike">
                        <a:solidFill>
                          <a:srgbClr val="000000"/>
                        </a:solidFill>
                        <a:effectLst/>
                        <a:latin typeface="游ゴシック" panose="020B0400000000000000" pitchFamily="50" charset="-128"/>
                        <a:ea typeface="游ゴシック" panose="020B0400000000000000" pitchFamily="50" charset="-128"/>
                      </a:endParaRPr>
                    </a:p>
                  </a:txBody>
                  <a:tcPr marL="9525" marR="9525" marT="9525" marB="0" anchor="b">
                    <a:lnL>
                      <a:noFill/>
                    </a:lnL>
                    <a:lnR>
                      <a:noFill/>
                    </a:lnR>
                    <a:lnT w="6350"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val="1780908956"/>
                  </a:ext>
                </a:extLst>
              </a:tr>
              <a:tr h="400050">
                <a:tc>
                  <a:txBody>
                    <a:bodyPr/>
                    <a:lstStyle/>
                    <a:p>
                      <a:pPr algn="l" fontAlgn="t"/>
                      <a:r>
                        <a:rPr lang="ja-JP" altLang="en-US" sz="900" b="0" i="0" u="none" strike="noStrike">
                          <a:solidFill>
                            <a:srgbClr val="000000"/>
                          </a:solidFill>
                          <a:effectLst/>
                          <a:latin typeface="游ゴシック" panose="020B0400000000000000" pitchFamily="50" charset="-128"/>
                          <a:ea typeface="游ゴシック" panose="020B0400000000000000" pitchFamily="50" charset="-128"/>
                        </a:rPr>
                        <a:t>日数</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900" b="0" i="0" u="none" strike="noStrike">
                          <a:solidFill>
                            <a:srgbClr val="000000"/>
                          </a:solidFill>
                          <a:effectLst/>
                          <a:latin typeface="游ゴシック" panose="020B0400000000000000" pitchFamily="50" charset="-128"/>
                          <a:ea typeface="游ゴシック" panose="020B0400000000000000" pitchFamily="50" charset="-128"/>
                        </a:rPr>
                        <a:t>未感染者数</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900" b="0" i="0" u="none" strike="noStrike">
                          <a:solidFill>
                            <a:srgbClr val="000000"/>
                          </a:solidFill>
                          <a:effectLst/>
                          <a:latin typeface="游ゴシック" panose="020B0400000000000000" pitchFamily="50" charset="-128"/>
                          <a:ea typeface="游ゴシック" panose="020B0400000000000000" pitchFamily="50" charset="-128"/>
                        </a:rPr>
                        <a:t>感染者数</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900" b="0" i="0" u="none" strike="noStrike">
                          <a:solidFill>
                            <a:srgbClr val="000000"/>
                          </a:solidFill>
                          <a:effectLst/>
                          <a:latin typeface="游ゴシック" panose="020B0400000000000000" pitchFamily="50" charset="-128"/>
                          <a:ea typeface="游ゴシック" panose="020B0400000000000000" pitchFamily="50" charset="-128"/>
                        </a:rPr>
                        <a:t>回復者数</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altLang="ja-JP" sz="900" b="0" i="0" u="none" strike="noStrike" dirty="0">
                          <a:solidFill>
                            <a:srgbClr val="000000"/>
                          </a:solidFill>
                          <a:effectLst/>
                          <a:latin typeface="游ゴシック" panose="020B0400000000000000" pitchFamily="50" charset="-128"/>
                          <a:ea typeface="游ゴシック" panose="020B0400000000000000" pitchFamily="50" charset="-128"/>
                        </a:rPr>
                        <a:t>Δ</a:t>
                      </a:r>
                      <a:r>
                        <a:rPr lang="ja-JP" altLang="en-US" sz="900" b="0" i="0" u="none" strike="noStrike" dirty="0">
                          <a:solidFill>
                            <a:srgbClr val="000000"/>
                          </a:solidFill>
                          <a:effectLst/>
                          <a:latin typeface="游ゴシック" panose="020B0400000000000000" pitchFamily="50" charset="-128"/>
                          <a:ea typeface="游ゴシック" panose="020B0400000000000000" pitchFamily="50" charset="-128"/>
                        </a:rPr>
                        <a:t>一日の新規感染者数</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altLang="ja-JP" sz="900" b="0" i="0" u="none" strike="noStrike" dirty="0">
                          <a:solidFill>
                            <a:srgbClr val="000000"/>
                          </a:solidFill>
                          <a:effectLst/>
                          <a:latin typeface="游ゴシック" panose="020B0400000000000000" pitchFamily="50" charset="-128"/>
                          <a:ea typeface="游ゴシック" panose="020B0400000000000000" pitchFamily="50" charset="-128"/>
                        </a:rPr>
                        <a:t>Δ1</a:t>
                      </a:r>
                      <a:r>
                        <a:rPr lang="ja-JP" altLang="en-US" sz="900" b="0" i="0" u="none" strike="noStrike" dirty="0">
                          <a:solidFill>
                            <a:srgbClr val="000000"/>
                          </a:solidFill>
                          <a:effectLst/>
                          <a:latin typeface="游ゴシック" panose="020B0400000000000000" pitchFamily="50" charset="-128"/>
                          <a:ea typeface="游ゴシック" panose="020B0400000000000000" pitchFamily="50" charset="-128"/>
                        </a:rPr>
                        <a:t>日の新規回復者数</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endParaRPr lang="ja-JP" altLang="en-US" sz="1100" b="0" i="0" u="none" strike="noStrike">
                        <a:solidFill>
                          <a:srgbClr val="000000"/>
                        </a:solidFill>
                        <a:effectLst/>
                        <a:latin typeface="游ゴシック" panose="020B0400000000000000" pitchFamily="50" charset="-128"/>
                        <a:ea typeface="游ゴシック" panose="020B0400000000000000" pitchFamily="50" charset="-128"/>
                      </a:endParaRPr>
                    </a:p>
                  </a:txBody>
                  <a:tcPr marL="9525" marR="9525" marT="9525" marB="0">
                    <a:lnL w="6350" cap="flat" cmpd="sng" algn="ctr">
                      <a:solidFill>
                        <a:srgbClr val="000000"/>
                      </a:solidFill>
                      <a:prstDash val="solid"/>
                      <a:round/>
                      <a:headEnd type="none" w="med" len="med"/>
                      <a:tailEnd type="none" w="med" len="med"/>
                    </a:lnL>
                    <a:lnR>
                      <a:noFill/>
                    </a:lnR>
                    <a:lnT>
                      <a:noFill/>
                    </a:lnT>
                    <a:lnB>
                      <a:noFill/>
                    </a:lnB>
                  </a:tcPr>
                </a:tc>
                <a:extLst>
                  <a:ext uri="{0D108BD9-81ED-4DB2-BD59-A6C34878D82A}">
                    <a16:rowId xmlns:a16="http://schemas.microsoft.com/office/drawing/2014/main" val="746584375"/>
                  </a:ext>
                </a:extLst>
              </a:tr>
              <a:tr h="238125">
                <a:tc>
                  <a:txBody>
                    <a:bodyPr/>
                    <a:lstStyle/>
                    <a:p>
                      <a:pPr algn="r" fontAlgn="b"/>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9,999,990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r" fontAlgn="b"/>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10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12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r" fontAlgn="b"/>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l" fontAlgn="b"/>
                      <a:endParaRPr lang="ja-JP" altLang="en-US" sz="1100" b="0" i="0" u="none" strike="noStrike">
                        <a:solidFill>
                          <a:srgbClr val="000000"/>
                        </a:solidFill>
                        <a:effectLst/>
                        <a:latin typeface="游ゴシック" panose="020B0400000000000000" pitchFamily="50" charset="-128"/>
                        <a:ea typeface="游ゴシック" panose="020B0400000000000000" pitchFamily="50" charset="-128"/>
                      </a:endParaRPr>
                    </a:p>
                  </a:txBody>
                  <a:tcPr marL="9525" marR="9525" marT="9525" marB="0" anchor="b">
                    <a:lnL w="6350" cap="flat" cmpd="sng" algn="ctr">
                      <a:solidFill>
                        <a:srgbClr val="000000"/>
                      </a:solidFill>
                      <a:prstDash val="solid"/>
                      <a:round/>
                      <a:headEnd type="none" w="med" len="med"/>
                      <a:tailEnd type="none" w="med" len="med"/>
                    </a:lnL>
                    <a:lnR>
                      <a:noFill/>
                    </a:lnR>
                    <a:lnT>
                      <a:noFill/>
                    </a:lnT>
                    <a:lnB>
                      <a:noFill/>
                    </a:lnB>
                  </a:tcPr>
                </a:tc>
                <a:extLst>
                  <a:ext uri="{0D108BD9-81ED-4DB2-BD59-A6C34878D82A}">
                    <a16:rowId xmlns:a16="http://schemas.microsoft.com/office/drawing/2014/main" val="2707580116"/>
                  </a:ext>
                </a:extLst>
              </a:tr>
              <a:tr h="238125">
                <a:tc>
                  <a:txBody>
                    <a:bodyPr/>
                    <a:lstStyle/>
                    <a:p>
                      <a:pPr algn="r" fontAlgn="b"/>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9,999,978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r" fontAlgn="b"/>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17</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r" fontAlgn="b"/>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r" fontAlgn="b"/>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20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r" fontAlgn="b"/>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l" fontAlgn="b"/>
                      <a:endParaRPr lang="ja-JP" altLang="en-US" sz="1100" b="0" i="0" u="none" strike="noStrike">
                        <a:solidFill>
                          <a:srgbClr val="000000"/>
                        </a:solidFill>
                        <a:effectLst/>
                        <a:latin typeface="游ゴシック" panose="020B0400000000000000" pitchFamily="50" charset="-128"/>
                        <a:ea typeface="游ゴシック" panose="020B0400000000000000" pitchFamily="50" charset="-128"/>
                      </a:endParaRPr>
                    </a:p>
                  </a:txBody>
                  <a:tcPr marL="9525" marR="9525" marT="9525" marB="0" anchor="b">
                    <a:lnL w="6350" cap="flat" cmpd="sng" algn="ctr">
                      <a:solidFill>
                        <a:srgbClr val="000000"/>
                      </a:solidFill>
                      <a:prstDash val="solid"/>
                      <a:round/>
                      <a:headEnd type="none" w="med" len="med"/>
                      <a:tailEnd type="none" w="med" len="med"/>
                    </a:lnL>
                    <a:lnR>
                      <a:noFill/>
                    </a:lnR>
                    <a:lnT>
                      <a:noFill/>
                    </a:lnT>
                    <a:lnB>
                      <a:noFill/>
                    </a:lnB>
                  </a:tcPr>
                </a:tc>
                <a:extLst>
                  <a:ext uri="{0D108BD9-81ED-4DB2-BD59-A6C34878D82A}">
                    <a16:rowId xmlns:a16="http://schemas.microsoft.com/office/drawing/2014/main" val="3998129497"/>
                  </a:ext>
                </a:extLst>
              </a:tr>
              <a:tr h="238125">
                <a:tc>
                  <a:txBody>
                    <a:bodyPr/>
                    <a:lstStyle/>
                    <a:p>
                      <a:pPr algn="r" fontAlgn="b"/>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9,999,958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r" fontAlgn="b"/>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29</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r" fontAlgn="b"/>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13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r" fontAlgn="b"/>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35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r" fontAlgn="b"/>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14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l" fontAlgn="b"/>
                      <a:endParaRPr lang="ja-JP" altLang="en-US" sz="1100" b="0" i="0" u="none" strike="noStrike">
                        <a:solidFill>
                          <a:srgbClr val="000000"/>
                        </a:solidFill>
                        <a:effectLst/>
                        <a:latin typeface="游ゴシック" panose="020B0400000000000000" pitchFamily="50" charset="-128"/>
                        <a:ea typeface="游ゴシック" panose="020B0400000000000000" pitchFamily="50" charset="-128"/>
                      </a:endParaRPr>
                    </a:p>
                  </a:txBody>
                  <a:tcPr marL="9525" marR="9525" marT="9525" marB="0" anchor="b">
                    <a:lnL w="6350" cap="flat" cmpd="sng" algn="ctr">
                      <a:solidFill>
                        <a:srgbClr val="000000"/>
                      </a:solidFill>
                      <a:prstDash val="solid"/>
                      <a:round/>
                      <a:headEnd type="none" w="med" len="med"/>
                      <a:tailEnd type="none" w="med" len="med"/>
                    </a:lnL>
                    <a:lnR>
                      <a:noFill/>
                    </a:lnR>
                    <a:lnT>
                      <a:noFill/>
                    </a:lnT>
                    <a:lnB>
                      <a:noFill/>
                    </a:lnB>
                  </a:tcPr>
                </a:tc>
                <a:extLst>
                  <a:ext uri="{0D108BD9-81ED-4DB2-BD59-A6C34878D82A}">
                    <a16:rowId xmlns:a16="http://schemas.microsoft.com/office/drawing/2014/main" val="4293763414"/>
                  </a:ext>
                </a:extLst>
              </a:tr>
              <a:tr h="238125">
                <a:tc>
                  <a:txBody>
                    <a:bodyPr/>
                    <a:lstStyle/>
                    <a:p>
                      <a:pPr algn="r" fontAlgn="b"/>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r" fontAlgn="b"/>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9,999,923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solidFill>
                      <a:srgbClr val="D9E1F2"/>
                    </a:solidFill>
                  </a:tcPr>
                </a:tc>
                <a:tc>
                  <a:txBody>
                    <a:bodyPr/>
                    <a:lstStyle/>
                    <a:p>
                      <a:pPr algn="r" fontAlgn="b"/>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49</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solidFill>
                      <a:srgbClr val="D9E1F2"/>
                    </a:solidFill>
                  </a:tcPr>
                </a:tc>
                <a:tc>
                  <a:txBody>
                    <a:bodyPr/>
                    <a:lstStyle/>
                    <a:p>
                      <a:pPr algn="r" fontAlgn="b"/>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28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solidFill>
                      <a:srgbClr val="D9E1F2"/>
                    </a:solidFill>
                  </a:tcPr>
                </a:tc>
                <a:tc>
                  <a:txBody>
                    <a:bodyPr/>
                    <a:lstStyle/>
                    <a:p>
                      <a:pPr algn="r" fontAlgn="b"/>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59</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solidFill>
                      <a:srgbClr val="D9E1F2"/>
                    </a:solidFill>
                  </a:tcPr>
                </a:tc>
                <a:tc>
                  <a:txBody>
                    <a:bodyPr/>
                    <a:lstStyle/>
                    <a:p>
                      <a:pPr algn="r" fontAlgn="b"/>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25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solidFill>
                      <a:srgbClr val="D9E1F2"/>
                    </a:solidFill>
                  </a:tcPr>
                </a:tc>
                <a:tc>
                  <a:txBody>
                    <a:bodyPr/>
                    <a:lstStyle/>
                    <a:p>
                      <a:pPr algn="l" fontAlgn="b"/>
                      <a:endParaRPr lang="ja-JP" altLang="en-US" sz="1100" b="0" i="0" u="none" strike="noStrike">
                        <a:solidFill>
                          <a:srgbClr val="000000"/>
                        </a:solidFill>
                        <a:effectLst/>
                        <a:latin typeface="游ゴシック" panose="020B0400000000000000" pitchFamily="50" charset="-128"/>
                        <a:ea typeface="游ゴシック" panose="020B0400000000000000" pitchFamily="50" charset="-128"/>
                      </a:endParaRPr>
                    </a:p>
                  </a:txBody>
                  <a:tcPr marL="9525" marR="9525" marT="9525" marB="0" anchor="b">
                    <a:lnL w="6350" cap="flat" cmpd="sng" algn="ctr">
                      <a:solidFill>
                        <a:srgbClr val="000000"/>
                      </a:solidFill>
                      <a:prstDash val="solid"/>
                      <a:round/>
                      <a:headEnd type="none" w="med" len="med"/>
                      <a:tailEnd type="none" w="med" len="med"/>
                    </a:lnL>
                    <a:lnR>
                      <a:noFill/>
                    </a:lnR>
                    <a:lnT>
                      <a:noFill/>
                    </a:lnT>
                    <a:lnB>
                      <a:noFill/>
                    </a:lnB>
                  </a:tcPr>
                </a:tc>
                <a:extLst>
                  <a:ext uri="{0D108BD9-81ED-4DB2-BD59-A6C34878D82A}">
                    <a16:rowId xmlns:a16="http://schemas.microsoft.com/office/drawing/2014/main" val="2451381784"/>
                  </a:ext>
                </a:extLst>
              </a:tr>
              <a:tr h="238125">
                <a:tc>
                  <a:txBody>
                    <a:bodyPr/>
                    <a:lstStyle/>
                    <a:p>
                      <a:pPr algn="l" fontAlgn="b"/>
                      <a:r>
                        <a:rPr lang="ja-JP" altLang="en-US" sz="11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l" fontAlgn="b"/>
                      <a:r>
                        <a:rPr lang="ja-JP" altLang="en-US" sz="11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l" fontAlgn="b"/>
                      <a:r>
                        <a:rPr lang="ja-JP" altLang="en-US" sz="11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l" fontAlgn="b"/>
                      <a:r>
                        <a:rPr lang="ja-JP" altLang="en-US" sz="11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l" fontAlgn="b"/>
                      <a:r>
                        <a:rPr lang="ja-JP" altLang="en-US" sz="11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l" fontAlgn="b"/>
                      <a:r>
                        <a:rPr lang="ja-JP" altLang="en-US" sz="11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l" fontAlgn="b"/>
                      <a:endParaRPr lang="ja-JP" altLang="en-US" sz="1100" b="0" i="0" u="none" strike="noStrike">
                        <a:solidFill>
                          <a:srgbClr val="000000"/>
                        </a:solidFill>
                        <a:effectLst/>
                        <a:latin typeface="游ゴシック" panose="020B0400000000000000" pitchFamily="50" charset="-128"/>
                        <a:ea typeface="游ゴシック" panose="020B0400000000000000" pitchFamily="50" charset="-128"/>
                      </a:endParaRPr>
                    </a:p>
                  </a:txBody>
                  <a:tcPr marL="9525" marR="9525" marT="9525" marB="0" anchor="b">
                    <a:lnL w="6350" cap="flat" cmpd="sng" algn="ctr">
                      <a:solidFill>
                        <a:srgbClr val="000000"/>
                      </a:solidFill>
                      <a:prstDash val="dot"/>
                      <a:round/>
                      <a:headEnd type="none" w="med" len="med"/>
                      <a:tailEnd type="none" w="med" len="med"/>
                    </a:lnL>
                    <a:lnR>
                      <a:noFill/>
                    </a:lnR>
                    <a:lnT>
                      <a:noFill/>
                    </a:lnT>
                    <a:lnB>
                      <a:noFill/>
                    </a:lnB>
                  </a:tcPr>
                </a:tc>
                <a:extLst>
                  <a:ext uri="{0D108BD9-81ED-4DB2-BD59-A6C34878D82A}">
                    <a16:rowId xmlns:a16="http://schemas.microsoft.com/office/drawing/2014/main" val="1384437290"/>
                  </a:ext>
                </a:extLst>
              </a:tr>
              <a:tr h="238125">
                <a:tc>
                  <a:txBody>
                    <a:bodyPr/>
                    <a:lstStyle/>
                    <a:p>
                      <a:pPr algn="r" fontAlgn="b"/>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59</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852,949</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r" fontAlgn="b"/>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r" fontAlgn="b"/>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9,147,050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r" fontAlgn="b"/>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r" fontAlgn="b"/>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l" fontAlgn="b"/>
                      <a:endParaRPr lang="ja-JP" altLang="en-US" sz="1100" b="0" i="0" u="none" strike="noStrike">
                        <a:solidFill>
                          <a:srgbClr val="000000"/>
                        </a:solidFill>
                        <a:effectLst/>
                        <a:latin typeface="游ゴシック" panose="020B0400000000000000" pitchFamily="50" charset="-128"/>
                        <a:ea typeface="游ゴシック" panose="020B0400000000000000" pitchFamily="50" charset="-128"/>
                      </a:endParaRPr>
                    </a:p>
                  </a:txBody>
                  <a:tcPr marL="9525" marR="9525" marT="9525" marB="0" anchor="b">
                    <a:lnL w="6350" cap="flat" cmpd="sng" algn="ctr">
                      <a:solidFill>
                        <a:srgbClr val="000000"/>
                      </a:solidFill>
                      <a:prstDash val="solid"/>
                      <a:round/>
                      <a:headEnd type="none" w="med" len="med"/>
                      <a:tailEnd type="none" w="med" len="med"/>
                    </a:lnL>
                    <a:lnR>
                      <a:noFill/>
                    </a:lnR>
                    <a:lnT>
                      <a:noFill/>
                    </a:lnT>
                    <a:lnB>
                      <a:noFill/>
                    </a:lnB>
                  </a:tcPr>
                </a:tc>
                <a:extLst>
                  <a:ext uri="{0D108BD9-81ED-4DB2-BD59-A6C34878D82A}">
                    <a16:rowId xmlns:a16="http://schemas.microsoft.com/office/drawing/2014/main" val="3823061510"/>
                  </a:ext>
                </a:extLst>
              </a:tr>
              <a:tr h="238125">
                <a:tc>
                  <a:txBody>
                    <a:bodyPr/>
                    <a:lstStyle/>
                    <a:p>
                      <a:pPr algn="r" fontAlgn="b"/>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60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852,949</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r" fontAlgn="b"/>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r" fontAlgn="b"/>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9,147,050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r" fontAlgn="b"/>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r" fontAlgn="b"/>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l" fontAlgn="b"/>
                      <a:endParaRPr lang="ja-JP" altLang="en-US" sz="11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9525" marR="9525" marT="9525" marB="0" anchor="b">
                    <a:lnL w="6350" cap="flat" cmpd="sng" algn="ctr">
                      <a:solidFill>
                        <a:srgbClr val="000000"/>
                      </a:solidFill>
                      <a:prstDash val="solid"/>
                      <a:round/>
                      <a:headEnd type="none" w="med" len="med"/>
                      <a:tailEnd type="none" w="med" len="med"/>
                    </a:lnL>
                    <a:lnR>
                      <a:noFill/>
                    </a:lnR>
                    <a:lnT>
                      <a:noFill/>
                    </a:lnT>
                    <a:lnB>
                      <a:noFill/>
                    </a:lnB>
                  </a:tcPr>
                </a:tc>
                <a:extLst>
                  <a:ext uri="{0D108BD9-81ED-4DB2-BD59-A6C34878D82A}">
                    <a16:rowId xmlns:a16="http://schemas.microsoft.com/office/drawing/2014/main" val="594974626"/>
                  </a:ext>
                </a:extLst>
              </a:tr>
            </a:tbl>
          </a:graphicData>
        </a:graphic>
      </p:graphicFrame>
      <p:sp>
        <p:nvSpPr>
          <p:cNvPr id="4" name="正方形/長方形 3">
            <a:extLst>
              <a:ext uri="{FF2B5EF4-FFF2-40B4-BE49-F238E27FC236}">
                <a16:creationId xmlns:a16="http://schemas.microsoft.com/office/drawing/2014/main" id="{6987A9C3-6E89-1599-1BFE-A2BC15D2C20E}"/>
              </a:ext>
            </a:extLst>
          </p:cNvPr>
          <p:cNvSpPr/>
          <p:nvPr/>
        </p:nvSpPr>
        <p:spPr>
          <a:xfrm>
            <a:off x="540001" y="540000"/>
            <a:ext cx="5778000" cy="8826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テキスト ボックス 8">
            <a:extLst>
              <a:ext uri="{FF2B5EF4-FFF2-40B4-BE49-F238E27FC236}">
                <a16:creationId xmlns:a16="http://schemas.microsoft.com/office/drawing/2014/main" id="{3CD1921B-F1A2-40F5-451E-98CB72080098}"/>
              </a:ext>
            </a:extLst>
          </p:cNvPr>
          <p:cNvSpPr txBox="1"/>
          <p:nvPr/>
        </p:nvSpPr>
        <p:spPr>
          <a:xfrm>
            <a:off x="633413" y="862673"/>
            <a:ext cx="5778000" cy="746358"/>
          </a:xfrm>
          <a:prstGeom prst="rect">
            <a:avLst/>
          </a:prstGeom>
          <a:noFill/>
          <a:ln>
            <a:noFill/>
          </a:ln>
        </p:spPr>
        <p:txBody>
          <a:bodyPr wrap="square" rtlCol="0">
            <a:spAutoFit/>
          </a:bodyPr>
          <a:lstStyle/>
          <a:p>
            <a:r>
              <a:rPr kumimoji="1" lang="ja-JP" altLang="en-US" sz="1100" dirty="0"/>
              <a:t>　</a:t>
            </a:r>
            <a:r>
              <a:rPr lang="ja-JP" altLang="en-US" sz="1050" dirty="0"/>
              <a:t>人口</a:t>
            </a:r>
            <a:r>
              <a:rPr lang="en-US" altLang="ja-JP" sz="1050" dirty="0"/>
              <a:t>1000</a:t>
            </a:r>
            <a:r>
              <a:rPr lang="ja-JP" altLang="en-US" sz="1050" dirty="0"/>
              <a:t>万人の都市において、初めに</a:t>
            </a:r>
            <a:r>
              <a:rPr lang="en-US" altLang="ja-JP" sz="1050" dirty="0"/>
              <a:t>10</a:t>
            </a:r>
            <a:r>
              <a:rPr lang="ja-JP" altLang="en-US" sz="1050" dirty="0"/>
              <a:t>人が感染していて、</a:t>
            </a:r>
            <a:r>
              <a:rPr lang="en-US" altLang="ja-JP" sz="1050" dirty="0"/>
              <a:t>1000</a:t>
            </a:r>
            <a:r>
              <a:rPr lang="ja-JP" altLang="en-US" sz="1050" dirty="0"/>
              <a:t>万人が未感染の状態で一日</a:t>
            </a:r>
            <a:r>
              <a:rPr lang="en-US" altLang="ja-JP" sz="1050" dirty="0"/>
              <a:t>1</a:t>
            </a:r>
            <a:r>
              <a:rPr lang="ja-JP" altLang="en-US" sz="1050" dirty="0"/>
              <a:t>人ひとりから</a:t>
            </a:r>
            <a:r>
              <a:rPr lang="en-US" altLang="ja-JP" sz="1050" dirty="0"/>
              <a:t>1.2</a:t>
            </a:r>
            <a:r>
              <a:rPr lang="ja-JP" altLang="en-US" sz="1050" dirty="0"/>
              <a:t>人に感染し、回復まで</a:t>
            </a:r>
            <a:r>
              <a:rPr lang="en-US" altLang="ja-JP" sz="1050" dirty="0"/>
              <a:t>2</a:t>
            </a:r>
            <a:r>
              <a:rPr lang="ja-JP" altLang="en-US" sz="1050" dirty="0"/>
              <a:t>日かかるような感染症があった場合に、</a:t>
            </a:r>
            <a:r>
              <a:rPr lang="en-US" altLang="ja-JP" sz="1050" dirty="0"/>
              <a:t>60</a:t>
            </a:r>
            <a:r>
              <a:rPr lang="ja-JP" altLang="en-US" sz="1050" dirty="0"/>
              <a:t>日間に、感染していない人、感染している人、回復した人がどのように変化するか表示する表を作成する。</a:t>
            </a:r>
            <a:endParaRPr kumimoji="1" lang="ja-JP" altLang="en-US" sz="1050" dirty="0"/>
          </a:p>
        </p:txBody>
      </p:sp>
      <p:sp>
        <p:nvSpPr>
          <p:cNvPr id="3" name="テキスト ボックス 2">
            <a:extLst>
              <a:ext uri="{FF2B5EF4-FFF2-40B4-BE49-F238E27FC236}">
                <a16:creationId xmlns:a16="http://schemas.microsoft.com/office/drawing/2014/main" id="{0145D241-30A4-4942-2E09-173F8CFA8A08}"/>
              </a:ext>
            </a:extLst>
          </p:cNvPr>
          <p:cNvSpPr txBox="1"/>
          <p:nvPr/>
        </p:nvSpPr>
        <p:spPr>
          <a:xfrm>
            <a:off x="595522" y="5034757"/>
            <a:ext cx="1313573" cy="276999"/>
          </a:xfrm>
          <a:prstGeom prst="rect">
            <a:avLst/>
          </a:prstGeom>
          <a:noFill/>
          <a:ln w="19050">
            <a:solidFill>
              <a:srgbClr val="FF0000"/>
            </a:solidFill>
          </a:ln>
        </p:spPr>
        <p:txBody>
          <a:bodyPr wrap="square" rtlCol="0">
            <a:spAutoFit/>
          </a:bodyPr>
          <a:lstStyle/>
          <a:p>
            <a:pPr algn="ctr"/>
            <a:r>
              <a:rPr lang="ja-JP" altLang="en-US" sz="1200" dirty="0">
                <a:solidFill>
                  <a:srgbClr val="FF0000"/>
                </a:solidFill>
              </a:rPr>
              <a:t>課題の補足説明</a:t>
            </a:r>
            <a:endParaRPr kumimoji="1" lang="ja-JP" altLang="en-US" sz="1200" dirty="0">
              <a:solidFill>
                <a:srgbClr val="FF0000"/>
              </a:solidFill>
            </a:endParaRPr>
          </a:p>
        </p:txBody>
      </p:sp>
      <p:sp>
        <p:nvSpPr>
          <p:cNvPr id="6" name="テキスト ボックス 5">
            <a:extLst>
              <a:ext uri="{FF2B5EF4-FFF2-40B4-BE49-F238E27FC236}">
                <a16:creationId xmlns:a16="http://schemas.microsoft.com/office/drawing/2014/main" id="{7FF6B6BA-6285-B5DD-2A12-FFC839099C8F}"/>
              </a:ext>
            </a:extLst>
          </p:cNvPr>
          <p:cNvSpPr txBox="1"/>
          <p:nvPr/>
        </p:nvSpPr>
        <p:spPr>
          <a:xfrm>
            <a:off x="633413" y="5361425"/>
            <a:ext cx="5365502" cy="2123658"/>
          </a:xfrm>
          <a:prstGeom prst="rect">
            <a:avLst/>
          </a:prstGeom>
          <a:noFill/>
          <a:ln>
            <a:noFill/>
          </a:ln>
        </p:spPr>
        <p:txBody>
          <a:bodyPr wrap="square" rtlCol="0">
            <a:spAutoFit/>
          </a:bodyPr>
          <a:lstStyle/>
          <a:p>
            <a:r>
              <a:rPr kumimoji="1" lang="ja-JP" altLang="en-US" sz="1100" dirty="0"/>
              <a:t>感染していない人、感染した人</a:t>
            </a:r>
            <a:r>
              <a:rPr lang="ja-JP" altLang="en-US" sz="1100" dirty="0"/>
              <a:t>、回復した人の人数を考える場合、</a:t>
            </a:r>
            <a:r>
              <a:rPr lang="en-US" altLang="ja-JP" sz="1100" dirty="0"/>
              <a:t>t+1</a:t>
            </a:r>
            <a:r>
              <a:rPr lang="ja-JP" altLang="en-US" sz="1100" dirty="0"/>
              <a:t>日目の人数は、</a:t>
            </a:r>
            <a:r>
              <a:rPr lang="en-US" altLang="ja-JP" sz="1100" dirty="0"/>
              <a:t>t</a:t>
            </a:r>
            <a:r>
              <a:rPr lang="ja-JP" altLang="en-US" sz="1100" dirty="0"/>
              <a:t>日目の感染していない人、感染した人、回復した人に各人数の変化分を足したものになる。表としては、各日の変化量の計算方法さえわかれば、単純に繰り返すだけの単純なものとなる。</a:t>
            </a:r>
          </a:p>
          <a:p>
            <a:r>
              <a:rPr lang="ja-JP" altLang="en-US" sz="1100" dirty="0"/>
              <a:t>〇</a:t>
            </a:r>
            <a:r>
              <a:rPr lang="en-US" altLang="ja-JP" sz="1100" dirty="0"/>
              <a:t>Δ1</a:t>
            </a:r>
            <a:r>
              <a:rPr lang="ja-JP" altLang="en-US" sz="1100" dirty="0"/>
              <a:t>日の新規回復者数</a:t>
            </a:r>
            <a:r>
              <a:rPr lang="en-US" altLang="ja-JP" sz="1100" dirty="0"/>
              <a:t>:</a:t>
            </a:r>
            <a:r>
              <a:rPr lang="ja-JP" altLang="en-US" sz="1100" dirty="0"/>
              <a:t> 感染者の人数 </a:t>
            </a:r>
            <a:r>
              <a:rPr lang="en-US" altLang="ja-JP" sz="1100" dirty="0"/>
              <a:t>*</a:t>
            </a:r>
            <a:r>
              <a:rPr lang="ja-JP" altLang="en-US" sz="1100" b="0" i="0" u="none" strike="noStrike" dirty="0">
                <a:solidFill>
                  <a:srgbClr val="000000"/>
                </a:solidFill>
                <a:effectLst/>
                <a:latin typeface="游ゴシック" panose="020B0400000000000000" pitchFamily="50" charset="-128"/>
                <a:ea typeface="游ゴシック" panose="020B0400000000000000" pitchFamily="50" charset="-128"/>
              </a:rPr>
              <a:t>一日あたりの回復者割合</a:t>
            </a:r>
            <a:endParaRPr lang="ja-JP" altLang="en-US" sz="1100" dirty="0"/>
          </a:p>
          <a:p>
            <a:r>
              <a:rPr lang="ja-JP" altLang="en-US" sz="1100" dirty="0"/>
              <a:t>〇</a:t>
            </a:r>
            <a:r>
              <a:rPr lang="en-US" altLang="ja-JP" sz="1100" b="0" i="0" u="none" strike="noStrike" dirty="0">
                <a:solidFill>
                  <a:srgbClr val="000000"/>
                </a:solidFill>
                <a:effectLst/>
                <a:latin typeface="游ゴシック" panose="020B0400000000000000" pitchFamily="50" charset="-128"/>
                <a:ea typeface="游ゴシック" panose="020B0400000000000000" pitchFamily="50" charset="-128"/>
              </a:rPr>
              <a:t>Δ</a:t>
            </a:r>
            <a:r>
              <a:rPr lang="ja-JP" altLang="en-US" sz="1100" b="0" i="0" u="none" strike="noStrike" dirty="0">
                <a:solidFill>
                  <a:srgbClr val="000000"/>
                </a:solidFill>
                <a:effectLst/>
                <a:latin typeface="游ゴシック" panose="020B0400000000000000" pitchFamily="50" charset="-128"/>
                <a:ea typeface="游ゴシック" panose="020B0400000000000000" pitchFamily="50" charset="-128"/>
              </a:rPr>
              <a:t>一日の新規感染者数</a:t>
            </a:r>
            <a:r>
              <a:rPr lang="en-US" altLang="ja-JP" sz="1100" dirty="0"/>
              <a:t>: </a:t>
            </a:r>
            <a:br>
              <a:rPr lang="en-US" altLang="ja-JP" sz="1100" dirty="0"/>
            </a:br>
            <a:r>
              <a:rPr lang="en-US" altLang="ja-JP" sz="1100" dirty="0"/>
              <a:t>                </a:t>
            </a:r>
            <a:r>
              <a:rPr lang="ja-JP" altLang="en-US" sz="1100" dirty="0"/>
              <a:t>未感染者数 </a:t>
            </a:r>
            <a:r>
              <a:rPr lang="en-US" altLang="ja-JP" sz="1100" dirty="0"/>
              <a:t>* </a:t>
            </a:r>
            <a:r>
              <a:rPr lang="ja-JP" altLang="en-US" sz="1100" dirty="0"/>
              <a:t>感染者数 </a:t>
            </a:r>
            <a:r>
              <a:rPr lang="en-US" altLang="ja-JP" sz="1100" dirty="0"/>
              <a:t>*</a:t>
            </a:r>
            <a:r>
              <a:rPr lang="ja-JP" altLang="en-US" sz="1100" b="0" i="0" u="none" strike="noStrike" dirty="0">
                <a:solidFill>
                  <a:srgbClr val="000000"/>
                </a:solidFill>
                <a:effectLst/>
                <a:latin typeface="游ゴシック" panose="020B0400000000000000" pitchFamily="50" charset="-128"/>
                <a:ea typeface="游ゴシック" panose="020B0400000000000000" pitchFamily="50" charset="-128"/>
              </a:rPr>
              <a:t>人口</a:t>
            </a:r>
            <a:r>
              <a:rPr lang="en-US" altLang="ja-JP" sz="1100" b="0" i="0" u="none" strike="noStrike" dirty="0">
                <a:solidFill>
                  <a:srgbClr val="000000"/>
                </a:solidFill>
                <a:effectLst/>
                <a:latin typeface="游ゴシック" panose="020B0400000000000000" pitchFamily="50" charset="-128"/>
                <a:ea typeface="游ゴシック" panose="020B0400000000000000" pitchFamily="50" charset="-128"/>
              </a:rPr>
              <a:t>1</a:t>
            </a:r>
            <a:r>
              <a:rPr lang="ja-JP" altLang="en-US" sz="1100" b="0" i="0" u="none" strike="noStrike" dirty="0">
                <a:solidFill>
                  <a:srgbClr val="000000"/>
                </a:solidFill>
                <a:effectLst/>
                <a:latin typeface="游ゴシック" panose="020B0400000000000000" pitchFamily="50" charset="-128"/>
                <a:ea typeface="游ゴシック" panose="020B0400000000000000" pitchFamily="50" charset="-128"/>
              </a:rPr>
              <a:t>人での</a:t>
            </a:r>
            <a:r>
              <a:rPr lang="en-US" altLang="ja-JP" sz="1100" b="0" i="0" u="none" strike="noStrike" dirty="0">
                <a:solidFill>
                  <a:srgbClr val="000000"/>
                </a:solidFill>
                <a:effectLst/>
                <a:latin typeface="游ゴシック" panose="020B0400000000000000" pitchFamily="50" charset="-128"/>
                <a:ea typeface="游ゴシック" panose="020B0400000000000000" pitchFamily="50" charset="-128"/>
              </a:rPr>
              <a:t>1</a:t>
            </a:r>
            <a:r>
              <a:rPr lang="ja-JP" altLang="en-US" sz="1100" b="0" i="0" u="none" strike="noStrike" dirty="0">
                <a:solidFill>
                  <a:srgbClr val="000000"/>
                </a:solidFill>
                <a:effectLst/>
                <a:latin typeface="游ゴシック" panose="020B0400000000000000" pitchFamily="50" charset="-128"/>
                <a:ea typeface="游ゴシック" panose="020B0400000000000000" pitchFamily="50" charset="-128"/>
              </a:rPr>
              <a:t>人からの感染人数</a:t>
            </a:r>
          </a:p>
          <a:p>
            <a:br>
              <a:rPr lang="en-US" altLang="ja-JP" sz="1100" dirty="0"/>
            </a:br>
            <a:r>
              <a:rPr lang="ja-JP" altLang="en-US" sz="1100" dirty="0"/>
              <a:t>新規に感染する人の人数が、感染していない人の変化である。</a:t>
            </a:r>
            <a:r>
              <a:rPr lang="en-US" altLang="ja-JP" sz="1100" dirty="0"/>
              <a:t>1.2</a:t>
            </a:r>
            <a:r>
              <a:rPr lang="ja-JP" altLang="en-US" sz="1100" dirty="0"/>
              <a:t>人は人口</a:t>
            </a:r>
            <a:r>
              <a:rPr lang="en-US" altLang="ja-JP" sz="1100" dirty="0"/>
              <a:t>10000000</a:t>
            </a:r>
            <a:r>
              <a:rPr lang="ja-JP" altLang="en-US" sz="1100" dirty="0"/>
              <a:t>人時感染者に数なのでなので、感染者が増えてくると接触する人数自体が減ってくるため、感染する人数も変化すると考える。そのためは、未感染者が</a:t>
            </a:r>
            <a:r>
              <a:rPr lang="en-US" altLang="ja-JP" sz="1100" dirty="0"/>
              <a:t>1</a:t>
            </a:r>
            <a:r>
              <a:rPr lang="ja-JP" altLang="en-US" sz="1100" dirty="0"/>
              <a:t>人だった場合の感染人数の割合を示し、それに現在の未感染者数を掛けている。</a:t>
            </a:r>
          </a:p>
        </p:txBody>
      </p:sp>
      <p:sp>
        <p:nvSpPr>
          <p:cNvPr id="11" name="テキスト ボックス 10">
            <a:extLst>
              <a:ext uri="{FF2B5EF4-FFF2-40B4-BE49-F238E27FC236}">
                <a16:creationId xmlns:a16="http://schemas.microsoft.com/office/drawing/2014/main" id="{7F4ED9D4-29C4-EC53-0E19-841F0B79313A}"/>
              </a:ext>
            </a:extLst>
          </p:cNvPr>
          <p:cNvSpPr txBox="1"/>
          <p:nvPr/>
        </p:nvSpPr>
        <p:spPr>
          <a:xfrm>
            <a:off x="671301" y="7558746"/>
            <a:ext cx="1237794" cy="276999"/>
          </a:xfrm>
          <a:prstGeom prst="rect">
            <a:avLst/>
          </a:prstGeom>
          <a:noFill/>
          <a:ln w="19050">
            <a:solidFill>
              <a:srgbClr val="FF0000"/>
            </a:solidFill>
          </a:ln>
        </p:spPr>
        <p:txBody>
          <a:bodyPr wrap="square" rtlCol="0">
            <a:spAutoFit/>
          </a:bodyPr>
          <a:lstStyle/>
          <a:p>
            <a:pPr algn="ctr"/>
            <a:r>
              <a:rPr kumimoji="1" lang="ja-JP" altLang="en-US" sz="1200" dirty="0">
                <a:solidFill>
                  <a:srgbClr val="FF0000"/>
                </a:solidFill>
              </a:rPr>
              <a:t>使用関数等</a:t>
            </a:r>
          </a:p>
        </p:txBody>
      </p:sp>
      <p:sp>
        <p:nvSpPr>
          <p:cNvPr id="47" name="スライド番号プレースホルダー 46">
            <a:extLst>
              <a:ext uri="{FF2B5EF4-FFF2-40B4-BE49-F238E27FC236}">
                <a16:creationId xmlns:a16="http://schemas.microsoft.com/office/drawing/2014/main" id="{27C6E011-9227-4205-915E-35185233DBF9}"/>
              </a:ext>
            </a:extLst>
          </p:cNvPr>
          <p:cNvSpPr>
            <a:spLocks noGrp="1"/>
          </p:cNvSpPr>
          <p:nvPr>
            <p:ph type="sldNum" sz="quarter" idx="12"/>
          </p:nvPr>
        </p:nvSpPr>
        <p:spPr/>
        <p:txBody>
          <a:bodyPr/>
          <a:lstStyle/>
          <a:p>
            <a:fld id="{0DBF7675-8707-498E-A828-857695EAC0C9}" type="slidenum">
              <a:rPr kumimoji="1" lang="ja-JP" altLang="en-US" smtClean="0"/>
              <a:t>11</a:t>
            </a:fld>
            <a:endParaRPr kumimoji="1" lang="ja-JP" altLang="en-US"/>
          </a:p>
        </p:txBody>
      </p:sp>
      <mc:AlternateContent xmlns:mc="http://schemas.openxmlformats.org/markup-compatibility/2006" xmlns:a14="http://schemas.microsoft.com/office/drawing/2010/main">
        <mc:Choice Requires="a14">
          <p:sp>
            <p:nvSpPr>
              <p:cNvPr id="48" name="テキスト ボックス 47">
                <a:extLst>
                  <a:ext uri="{FF2B5EF4-FFF2-40B4-BE49-F238E27FC236}">
                    <a16:creationId xmlns:a16="http://schemas.microsoft.com/office/drawing/2014/main" id="{A909B35C-B07C-1F55-6AE3-15502BDDDD3E}"/>
                  </a:ext>
                </a:extLst>
              </p:cNvPr>
              <p:cNvSpPr txBox="1"/>
              <p:nvPr/>
            </p:nvSpPr>
            <p:spPr>
              <a:xfrm>
                <a:off x="2203728" y="5018627"/>
                <a:ext cx="2450543" cy="27699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altLang="ja-JP" i="1" smtClean="0">
                          <a:latin typeface="Cambria Math" panose="02040503050406030204" pitchFamily="18" charset="0"/>
                        </a:rPr>
                        <m:t>𝑓</m:t>
                      </m:r>
                      <m:d>
                        <m:dPr>
                          <m:ctrlPr>
                            <a:rPr lang="en-US" altLang="ja-JP" i="1">
                              <a:latin typeface="Cambria Math" panose="02040503050406030204" pitchFamily="18" charset="0"/>
                            </a:rPr>
                          </m:ctrlPr>
                        </m:dPr>
                        <m:e>
                          <m:r>
                            <a:rPr lang="en-US" altLang="ja-JP" i="1">
                              <a:latin typeface="Cambria Math" panose="02040503050406030204" pitchFamily="18" charset="0"/>
                            </a:rPr>
                            <m:t>𝑡</m:t>
                          </m:r>
                          <m:r>
                            <a:rPr lang="en-US" altLang="ja-JP" b="0" i="1" smtClean="0">
                              <a:latin typeface="Cambria Math" panose="02040503050406030204" pitchFamily="18" charset="0"/>
                            </a:rPr>
                            <m:t>+1</m:t>
                          </m:r>
                        </m:e>
                      </m:d>
                      <m:r>
                        <a:rPr lang="en-US" altLang="ja-JP" b="0" i="1" smtClean="0">
                          <a:latin typeface="Cambria Math" panose="02040503050406030204" pitchFamily="18" charset="0"/>
                        </a:rPr>
                        <m:t>=</m:t>
                      </m:r>
                      <m:r>
                        <a:rPr lang="en-US" altLang="ja-JP" i="1">
                          <a:latin typeface="Cambria Math" panose="02040503050406030204" pitchFamily="18" charset="0"/>
                        </a:rPr>
                        <m:t>𝑓</m:t>
                      </m:r>
                      <m:d>
                        <m:dPr>
                          <m:ctrlPr>
                            <a:rPr lang="en-US" altLang="ja-JP" i="1">
                              <a:latin typeface="Cambria Math" panose="02040503050406030204" pitchFamily="18" charset="0"/>
                            </a:rPr>
                          </m:ctrlPr>
                        </m:dPr>
                        <m:e>
                          <m:r>
                            <a:rPr lang="en-US" altLang="ja-JP" i="1">
                              <a:latin typeface="Cambria Math" panose="02040503050406030204" pitchFamily="18" charset="0"/>
                            </a:rPr>
                            <m:t>𝑡</m:t>
                          </m:r>
                        </m:e>
                      </m:d>
                      <m:r>
                        <a:rPr kumimoji="1" lang="pt-BR" altLang="ja-JP" i="1" smtClean="0">
                          <a:latin typeface="Cambria Math" panose="02040503050406030204" pitchFamily="18" charset="0"/>
                        </a:rPr>
                        <m:t>+</m:t>
                      </m:r>
                      <m:r>
                        <m:rPr>
                          <m:sty m:val="p"/>
                        </m:rPr>
                        <a:rPr lang="en-US" altLang="ja-JP" i="1">
                          <a:latin typeface="Cambria Math" panose="02040503050406030204" pitchFamily="18" charset="0"/>
                        </a:rPr>
                        <m:t>Δ</m:t>
                      </m:r>
                      <m:r>
                        <a:rPr lang="en-US" altLang="ja-JP" i="1">
                          <a:latin typeface="Cambria Math" panose="02040503050406030204" pitchFamily="18" charset="0"/>
                        </a:rPr>
                        <m:t>𝑓</m:t>
                      </m:r>
                      <m:d>
                        <m:dPr>
                          <m:ctrlPr>
                            <a:rPr lang="en-US" altLang="ja-JP" i="1">
                              <a:latin typeface="Cambria Math" panose="02040503050406030204" pitchFamily="18" charset="0"/>
                            </a:rPr>
                          </m:ctrlPr>
                        </m:dPr>
                        <m:e>
                          <m:r>
                            <a:rPr lang="en-US" altLang="ja-JP" i="1">
                              <a:latin typeface="Cambria Math" panose="02040503050406030204" pitchFamily="18" charset="0"/>
                            </a:rPr>
                            <m:t>𝑡</m:t>
                          </m:r>
                        </m:e>
                      </m:d>
                    </m:oMath>
                  </m:oMathPara>
                </a14:m>
                <a:endParaRPr kumimoji="1" lang="ja-JP" altLang="en-US" dirty="0"/>
              </a:p>
            </p:txBody>
          </p:sp>
        </mc:Choice>
        <mc:Fallback xmlns="">
          <p:sp>
            <p:nvSpPr>
              <p:cNvPr id="48" name="テキスト ボックス 47">
                <a:extLst>
                  <a:ext uri="{FF2B5EF4-FFF2-40B4-BE49-F238E27FC236}">
                    <a16:creationId xmlns:a16="http://schemas.microsoft.com/office/drawing/2014/main" id="{A909B35C-B07C-1F55-6AE3-15502BDDDD3E}"/>
                  </a:ext>
                </a:extLst>
              </p:cNvPr>
              <p:cNvSpPr txBox="1">
                <a:spLocks noRot="1" noChangeAspect="1" noMove="1" noResize="1" noEditPoints="1" noAdjustHandles="1" noChangeArrowheads="1" noChangeShapeType="1" noTextEdit="1"/>
              </p:cNvSpPr>
              <p:nvPr/>
            </p:nvSpPr>
            <p:spPr>
              <a:xfrm>
                <a:off x="2203728" y="5018627"/>
                <a:ext cx="2450543" cy="276999"/>
              </a:xfrm>
              <a:prstGeom prst="rect">
                <a:avLst/>
              </a:prstGeom>
              <a:blipFill>
                <a:blip r:embed="rId2"/>
                <a:stretch>
                  <a:fillRect l="-2743" t="-2174" b="-32609"/>
                </a:stretch>
              </a:blipFill>
            </p:spPr>
            <p:txBody>
              <a:bodyPr/>
              <a:lstStyle/>
              <a:p>
                <a:r>
                  <a:rPr lang="ja-JP" altLang="en-US">
                    <a:noFill/>
                  </a:rPr>
                  <a:t> </a:t>
                </a:r>
              </a:p>
            </p:txBody>
          </p:sp>
        </mc:Fallback>
      </mc:AlternateContent>
      <p:sp>
        <p:nvSpPr>
          <p:cNvPr id="5" name="テキスト ボックス 4">
            <a:extLst>
              <a:ext uri="{FF2B5EF4-FFF2-40B4-BE49-F238E27FC236}">
                <a16:creationId xmlns:a16="http://schemas.microsoft.com/office/drawing/2014/main" id="{E2EBC0ED-4B8A-4475-0D68-E6805DB237A3}"/>
              </a:ext>
            </a:extLst>
          </p:cNvPr>
          <p:cNvSpPr txBox="1"/>
          <p:nvPr/>
        </p:nvSpPr>
        <p:spPr>
          <a:xfrm>
            <a:off x="3850703" y="239203"/>
            <a:ext cx="2535810" cy="276999"/>
          </a:xfrm>
          <a:prstGeom prst="rect">
            <a:avLst/>
          </a:prstGeom>
          <a:noFill/>
        </p:spPr>
        <p:txBody>
          <a:bodyPr wrap="square" rtlCol="0">
            <a:spAutoFit/>
          </a:bodyPr>
          <a:lstStyle/>
          <a:p>
            <a:r>
              <a:rPr kumimoji="1" lang="ja-JP" altLang="en-US" sz="1200" dirty="0"/>
              <a:t>初級レベル表計算　難易度★★☆</a:t>
            </a:r>
          </a:p>
        </p:txBody>
      </p:sp>
      <p:sp>
        <p:nvSpPr>
          <p:cNvPr id="10" name="テキスト ボックス 9">
            <a:extLst>
              <a:ext uri="{FF2B5EF4-FFF2-40B4-BE49-F238E27FC236}">
                <a16:creationId xmlns:a16="http://schemas.microsoft.com/office/drawing/2014/main" id="{0C4B4D3A-C029-AFA2-1060-0C6EAFB77C54}"/>
              </a:ext>
            </a:extLst>
          </p:cNvPr>
          <p:cNvSpPr txBox="1"/>
          <p:nvPr/>
        </p:nvSpPr>
        <p:spPr>
          <a:xfrm>
            <a:off x="539998" y="540000"/>
            <a:ext cx="4850148" cy="307777"/>
          </a:xfrm>
          <a:prstGeom prst="rect">
            <a:avLst/>
          </a:prstGeom>
          <a:noFill/>
        </p:spPr>
        <p:txBody>
          <a:bodyPr wrap="square" rtlCol="0">
            <a:spAutoFit/>
          </a:bodyPr>
          <a:lstStyle/>
          <a:p>
            <a:r>
              <a:rPr kumimoji="1" lang="ja-JP" altLang="en-US" sz="1400" dirty="0"/>
              <a:t>基本</a:t>
            </a:r>
            <a:r>
              <a:rPr kumimoji="1" lang="en-US" altLang="ja-JP" sz="1400" dirty="0"/>
              <a:t>:</a:t>
            </a:r>
            <a:r>
              <a:rPr kumimoji="1" lang="ja-JP" altLang="en-US" sz="1400" dirty="0"/>
              <a:t>感染症</a:t>
            </a:r>
            <a:r>
              <a:rPr kumimoji="1" lang="en-US" altLang="ja-JP" sz="1400" dirty="0"/>
              <a:t>(</a:t>
            </a:r>
            <a:r>
              <a:rPr kumimoji="1" lang="ja-JP" altLang="en-US" sz="1400" dirty="0"/>
              <a:t>プログラミング</a:t>
            </a:r>
            <a:r>
              <a:rPr lang="ja-JP" altLang="en-US" sz="1400" dirty="0"/>
              <a:t>編に類似課題あり</a:t>
            </a:r>
            <a:r>
              <a:rPr lang="en-US" altLang="ja-JP" sz="1400" dirty="0"/>
              <a:t>)</a:t>
            </a:r>
            <a:endParaRPr kumimoji="1" lang="ja-JP" altLang="en-US" sz="1400" dirty="0"/>
          </a:p>
        </p:txBody>
      </p:sp>
      <p:graphicFrame>
        <p:nvGraphicFramePr>
          <p:cNvPr id="18" name="表 50">
            <a:extLst>
              <a:ext uri="{FF2B5EF4-FFF2-40B4-BE49-F238E27FC236}">
                <a16:creationId xmlns:a16="http://schemas.microsoft.com/office/drawing/2014/main" id="{CEEF90BF-DE09-AF46-2C59-E04653C511ED}"/>
              </a:ext>
            </a:extLst>
          </p:cNvPr>
          <p:cNvGraphicFramePr>
            <a:graphicFrameLocks noGrp="1"/>
          </p:cNvGraphicFramePr>
          <p:nvPr>
            <p:extLst>
              <p:ext uri="{D42A27DB-BD31-4B8C-83A1-F6EECF244321}">
                <p14:modId xmlns:p14="http://schemas.microsoft.com/office/powerpoint/2010/main" val="142782132"/>
              </p:ext>
            </p:extLst>
          </p:nvPr>
        </p:nvGraphicFramePr>
        <p:xfrm>
          <a:off x="679072" y="7914783"/>
          <a:ext cx="4572000" cy="769620"/>
        </p:xfrm>
        <a:graphic>
          <a:graphicData uri="http://schemas.openxmlformats.org/drawingml/2006/table">
            <a:tbl>
              <a:tblPr firstRow="1" bandRow="1">
                <a:tableStyleId>{5C22544A-7EE6-4342-B048-85BDC9FD1C3A}</a:tableStyleId>
              </a:tblPr>
              <a:tblGrid>
                <a:gridCol w="2286000">
                  <a:extLst>
                    <a:ext uri="{9D8B030D-6E8A-4147-A177-3AD203B41FA5}">
                      <a16:colId xmlns:a16="http://schemas.microsoft.com/office/drawing/2014/main" val="2894240236"/>
                    </a:ext>
                  </a:extLst>
                </a:gridCol>
                <a:gridCol w="2286000">
                  <a:extLst>
                    <a:ext uri="{9D8B030D-6E8A-4147-A177-3AD203B41FA5}">
                      <a16:colId xmlns:a16="http://schemas.microsoft.com/office/drawing/2014/main" val="525378511"/>
                    </a:ext>
                  </a:extLst>
                </a:gridCol>
              </a:tblGrid>
              <a:tr h="143629">
                <a:tc>
                  <a:txBody>
                    <a:bodyPr/>
                    <a:lstStyle/>
                    <a:p>
                      <a:pPr>
                        <a:lnSpc>
                          <a:spcPts val="1320"/>
                        </a:lnSpc>
                      </a:pPr>
                      <a:r>
                        <a:rPr kumimoji="1" lang="ja-JP" altLang="en-US" sz="1100" b="0" dirty="0">
                          <a:solidFill>
                            <a:schemeClr val="tx1"/>
                          </a:solidFill>
                        </a:rPr>
                        <a:t>絶対参照</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nSpc>
                          <a:spcPts val="1320"/>
                        </a:lnSpc>
                      </a:pPr>
                      <a:endParaRPr kumimoji="1" lang="ja-JP" altLang="en-US" sz="1100"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711163406"/>
                  </a:ext>
                </a:extLst>
              </a:tr>
              <a:tr h="143629">
                <a:tc>
                  <a:txBody>
                    <a:bodyPr/>
                    <a:lstStyle/>
                    <a:p>
                      <a:pPr>
                        <a:lnSpc>
                          <a:spcPts val="1320"/>
                        </a:lnSpc>
                      </a:pPr>
                      <a:endParaRPr kumimoji="1" lang="en-US" altLang="ja-JP" sz="1100"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nSpc>
                          <a:spcPts val="1320"/>
                        </a:lnSpc>
                      </a:pPr>
                      <a:endParaRPr kumimoji="1" lang="ja-JP" altLang="en-US" sz="1100"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433441293"/>
                  </a:ext>
                </a:extLst>
              </a:tr>
              <a:tr h="143629">
                <a:tc>
                  <a:txBody>
                    <a:bodyPr/>
                    <a:lstStyle/>
                    <a:p>
                      <a:pPr>
                        <a:lnSpc>
                          <a:spcPts val="1320"/>
                        </a:lnSpc>
                      </a:pPr>
                      <a:endParaRPr kumimoji="1" lang="ja-JP" altLang="en-US" sz="1100"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nSpc>
                          <a:spcPts val="1320"/>
                        </a:lnSpc>
                      </a:pPr>
                      <a:endParaRPr kumimoji="1" lang="ja-JP" altLang="en-US" sz="1100"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0398987"/>
                  </a:ext>
                </a:extLst>
              </a:tr>
            </a:tbl>
          </a:graphicData>
        </a:graphic>
      </p:graphicFrame>
      <p:pic>
        <p:nvPicPr>
          <p:cNvPr id="20" name="Picture 2" descr="by-nc-sa">
            <a:extLst>
              <a:ext uri="{FF2B5EF4-FFF2-40B4-BE49-F238E27FC236}">
                <a16:creationId xmlns:a16="http://schemas.microsoft.com/office/drawing/2014/main" id="{32B1A39D-7287-DAAD-5D12-539CEDFCE68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43463" y="9272335"/>
            <a:ext cx="1069310" cy="37318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2782062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正方形/長方形 3">
            <a:extLst>
              <a:ext uri="{FF2B5EF4-FFF2-40B4-BE49-F238E27FC236}">
                <a16:creationId xmlns:a16="http://schemas.microsoft.com/office/drawing/2014/main" id="{6987A9C3-6E89-1599-1BFE-A2BC15D2C20E}"/>
              </a:ext>
            </a:extLst>
          </p:cNvPr>
          <p:cNvSpPr/>
          <p:nvPr/>
        </p:nvSpPr>
        <p:spPr>
          <a:xfrm>
            <a:off x="540001" y="540000"/>
            <a:ext cx="5778000" cy="8826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テキスト ボックス 6">
            <a:extLst>
              <a:ext uri="{FF2B5EF4-FFF2-40B4-BE49-F238E27FC236}">
                <a16:creationId xmlns:a16="http://schemas.microsoft.com/office/drawing/2014/main" id="{B3F5D1F4-1429-5D76-846B-7A9C277F7100}"/>
              </a:ext>
            </a:extLst>
          </p:cNvPr>
          <p:cNvSpPr txBox="1"/>
          <p:nvPr/>
        </p:nvSpPr>
        <p:spPr>
          <a:xfrm>
            <a:off x="3850703" y="239203"/>
            <a:ext cx="2535810" cy="276999"/>
          </a:xfrm>
          <a:prstGeom prst="rect">
            <a:avLst/>
          </a:prstGeom>
          <a:noFill/>
        </p:spPr>
        <p:txBody>
          <a:bodyPr wrap="square" rtlCol="0">
            <a:spAutoFit/>
          </a:bodyPr>
          <a:lstStyle/>
          <a:p>
            <a:r>
              <a:rPr kumimoji="1" lang="ja-JP" altLang="en-US" sz="1200" dirty="0"/>
              <a:t>初級レベル表計算　難易度★☆☆</a:t>
            </a:r>
          </a:p>
        </p:txBody>
      </p:sp>
      <p:sp>
        <p:nvSpPr>
          <p:cNvPr id="8" name="テキスト ボックス 7">
            <a:extLst>
              <a:ext uri="{FF2B5EF4-FFF2-40B4-BE49-F238E27FC236}">
                <a16:creationId xmlns:a16="http://schemas.microsoft.com/office/drawing/2014/main" id="{E7B4B7EE-6CDC-5038-4D9B-86252A0C600C}"/>
              </a:ext>
            </a:extLst>
          </p:cNvPr>
          <p:cNvSpPr txBox="1"/>
          <p:nvPr/>
        </p:nvSpPr>
        <p:spPr>
          <a:xfrm>
            <a:off x="539998" y="540000"/>
            <a:ext cx="5180318" cy="307777"/>
          </a:xfrm>
          <a:prstGeom prst="rect">
            <a:avLst/>
          </a:prstGeom>
          <a:noFill/>
        </p:spPr>
        <p:txBody>
          <a:bodyPr wrap="square" rtlCol="0">
            <a:spAutoFit/>
          </a:bodyPr>
          <a:lstStyle/>
          <a:p>
            <a:r>
              <a:rPr kumimoji="1" lang="ja-JP" altLang="en-US" sz="1400" dirty="0"/>
              <a:t>基本</a:t>
            </a:r>
            <a:r>
              <a:rPr kumimoji="1" lang="en-US" altLang="ja-JP" sz="1400" dirty="0"/>
              <a:t>:</a:t>
            </a:r>
            <a:r>
              <a:rPr lang="ja-JP" altLang="en-US" sz="1400" dirty="0"/>
              <a:t>シーザー暗号</a:t>
            </a:r>
            <a:r>
              <a:rPr kumimoji="1" lang="en-US" altLang="ja-JP" sz="1400" dirty="0"/>
              <a:t>(</a:t>
            </a:r>
            <a:r>
              <a:rPr kumimoji="1" lang="ja-JP" altLang="en-US" sz="1400" dirty="0"/>
              <a:t>プログラミング</a:t>
            </a:r>
            <a:r>
              <a:rPr lang="ja-JP" altLang="en-US" sz="1400" dirty="0"/>
              <a:t>編に類似課題あり</a:t>
            </a:r>
            <a:r>
              <a:rPr lang="en-US" altLang="ja-JP" sz="1400" dirty="0"/>
              <a:t>)</a:t>
            </a:r>
            <a:endParaRPr kumimoji="1" lang="ja-JP" altLang="en-US" sz="1400" dirty="0"/>
          </a:p>
        </p:txBody>
      </p:sp>
      <p:sp>
        <p:nvSpPr>
          <p:cNvPr id="9" name="テキスト ボックス 8">
            <a:extLst>
              <a:ext uri="{FF2B5EF4-FFF2-40B4-BE49-F238E27FC236}">
                <a16:creationId xmlns:a16="http://schemas.microsoft.com/office/drawing/2014/main" id="{3CD1921B-F1A2-40F5-451E-98CB72080098}"/>
              </a:ext>
            </a:extLst>
          </p:cNvPr>
          <p:cNvSpPr txBox="1"/>
          <p:nvPr/>
        </p:nvSpPr>
        <p:spPr>
          <a:xfrm>
            <a:off x="647700" y="863166"/>
            <a:ext cx="5591175" cy="261610"/>
          </a:xfrm>
          <a:prstGeom prst="rect">
            <a:avLst/>
          </a:prstGeom>
          <a:noFill/>
          <a:ln>
            <a:noFill/>
          </a:ln>
        </p:spPr>
        <p:txBody>
          <a:bodyPr wrap="square" rtlCol="0">
            <a:spAutoFit/>
          </a:bodyPr>
          <a:lstStyle/>
          <a:p>
            <a:r>
              <a:rPr kumimoji="1" lang="ja-JP" altLang="en-US" sz="1100" dirty="0"/>
              <a:t>　</a:t>
            </a:r>
            <a:r>
              <a:rPr kumimoji="1" lang="en-US" altLang="ja-JP" sz="1100" dirty="0"/>
              <a:t>5</a:t>
            </a:r>
            <a:r>
              <a:rPr kumimoji="1" lang="ja-JP" altLang="en-US" sz="1100" dirty="0"/>
              <a:t>文字右にシフトしたシーザー暗号の表を作成する。</a:t>
            </a:r>
            <a:endParaRPr kumimoji="1" lang="en-US" altLang="ja-JP" sz="1100" dirty="0"/>
          </a:p>
        </p:txBody>
      </p:sp>
      <p:sp>
        <p:nvSpPr>
          <p:cNvPr id="3" name="テキスト ボックス 2">
            <a:extLst>
              <a:ext uri="{FF2B5EF4-FFF2-40B4-BE49-F238E27FC236}">
                <a16:creationId xmlns:a16="http://schemas.microsoft.com/office/drawing/2014/main" id="{0145D241-30A4-4942-2E09-173F8CFA8A08}"/>
              </a:ext>
            </a:extLst>
          </p:cNvPr>
          <p:cNvSpPr txBox="1"/>
          <p:nvPr/>
        </p:nvSpPr>
        <p:spPr>
          <a:xfrm>
            <a:off x="539995" y="2945998"/>
            <a:ext cx="1330153" cy="276999"/>
          </a:xfrm>
          <a:prstGeom prst="rect">
            <a:avLst/>
          </a:prstGeom>
          <a:noFill/>
          <a:ln w="19050">
            <a:solidFill>
              <a:srgbClr val="FF0000"/>
            </a:solidFill>
          </a:ln>
        </p:spPr>
        <p:txBody>
          <a:bodyPr wrap="square" rtlCol="0">
            <a:spAutoFit/>
          </a:bodyPr>
          <a:lstStyle/>
          <a:p>
            <a:pPr algn="ctr"/>
            <a:r>
              <a:rPr lang="ja-JP" altLang="en-US" sz="1200" dirty="0">
                <a:solidFill>
                  <a:srgbClr val="FF0000"/>
                </a:solidFill>
              </a:rPr>
              <a:t>課題の補足説明</a:t>
            </a:r>
            <a:endParaRPr kumimoji="1" lang="ja-JP" altLang="en-US" sz="1200" dirty="0">
              <a:solidFill>
                <a:srgbClr val="FF0000"/>
              </a:solidFill>
            </a:endParaRPr>
          </a:p>
        </p:txBody>
      </p:sp>
      <p:sp>
        <p:nvSpPr>
          <p:cNvPr id="47" name="スライド番号プレースホルダー 46">
            <a:extLst>
              <a:ext uri="{FF2B5EF4-FFF2-40B4-BE49-F238E27FC236}">
                <a16:creationId xmlns:a16="http://schemas.microsoft.com/office/drawing/2014/main" id="{27C6E011-9227-4205-915E-35185233DBF9}"/>
              </a:ext>
            </a:extLst>
          </p:cNvPr>
          <p:cNvSpPr>
            <a:spLocks noGrp="1"/>
          </p:cNvSpPr>
          <p:nvPr>
            <p:ph type="sldNum" sz="quarter" idx="12"/>
          </p:nvPr>
        </p:nvSpPr>
        <p:spPr/>
        <p:txBody>
          <a:bodyPr/>
          <a:lstStyle/>
          <a:p>
            <a:fld id="{0DBF7675-8707-498E-A828-857695EAC0C9}" type="slidenum">
              <a:rPr kumimoji="1" lang="ja-JP" altLang="en-US" smtClean="0"/>
              <a:t>12</a:t>
            </a:fld>
            <a:endParaRPr kumimoji="1" lang="ja-JP" altLang="en-US"/>
          </a:p>
        </p:txBody>
      </p:sp>
      <p:sp>
        <p:nvSpPr>
          <p:cNvPr id="49" name="テキスト ボックス 48">
            <a:extLst>
              <a:ext uri="{FF2B5EF4-FFF2-40B4-BE49-F238E27FC236}">
                <a16:creationId xmlns:a16="http://schemas.microsoft.com/office/drawing/2014/main" id="{7F232F45-64F7-3971-3CBF-4BABE92B2B62}"/>
              </a:ext>
            </a:extLst>
          </p:cNvPr>
          <p:cNvSpPr txBox="1"/>
          <p:nvPr/>
        </p:nvSpPr>
        <p:spPr>
          <a:xfrm>
            <a:off x="539995" y="5753570"/>
            <a:ext cx="1330153" cy="276999"/>
          </a:xfrm>
          <a:prstGeom prst="rect">
            <a:avLst/>
          </a:prstGeom>
          <a:noFill/>
          <a:ln w="19050">
            <a:solidFill>
              <a:srgbClr val="FF0000"/>
            </a:solidFill>
          </a:ln>
        </p:spPr>
        <p:txBody>
          <a:bodyPr wrap="square" rtlCol="0">
            <a:spAutoFit/>
          </a:bodyPr>
          <a:lstStyle/>
          <a:p>
            <a:pPr algn="ctr"/>
            <a:r>
              <a:rPr kumimoji="1" lang="ja-JP" altLang="en-US" sz="1200" dirty="0">
                <a:solidFill>
                  <a:srgbClr val="FF0000"/>
                </a:solidFill>
              </a:rPr>
              <a:t>使用</a:t>
            </a:r>
            <a:r>
              <a:rPr lang="ja-JP" altLang="en-US" sz="1200" dirty="0">
                <a:solidFill>
                  <a:srgbClr val="FF0000"/>
                </a:solidFill>
              </a:rPr>
              <a:t>関数等</a:t>
            </a:r>
            <a:endParaRPr kumimoji="1" lang="ja-JP" altLang="en-US" sz="1200" dirty="0">
              <a:solidFill>
                <a:srgbClr val="FF0000"/>
              </a:solidFill>
            </a:endParaRPr>
          </a:p>
        </p:txBody>
      </p:sp>
      <p:graphicFrame>
        <p:nvGraphicFramePr>
          <p:cNvPr id="50" name="表 50">
            <a:extLst>
              <a:ext uri="{FF2B5EF4-FFF2-40B4-BE49-F238E27FC236}">
                <a16:creationId xmlns:a16="http://schemas.microsoft.com/office/drawing/2014/main" id="{E0073A96-E24D-9E4B-0C6C-96CFF19FB94C}"/>
              </a:ext>
            </a:extLst>
          </p:cNvPr>
          <p:cNvGraphicFramePr>
            <a:graphicFrameLocks noGrp="1"/>
          </p:cNvGraphicFramePr>
          <p:nvPr>
            <p:extLst>
              <p:ext uri="{D42A27DB-BD31-4B8C-83A1-F6EECF244321}">
                <p14:modId xmlns:p14="http://schemas.microsoft.com/office/powerpoint/2010/main" val="374273898"/>
              </p:ext>
            </p:extLst>
          </p:nvPr>
        </p:nvGraphicFramePr>
        <p:xfrm>
          <a:off x="539995" y="6248558"/>
          <a:ext cx="4572000" cy="1026160"/>
        </p:xfrm>
        <a:graphic>
          <a:graphicData uri="http://schemas.openxmlformats.org/drawingml/2006/table">
            <a:tbl>
              <a:tblPr firstRow="1" bandRow="1">
                <a:tableStyleId>{5C22544A-7EE6-4342-B048-85BDC9FD1C3A}</a:tableStyleId>
              </a:tblPr>
              <a:tblGrid>
                <a:gridCol w="2286000">
                  <a:extLst>
                    <a:ext uri="{9D8B030D-6E8A-4147-A177-3AD203B41FA5}">
                      <a16:colId xmlns:a16="http://schemas.microsoft.com/office/drawing/2014/main" val="2894240236"/>
                    </a:ext>
                  </a:extLst>
                </a:gridCol>
                <a:gridCol w="2286000">
                  <a:extLst>
                    <a:ext uri="{9D8B030D-6E8A-4147-A177-3AD203B41FA5}">
                      <a16:colId xmlns:a16="http://schemas.microsoft.com/office/drawing/2014/main" val="525378511"/>
                    </a:ext>
                  </a:extLst>
                </a:gridCol>
              </a:tblGrid>
              <a:tr h="143629">
                <a:tc>
                  <a:txBody>
                    <a:bodyPr/>
                    <a:lstStyle/>
                    <a:p>
                      <a:pPr>
                        <a:lnSpc>
                          <a:spcPts val="1320"/>
                        </a:lnSpc>
                      </a:pPr>
                      <a:r>
                        <a:rPr kumimoji="1" lang="en-US" altLang="ja-JP" sz="1100" b="0" dirty="0">
                          <a:solidFill>
                            <a:schemeClr val="tx1"/>
                          </a:solidFill>
                        </a:rPr>
                        <a:t>IF()</a:t>
                      </a:r>
                      <a:endParaRPr kumimoji="1" lang="ja-JP" altLang="en-US" sz="1100" b="0" dirty="0">
                        <a:solidFill>
                          <a:schemeClr val="tx1"/>
                        </a:solidFill>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nSpc>
                          <a:spcPts val="1320"/>
                        </a:lnSpc>
                      </a:pPr>
                      <a:endParaRPr kumimoji="1" lang="ja-JP" altLang="en-US" sz="1100" b="0" dirty="0">
                        <a:solidFill>
                          <a:schemeClr val="tx1"/>
                        </a:solidFill>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109813454"/>
                  </a:ext>
                </a:extLst>
              </a:tr>
              <a:tr h="143629">
                <a:tc>
                  <a:txBody>
                    <a:bodyPr/>
                    <a:lstStyle/>
                    <a:p>
                      <a:pPr>
                        <a:lnSpc>
                          <a:spcPts val="1320"/>
                        </a:lnSpc>
                      </a:pPr>
                      <a:r>
                        <a:rPr kumimoji="1" lang="ja-JP" altLang="en-US" sz="1100" dirty="0"/>
                        <a:t>絶対参照</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nSpc>
                          <a:spcPts val="1320"/>
                        </a:lnSpc>
                      </a:pPr>
                      <a:endParaRPr kumimoji="1" lang="ja-JP" altLang="en-US" sz="1100"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711163406"/>
                  </a:ext>
                </a:extLst>
              </a:tr>
              <a:tr h="224083">
                <a:tc>
                  <a:txBody>
                    <a:bodyPr/>
                    <a:lstStyle/>
                    <a:p>
                      <a:pPr>
                        <a:lnSpc>
                          <a:spcPts val="1320"/>
                        </a:lnSpc>
                      </a:pPr>
                      <a:r>
                        <a:rPr kumimoji="1" lang="en-US" altLang="ja-JP" sz="1100" dirty="0"/>
                        <a:t>CODE()</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nSpc>
                          <a:spcPts val="1320"/>
                        </a:lnSpc>
                      </a:pPr>
                      <a:endParaRPr kumimoji="1" lang="ja-JP" altLang="en-US" sz="1100"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433441293"/>
                  </a:ext>
                </a:extLst>
              </a:tr>
              <a:tr h="143629">
                <a:tc>
                  <a:txBody>
                    <a:bodyPr/>
                    <a:lstStyle/>
                    <a:p>
                      <a:pPr>
                        <a:lnSpc>
                          <a:spcPts val="1320"/>
                        </a:lnSpc>
                      </a:pPr>
                      <a:r>
                        <a:rPr kumimoji="1" lang="en-US" altLang="ja-JP" sz="1100" dirty="0"/>
                        <a:t>CHAR()</a:t>
                      </a:r>
                      <a:endParaRPr kumimoji="1" lang="ja-JP" altLang="en-US" sz="1100"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nSpc>
                          <a:spcPts val="1320"/>
                        </a:lnSpc>
                      </a:pPr>
                      <a:endParaRPr kumimoji="1" lang="ja-JP" altLang="en-US" sz="1100"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0398987"/>
                  </a:ext>
                </a:extLst>
              </a:tr>
            </a:tbl>
          </a:graphicData>
        </a:graphic>
      </p:graphicFrame>
      <p:pic>
        <p:nvPicPr>
          <p:cNvPr id="11" name="Picture 2" descr="by-nc-sa">
            <a:extLst>
              <a:ext uri="{FF2B5EF4-FFF2-40B4-BE49-F238E27FC236}">
                <a16:creationId xmlns:a16="http://schemas.microsoft.com/office/drawing/2014/main" id="{00D19057-4295-5D4E-5DD5-01FE767A056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843463" y="9272335"/>
            <a:ext cx="1069310" cy="373182"/>
          </a:xfrm>
          <a:prstGeom prst="rect">
            <a:avLst/>
          </a:prstGeom>
          <a:noFill/>
          <a:extLst>
            <a:ext uri="{909E8E84-426E-40DD-AFC4-6F175D3DCCD1}">
              <a14:hiddenFill xmlns:a14="http://schemas.microsoft.com/office/drawing/2010/main">
                <a:solidFill>
                  <a:srgbClr val="FFFFFF"/>
                </a:solidFill>
              </a14:hiddenFill>
            </a:ext>
          </a:extLst>
        </p:spPr>
      </p:pic>
      <p:sp>
        <p:nvSpPr>
          <p:cNvPr id="2" name="正方形/長方形 1">
            <a:extLst>
              <a:ext uri="{FF2B5EF4-FFF2-40B4-BE49-F238E27FC236}">
                <a16:creationId xmlns:a16="http://schemas.microsoft.com/office/drawing/2014/main" id="{FB508D0C-BC3E-8658-DE50-D8E8F55F8FE1}"/>
              </a:ext>
            </a:extLst>
          </p:cNvPr>
          <p:cNvSpPr/>
          <p:nvPr/>
        </p:nvSpPr>
        <p:spPr>
          <a:xfrm>
            <a:off x="539998" y="526739"/>
            <a:ext cx="5778000" cy="8826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aphicFrame>
        <p:nvGraphicFramePr>
          <p:cNvPr id="5" name="表 4">
            <a:extLst>
              <a:ext uri="{FF2B5EF4-FFF2-40B4-BE49-F238E27FC236}">
                <a16:creationId xmlns:a16="http://schemas.microsoft.com/office/drawing/2014/main" id="{BA0AF1C3-DE5C-207B-BA03-8788541AC095}"/>
              </a:ext>
            </a:extLst>
          </p:cNvPr>
          <p:cNvGraphicFramePr>
            <a:graphicFrameLocks noGrp="1"/>
          </p:cNvGraphicFramePr>
          <p:nvPr>
            <p:extLst>
              <p:ext uri="{D42A27DB-BD31-4B8C-83A1-F6EECF244321}">
                <p14:modId xmlns:p14="http://schemas.microsoft.com/office/powerpoint/2010/main" val="4207886821"/>
              </p:ext>
            </p:extLst>
          </p:nvPr>
        </p:nvGraphicFramePr>
        <p:xfrm>
          <a:off x="1295359" y="1134159"/>
          <a:ext cx="4203705" cy="1428750"/>
        </p:xfrm>
        <a:graphic>
          <a:graphicData uri="http://schemas.openxmlformats.org/drawingml/2006/table">
            <a:tbl>
              <a:tblPr/>
              <a:tblGrid>
                <a:gridCol w="1273085">
                  <a:extLst>
                    <a:ext uri="{9D8B030D-6E8A-4147-A177-3AD203B41FA5}">
                      <a16:colId xmlns:a16="http://schemas.microsoft.com/office/drawing/2014/main" val="2485796253"/>
                    </a:ext>
                  </a:extLst>
                </a:gridCol>
                <a:gridCol w="293062">
                  <a:extLst>
                    <a:ext uri="{9D8B030D-6E8A-4147-A177-3AD203B41FA5}">
                      <a16:colId xmlns:a16="http://schemas.microsoft.com/office/drawing/2014/main" val="1340254479"/>
                    </a:ext>
                  </a:extLst>
                </a:gridCol>
                <a:gridCol w="293062">
                  <a:extLst>
                    <a:ext uri="{9D8B030D-6E8A-4147-A177-3AD203B41FA5}">
                      <a16:colId xmlns:a16="http://schemas.microsoft.com/office/drawing/2014/main" val="2650741621"/>
                    </a:ext>
                  </a:extLst>
                </a:gridCol>
                <a:gridCol w="293062">
                  <a:extLst>
                    <a:ext uri="{9D8B030D-6E8A-4147-A177-3AD203B41FA5}">
                      <a16:colId xmlns:a16="http://schemas.microsoft.com/office/drawing/2014/main" val="258801347"/>
                    </a:ext>
                  </a:extLst>
                </a:gridCol>
                <a:gridCol w="293062">
                  <a:extLst>
                    <a:ext uri="{9D8B030D-6E8A-4147-A177-3AD203B41FA5}">
                      <a16:colId xmlns:a16="http://schemas.microsoft.com/office/drawing/2014/main" val="488531294"/>
                    </a:ext>
                  </a:extLst>
                </a:gridCol>
                <a:gridCol w="293062">
                  <a:extLst>
                    <a:ext uri="{9D8B030D-6E8A-4147-A177-3AD203B41FA5}">
                      <a16:colId xmlns:a16="http://schemas.microsoft.com/office/drawing/2014/main" val="1119875550"/>
                    </a:ext>
                  </a:extLst>
                </a:gridCol>
                <a:gridCol w="293062">
                  <a:extLst>
                    <a:ext uri="{9D8B030D-6E8A-4147-A177-3AD203B41FA5}">
                      <a16:colId xmlns:a16="http://schemas.microsoft.com/office/drawing/2014/main" val="1535724419"/>
                    </a:ext>
                  </a:extLst>
                </a:gridCol>
                <a:gridCol w="293062">
                  <a:extLst>
                    <a:ext uri="{9D8B030D-6E8A-4147-A177-3AD203B41FA5}">
                      <a16:colId xmlns:a16="http://schemas.microsoft.com/office/drawing/2014/main" val="600172866"/>
                    </a:ext>
                  </a:extLst>
                </a:gridCol>
                <a:gridCol w="293062">
                  <a:extLst>
                    <a:ext uri="{9D8B030D-6E8A-4147-A177-3AD203B41FA5}">
                      <a16:colId xmlns:a16="http://schemas.microsoft.com/office/drawing/2014/main" val="2763873869"/>
                    </a:ext>
                  </a:extLst>
                </a:gridCol>
                <a:gridCol w="293062">
                  <a:extLst>
                    <a:ext uri="{9D8B030D-6E8A-4147-A177-3AD203B41FA5}">
                      <a16:colId xmlns:a16="http://schemas.microsoft.com/office/drawing/2014/main" val="1696203937"/>
                    </a:ext>
                  </a:extLst>
                </a:gridCol>
                <a:gridCol w="293062">
                  <a:extLst>
                    <a:ext uri="{9D8B030D-6E8A-4147-A177-3AD203B41FA5}">
                      <a16:colId xmlns:a16="http://schemas.microsoft.com/office/drawing/2014/main" val="117314013"/>
                    </a:ext>
                  </a:extLst>
                </a:gridCol>
              </a:tblGrid>
              <a:tr h="238125">
                <a:tc>
                  <a:txBody>
                    <a:bodyPr/>
                    <a:lstStyle/>
                    <a:p>
                      <a:pPr algn="ctr" fontAlgn="b"/>
                      <a:r>
                        <a:rPr lang="ja-JP" altLang="en-US" sz="1100" b="0" i="0" u="none" strike="noStrike">
                          <a:solidFill>
                            <a:srgbClr val="000000"/>
                          </a:solidFill>
                          <a:effectLst/>
                          <a:latin typeface="Yu Gothic" panose="020B0400000000000000" pitchFamily="50" charset="-128"/>
                          <a:ea typeface="Yu Gothic" panose="020B0400000000000000" pitchFamily="50" charset="-128"/>
                        </a:rPr>
                        <a:t>シフト文字数</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endParaRPr lang="ja-JP" altLang="en-US" sz="1100" b="0" i="0" u="none" strike="noStrike">
                        <a:solidFill>
                          <a:srgbClr val="000000"/>
                        </a:solidFill>
                        <a:effectLst/>
                        <a:latin typeface="Yu Gothic" panose="020B0400000000000000" pitchFamily="50" charset="-128"/>
                        <a:ea typeface="Yu Gothic" panose="020B0400000000000000" pitchFamily="50" charset="-128"/>
                      </a:endParaRPr>
                    </a:p>
                  </a:txBody>
                  <a:tcPr marL="9525" marR="9525" marT="9525" marB="0" anchor="b">
                    <a:lnL w="635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ja-JP" altLang="en-US" sz="1100" b="0" i="0" u="none" strike="noStrike">
                        <a:solidFill>
                          <a:srgbClr val="000000"/>
                        </a:solidFill>
                        <a:effectLst/>
                        <a:latin typeface="Yu Gothic" panose="020B0400000000000000" pitchFamily="50" charset="-128"/>
                        <a:ea typeface="Yu Gothic" panose="020B0400000000000000" pitchFamily="50" charset="-128"/>
                      </a:endParaRPr>
                    </a:p>
                  </a:txBody>
                  <a:tcPr marL="9525" marR="9525" marT="9525" marB="0" anchor="b">
                    <a:lnL>
                      <a:noFill/>
                    </a:lnL>
                    <a:lnR>
                      <a:noFill/>
                    </a:lnR>
                    <a:lnT>
                      <a:noFill/>
                    </a:lnT>
                    <a:lnB>
                      <a:noFill/>
                    </a:lnB>
                  </a:tcPr>
                </a:tc>
                <a:tc>
                  <a:txBody>
                    <a:bodyPr/>
                    <a:lstStyle/>
                    <a:p>
                      <a:pPr algn="l" fontAlgn="b"/>
                      <a:endParaRPr lang="ja-JP" altLang="en-US" sz="1100" b="0" i="0" u="none" strike="noStrike">
                        <a:solidFill>
                          <a:srgbClr val="000000"/>
                        </a:solidFill>
                        <a:effectLst/>
                        <a:latin typeface="Yu Gothic" panose="020B0400000000000000" pitchFamily="50" charset="-128"/>
                        <a:ea typeface="Yu Gothic" panose="020B0400000000000000" pitchFamily="50" charset="-128"/>
                      </a:endParaRPr>
                    </a:p>
                  </a:txBody>
                  <a:tcPr marL="9525" marR="9525" marT="9525" marB="0" anchor="b">
                    <a:lnL>
                      <a:noFill/>
                    </a:lnL>
                    <a:lnR>
                      <a:noFill/>
                    </a:lnR>
                    <a:lnT>
                      <a:noFill/>
                    </a:lnT>
                    <a:lnB>
                      <a:noFill/>
                    </a:lnB>
                  </a:tcPr>
                </a:tc>
                <a:tc>
                  <a:txBody>
                    <a:bodyPr/>
                    <a:lstStyle/>
                    <a:p>
                      <a:pPr algn="l" fontAlgn="b"/>
                      <a:endParaRPr lang="ja-JP" altLang="en-US" sz="1100" b="0" i="0" u="none" strike="noStrike">
                        <a:solidFill>
                          <a:srgbClr val="000000"/>
                        </a:solidFill>
                        <a:effectLst/>
                        <a:latin typeface="Yu Gothic" panose="020B0400000000000000" pitchFamily="50" charset="-128"/>
                        <a:ea typeface="Yu Gothic" panose="020B0400000000000000" pitchFamily="50" charset="-128"/>
                      </a:endParaRPr>
                    </a:p>
                  </a:txBody>
                  <a:tcPr marL="9525" marR="9525" marT="9525" marB="0" anchor="b">
                    <a:lnL>
                      <a:noFill/>
                    </a:lnL>
                    <a:lnR>
                      <a:noFill/>
                    </a:lnR>
                    <a:lnT>
                      <a:noFill/>
                    </a:lnT>
                    <a:lnB>
                      <a:noFill/>
                    </a:lnB>
                  </a:tcPr>
                </a:tc>
                <a:tc>
                  <a:txBody>
                    <a:bodyPr/>
                    <a:lstStyle/>
                    <a:p>
                      <a:pPr algn="l" fontAlgn="b"/>
                      <a:endParaRPr lang="ja-JP" altLang="en-US" sz="1100" b="0" i="0" u="none" strike="noStrike">
                        <a:solidFill>
                          <a:srgbClr val="000000"/>
                        </a:solidFill>
                        <a:effectLst/>
                        <a:latin typeface="Yu Gothic" panose="020B0400000000000000" pitchFamily="50" charset="-128"/>
                        <a:ea typeface="Yu Gothic" panose="020B0400000000000000" pitchFamily="50" charset="-128"/>
                      </a:endParaRPr>
                    </a:p>
                  </a:txBody>
                  <a:tcPr marL="9525" marR="9525" marT="9525" marB="0" anchor="b">
                    <a:lnL>
                      <a:noFill/>
                    </a:lnL>
                    <a:lnR>
                      <a:noFill/>
                    </a:lnR>
                    <a:lnT>
                      <a:noFill/>
                    </a:lnT>
                    <a:lnB>
                      <a:noFill/>
                    </a:lnB>
                  </a:tcPr>
                </a:tc>
                <a:tc>
                  <a:txBody>
                    <a:bodyPr/>
                    <a:lstStyle/>
                    <a:p>
                      <a:pPr algn="l" fontAlgn="b"/>
                      <a:endParaRPr lang="ja-JP" altLang="en-US" sz="1100" b="0" i="0" u="none" strike="noStrike">
                        <a:solidFill>
                          <a:srgbClr val="000000"/>
                        </a:solidFill>
                        <a:effectLst/>
                        <a:latin typeface="Yu Gothic" panose="020B0400000000000000" pitchFamily="50" charset="-128"/>
                        <a:ea typeface="Yu Gothic" panose="020B0400000000000000" pitchFamily="50" charset="-128"/>
                      </a:endParaRPr>
                    </a:p>
                  </a:txBody>
                  <a:tcPr marL="9525" marR="9525" marT="9525" marB="0" anchor="b">
                    <a:lnL>
                      <a:noFill/>
                    </a:lnL>
                    <a:lnR>
                      <a:noFill/>
                    </a:lnR>
                    <a:lnT>
                      <a:noFill/>
                    </a:lnT>
                    <a:lnB>
                      <a:noFill/>
                    </a:lnB>
                  </a:tcPr>
                </a:tc>
                <a:tc>
                  <a:txBody>
                    <a:bodyPr/>
                    <a:lstStyle/>
                    <a:p>
                      <a:pPr algn="l" fontAlgn="b"/>
                      <a:endParaRPr lang="ja-JP" altLang="en-US" sz="1100" b="0" i="0" u="none" strike="noStrike">
                        <a:solidFill>
                          <a:srgbClr val="000000"/>
                        </a:solidFill>
                        <a:effectLst/>
                        <a:latin typeface="Yu Gothic" panose="020B0400000000000000" pitchFamily="50" charset="-128"/>
                        <a:ea typeface="Yu Gothic" panose="020B0400000000000000" pitchFamily="50" charset="-128"/>
                      </a:endParaRPr>
                    </a:p>
                  </a:txBody>
                  <a:tcPr marL="9525" marR="9525" marT="9525" marB="0" anchor="b">
                    <a:lnL>
                      <a:noFill/>
                    </a:lnL>
                    <a:lnR>
                      <a:noFill/>
                    </a:lnR>
                    <a:lnT>
                      <a:noFill/>
                    </a:lnT>
                    <a:lnB>
                      <a:noFill/>
                    </a:lnB>
                  </a:tcPr>
                </a:tc>
                <a:tc>
                  <a:txBody>
                    <a:bodyPr/>
                    <a:lstStyle/>
                    <a:p>
                      <a:pPr algn="l" fontAlgn="b"/>
                      <a:endParaRPr lang="ja-JP" altLang="en-US" sz="1100" b="0" i="0" u="none" strike="noStrike">
                        <a:solidFill>
                          <a:srgbClr val="000000"/>
                        </a:solidFill>
                        <a:effectLst/>
                        <a:latin typeface="Yu Gothic" panose="020B0400000000000000" pitchFamily="50" charset="-128"/>
                        <a:ea typeface="Yu Gothic" panose="020B0400000000000000" pitchFamily="50" charset="-128"/>
                      </a:endParaRPr>
                    </a:p>
                  </a:txBody>
                  <a:tcPr marL="9525" marR="9525" marT="9525" marB="0" anchor="b">
                    <a:lnL>
                      <a:noFill/>
                    </a:lnL>
                    <a:lnR>
                      <a:noFill/>
                    </a:lnR>
                    <a:lnT>
                      <a:noFill/>
                    </a:lnT>
                    <a:lnB>
                      <a:noFill/>
                    </a:lnB>
                  </a:tcPr>
                </a:tc>
                <a:tc>
                  <a:txBody>
                    <a:bodyPr/>
                    <a:lstStyle/>
                    <a:p>
                      <a:pPr algn="l" fontAlgn="b"/>
                      <a:endParaRPr lang="ja-JP" altLang="en-US" sz="1100" b="0" i="0" u="none" strike="noStrike">
                        <a:solidFill>
                          <a:srgbClr val="000000"/>
                        </a:solidFill>
                        <a:effectLst/>
                        <a:latin typeface="Yu Gothic" panose="020B0400000000000000" pitchFamily="50" charset="-128"/>
                        <a:ea typeface="Yu Gothic" panose="020B0400000000000000" pitchFamily="50" charset="-128"/>
                      </a:endParaRPr>
                    </a:p>
                  </a:txBody>
                  <a:tcPr marL="9525" marR="9525" marT="9525" marB="0" anchor="b">
                    <a:lnL>
                      <a:noFill/>
                    </a:lnL>
                    <a:lnR>
                      <a:noFill/>
                    </a:lnR>
                    <a:lnT>
                      <a:noFill/>
                    </a:lnT>
                    <a:lnB>
                      <a:noFill/>
                    </a:lnB>
                  </a:tcPr>
                </a:tc>
                <a:extLst>
                  <a:ext uri="{0D108BD9-81ED-4DB2-BD59-A6C34878D82A}">
                    <a16:rowId xmlns:a16="http://schemas.microsoft.com/office/drawing/2014/main" val="863018984"/>
                  </a:ext>
                </a:extLst>
              </a:tr>
              <a:tr h="238125">
                <a:tc gridSpan="2">
                  <a:txBody>
                    <a:bodyPr/>
                    <a:lstStyle/>
                    <a:p>
                      <a:pPr algn="l" fontAlgn="b"/>
                      <a:r>
                        <a:rPr lang="ja-JP" altLang="en-US" sz="1100" b="0" i="0" u="none" strike="noStrike" dirty="0">
                          <a:solidFill>
                            <a:srgbClr val="000000"/>
                          </a:solidFill>
                          <a:effectLst/>
                          <a:latin typeface="Yu Gothic" panose="020B0400000000000000" pitchFamily="50" charset="-128"/>
                          <a:ea typeface="Yu Gothic" panose="020B0400000000000000" pitchFamily="50" charset="-128"/>
                        </a:rPr>
                        <a:t>表</a:t>
                      </a:r>
                      <a:r>
                        <a:rPr lang="en-US" altLang="ja-JP" sz="1100" b="0" i="0" u="none" strike="noStrike" dirty="0">
                          <a:solidFill>
                            <a:srgbClr val="000000"/>
                          </a:solidFill>
                          <a:effectLst/>
                          <a:latin typeface="Yu Gothic" panose="020B0400000000000000" pitchFamily="50" charset="-128"/>
                          <a:ea typeface="Yu Gothic" panose="020B0400000000000000" pitchFamily="50" charset="-128"/>
                        </a:rPr>
                        <a:t>.</a:t>
                      </a:r>
                      <a:r>
                        <a:rPr lang="ja-JP" altLang="en-US" sz="1100" b="0" i="0" u="none" strike="noStrike" dirty="0">
                          <a:solidFill>
                            <a:srgbClr val="000000"/>
                          </a:solidFill>
                          <a:effectLst/>
                          <a:latin typeface="Yu Gothic" panose="020B0400000000000000" pitchFamily="50" charset="-128"/>
                          <a:ea typeface="Yu Gothic" panose="020B0400000000000000" pitchFamily="50" charset="-128"/>
                        </a:rPr>
                        <a:t>元の文字と暗号化</a:t>
                      </a:r>
                    </a:p>
                  </a:txBody>
                  <a:tcPr marL="9525" marR="9525" marT="9525"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kumimoji="1" lang="ja-JP" altLang="en-US"/>
                    </a:p>
                  </a:txBody>
                  <a:tcPr/>
                </a:tc>
                <a:tc>
                  <a:txBody>
                    <a:bodyPr/>
                    <a:lstStyle/>
                    <a:p>
                      <a:pPr algn="l" fontAlgn="b"/>
                      <a:endParaRPr lang="ja-JP" altLang="en-US" sz="1100" b="0" i="0" u="none" strike="noStrike">
                        <a:solidFill>
                          <a:srgbClr val="000000"/>
                        </a:solidFill>
                        <a:effectLst/>
                        <a:latin typeface="Yu Gothic" panose="020B0400000000000000" pitchFamily="50" charset="-128"/>
                        <a:ea typeface="Yu Gothic" panose="020B0400000000000000" pitchFamily="50" charset="-128"/>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ja-JP" altLang="en-US" sz="1100" b="0" i="0" u="none" strike="noStrike">
                        <a:solidFill>
                          <a:srgbClr val="000000"/>
                        </a:solidFill>
                        <a:effectLst/>
                        <a:latin typeface="Yu Gothic" panose="020B0400000000000000" pitchFamily="50" charset="-128"/>
                        <a:ea typeface="Yu Gothic" panose="020B0400000000000000" pitchFamily="50" charset="-128"/>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ja-JP" altLang="en-US" sz="1100" b="0" i="0" u="none" strike="noStrike">
                        <a:solidFill>
                          <a:srgbClr val="000000"/>
                        </a:solidFill>
                        <a:effectLst/>
                        <a:latin typeface="Yu Gothic" panose="020B0400000000000000" pitchFamily="50" charset="-128"/>
                        <a:ea typeface="Yu Gothic" panose="020B0400000000000000" pitchFamily="50" charset="-128"/>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ja-JP" altLang="en-US" sz="1100" b="0" i="0" u="none" strike="noStrike">
                        <a:solidFill>
                          <a:srgbClr val="000000"/>
                        </a:solidFill>
                        <a:effectLst/>
                        <a:latin typeface="Yu Gothic" panose="020B0400000000000000" pitchFamily="50" charset="-128"/>
                        <a:ea typeface="Yu Gothic" panose="020B0400000000000000" pitchFamily="50" charset="-128"/>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ja-JP" altLang="en-US" sz="1100" b="0" i="0" u="none" strike="noStrike">
                        <a:solidFill>
                          <a:srgbClr val="000000"/>
                        </a:solidFill>
                        <a:effectLst/>
                        <a:latin typeface="Yu Gothic" panose="020B0400000000000000" pitchFamily="50" charset="-128"/>
                        <a:ea typeface="Yu Gothic" panose="020B0400000000000000" pitchFamily="50" charset="-128"/>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ja-JP" altLang="en-US" sz="1100" b="0" i="0" u="none" strike="noStrike">
                        <a:solidFill>
                          <a:srgbClr val="000000"/>
                        </a:solidFill>
                        <a:effectLst/>
                        <a:latin typeface="Yu Gothic" panose="020B0400000000000000" pitchFamily="50" charset="-128"/>
                        <a:ea typeface="Yu Gothic" panose="020B0400000000000000" pitchFamily="50" charset="-128"/>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ja-JP" altLang="en-US" sz="1100" b="0" i="0" u="none" strike="noStrike">
                        <a:solidFill>
                          <a:srgbClr val="000000"/>
                        </a:solidFill>
                        <a:effectLst/>
                        <a:latin typeface="Yu Gothic" panose="020B0400000000000000" pitchFamily="50" charset="-128"/>
                        <a:ea typeface="Yu Gothic" panose="020B0400000000000000" pitchFamily="50" charset="-128"/>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ja-JP" altLang="en-US" sz="1100" b="0" i="0" u="none" strike="noStrike">
                        <a:solidFill>
                          <a:srgbClr val="000000"/>
                        </a:solidFill>
                        <a:effectLst/>
                        <a:latin typeface="Yu Gothic" panose="020B0400000000000000" pitchFamily="50" charset="-128"/>
                        <a:ea typeface="Yu Gothic" panose="020B0400000000000000" pitchFamily="50" charset="-128"/>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ja-JP" altLang="en-US" sz="1100" b="0" i="0" u="none" strike="noStrike">
                        <a:solidFill>
                          <a:srgbClr val="000000"/>
                        </a:solidFill>
                        <a:effectLst/>
                        <a:latin typeface="Yu Gothic" panose="020B0400000000000000" pitchFamily="50" charset="-128"/>
                        <a:ea typeface="Yu Gothic" panose="020B0400000000000000" pitchFamily="50" charset="-128"/>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137412087"/>
                  </a:ext>
                </a:extLst>
              </a:tr>
              <a:tr h="238125">
                <a:tc>
                  <a:txBody>
                    <a:bodyPr/>
                    <a:lstStyle/>
                    <a:p>
                      <a:pPr algn="ctr" fontAlgn="b"/>
                      <a:r>
                        <a:rPr lang="ja-JP" altLang="en-US" sz="1100" b="0" i="0" u="none" strike="noStrike">
                          <a:solidFill>
                            <a:srgbClr val="000000"/>
                          </a:solidFill>
                          <a:effectLst/>
                          <a:latin typeface="Yu Gothic" panose="020B0400000000000000" pitchFamily="50" charset="-128"/>
                          <a:ea typeface="Yu Gothic" panose="020B0400000000000000" pitchFamily="50" charset="-128"/>
                        </a:rPr>
                        <a:t>元の文字</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Yu Gothic" panose="020B0400000000000000" pitchFamily="50" charset="-128"/>
                          <a:ea typeface="Yu Gothic" panose="020B0400000000000000" pitchFamily="50" charset="-128"/>
                        </a:rPr>
                        <a:t>A</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Yu Gothic" panose="020B0400000000000000" pitchFamily="50" charset="-128"/>
                          <a:ea typeface="Yu Gothic" panose="020B0400000000000000" pitchFamily="50" charset="-128"/>
                        </a:rPr>
                        <a:t>B</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Yu Gothic" panose="020B0400000000000000" pitchFamily="50" charset="-128"/>
                          <a:ea typeface="Yu Gothic" panose="020B0400000000000000" pitchFamily="50" charset="-128"/>
                        </a:rPr>
                        <a:t>C</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Yu Gothic" panose="020B0400000000000000" pitchFamily="50" charset="-128"/>
                          <a:ea typeface="Yu Gothic" panose="020B0400000000000000" pitchFamily="50" charset="-128"/>
                        </a:rPr>
                        <a:t>D</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Yu Gothic" panose="020B0400000000000000" pitchFamily="50" charset="-128"/>
                          <a:ea typeface="Yu Gothic" panose="020B0400000000000000" pitchFamily="50" charset="-128"/>
                        </a:rPr>
                        <a:t>E</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Yu Gothic" panose="020B0400000000000000" pitchFamily="50" charset="-128"/>
                          <a:ea typeface="Yu Gothic" panose="020B0400000000000000" pitchFamily="50" charset="-128"/>
                        </a:rPr>
                        <a:t>V</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Yu Gothic" panose="020B0400000000000000" pitchFamily="50" charset="-128"/>
                          <a:ea typeface="Yu Gothic" panose="020B0400000000000000" pitchFamily="50" charset="-128"/>
                        </a:rPr>
                        <a:t>W</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Yu Gothic" panose="020B0400000000000000" pitchFamily="50" charset="-128"/>
                          <a:ea typeface="Yu Gothic" panose="020B0400000000000000" pitchFamily="50" charset="-128"/>
                        </a:rPr>
                        <a:t>X</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Yu Gothic" panose="020B0400000000000000" pitchFamily="50" charset="-128"/>
                          <a:ea typeface="Yu Gothic" panose="020B0400000000000000" pitchFamily="50" charset="-128"/>
                        </a:rPr>
                        <a:t>Y</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Yu Gothic" panose="020B0400000000000000" pitchFamily="50" charset="-128"/>
                          <a:ea typeface="Yu Gothic" panose="020B0400000000000000" pitchFamily="50" charset="-128"/>
                        </a:rPr>
                        <a:t>Z</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954604279"/>
                  </a:ext>
                </a:extLst>
              </a:tr>
              <a:tr h="238125">
                <a:tc>
                  <a:txBody>
                    <a:bodyPr/>
                    <a:lstStyle/>
                    <a:p>
                      <a:pPr algn="ctr" fontAlgn="b"/>
                      <a:r>
                        <a:rPr lang="en-US" sz="1100" b="0" i="0" u="none" strike="noStrike">
                          <a:solidFill>
                            <a:srgbClr val="000000"/>
                          </a:solidFill>
                          <a:effectLst/>
                          <a:latin typeface="Yu Gothic" panose="020B0400000000000000" pitchFamily="50" charset="-128"/>
                          <a:ea typeface="Yu Gothic" panose="020B0400000000000000" pitchFamily="50" charset="-128"/>
                        </a:rPr>
                        <a:t>ASCII</a:t>
                      </a:r>
                      <a:r>
                        <a:rPr lang="ja-JP" altLang="en-US" sz="1100" b="0" i="0" u="none" strike="noStrike">
                          <a:solidFill>
                            <a:srgbClr val="000000"/>
                          </a:solidFill>
                          <a:effectLst/>
                          <a:latin typeface="Yu Gothic" panose="020B0400000000000000" pitchFamily="50" charset="-128"/>
                          <a:ea typeface="Yu Gothic" panose="020B0400000000000000" pitchFamily="50" charset="-128"/>
                        </a:rPr>
                        <a:t>コード</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65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66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ct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67</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ct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68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ct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69</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ct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86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ct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87</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ct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88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ct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89</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ct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90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extLst>
                  <a:ext uri="{0D108BD9-81ED-4DB2-BD59-A6C34878D82A}">
                    <a16:rowId xmlns:a16="http://schemas.microsoft.com/office/drawing/2014/main" val="2812682468"/>
                  </a:ext>
                </a:extLst>
              </a:tr>
              <a:tr h="238125">
                <a:tc>
                  <a:txBody>
                    <a:bodyPr/>
                    <a:lstStyle/>
                    <a:p>
                      <a:pPr algn="ctr" fontAlgn="b"/>
                      <a:r>
                        <a:rPr lang="ja-JP" altLang="en-US" sz="1100" b="0" i="0" u="none" strike="noStrike">
                          <a:solidFill>
                            <a:srgbClr val="000000"/>
                          </a:solidFill>
                          <a:effectLst/>
                          <a:latin typeface="Yu Gothic" panose="020B0400000000000000" pitchFamily="50" charset="-128"/>
                          <a:ea typeface="Yu Gothic" panose="020B0400000000000000" pitchFamily="50" charset="-128"/>
                        </a:rPr>
                        <a:t>シフトしたコード</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70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71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ct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72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ct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73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ct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74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ct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65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ct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66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ct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67</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ct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68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ct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69</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extLst>
                  <a:ext uri="{0D108BD9-81ED-4DB2-BD59-A6C34878D82A}">
                    <a16:rowId xmlns:a16="http://schemas.microsoft.com/office/drawing/2014/main" val="3968836456"/>
                  </a:ext>
                </a:extLst>
              </a:tr>
              <a:tr h="238125">
                <a:tc>
                  <a:txBody>
                    <a:bodyPr/>
                    <a:lstStyle/>
                    <a:p>
                      <a:pPr algn="ctr" fontAlgn="b"/>
                      <a:r>
                        <a:rPr lang="ja-JP" altLang="en-US" sz="1100" b="0" i="0" u="none" strike="noStrike">
                          <a:solidFill>
                            <a:srgbClr val="000000"/>
                          </a:solidFill>
                          <a:effectLst/>
                          <a:latin typeface="Yu Gothic" panose="020B0400000000000000" pitchFamily="50" charset="-128"/>
                          <a:ea typeface="Yu Gothic" panose="020B0400000000000000" pitchFamily="50" charset="-128"/>
                        </a:rPr>
                        <a:t>暗号化した文字</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Yu Gothic" panose="020B0400000000000000" pitchFamily="50" charset="-128"/>
                          <a:ea typeface="Yu Gothic" panose="020B0400000000000000" pitchFamily="50" charset="-128"/>
                        </a:rPr>
                        <a:t>F</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r>
                        <a:rPr lang="en-US" sz="1100" b="0" i="0" u="none" strike="noStrike">
                          <a:solidFill>
                            <a:srgbClr val="000000"/>
                          </a:solidFill>
                          <a:effectLst/>
                          <a:latin typeface="Yu Gothic" panose="020B0400000000000000" pitchFamily="50" charset="-128"/>
                          <a:ea typeface="Yu Gothic" panose="020B0400000000000000" pitchFamily="50" charset="-128"/>
                        </a:rPr>
                        <a:t>G</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ctr" fontAlgn="b"/>
                      <a:r>
                        <a:rPr lang="en-US" sz="1100" b="0" i="0" u="none" strike="noStrike">
                          <a:solidFill>
                            <a:srgbClr val="000000"/>
                          </a:solidFill>
                          <a:effectLst/>
                          <a:latin typeface="Yu Gothic" panose="020B0400000000000000" pitchFamily="50" charset="-128"/>
                          <a:ea typeface="Yu Gothic" panose="020B0400000000000000" pitchFamily="50" charset="-128"/>
                        </a:rPr>
                        <a:t>H</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ctr" fontAlgn="b"/>
                      <a:r>
                        <a:rPr lang="en-US" sz="1100" b="0" i="0" u="none" strike="noStrike">
                          <a:solidFill>
                            <a:srgbClr val="000000"/>
                          </a:solidFill>
                          <a:effectLst/>
                          <a:latin typeface="Yu Gothic" panose="020B0400000000000000" pitchFamily="50" charset="-128"/>
                          <a:ea typeface="Yu Gothic" panose="020B0400000000000000" pitchFamily="50" charset="-128"/>
                        </a:rPr>
                        <a:t>I</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ctr" fontAlgn="b"/>
                      <a:r>
                        <a:rPr lang="en-US" sz="1100" b="0" i="0" u="none" strike="noStrike">
                          <a:solidFill>
                            <a:srgbClr val="000000"/>
                          </a:solidFill>
                          <a:effectLst/>
                          <a:latin typeface="Yu Gothic" panose="020B0400000000000000" pitchFamily="50" charset="-128"/>
                          <a:ea typeface="Yu Gothic" panose="020B0400000000000000" pitchFamily="50" charset="-128"/>
                        </a:rPr>
                        <a:t>J</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ctr" fontAlgn="b"/>
                      <a:r>
                        <a:rPr lang="en-US" sz="1100" b="0" i="0" u="none" strike="noStrike">
                          <a:solidFill>
                            <a:srgbClr val="000000"/>
                          </a:solidFill>
                          <a:effectLst/>
                          <a:latin typeface="Yu Gothic" panose="020B0400000000000000" pitchFamily="50" charset="-128"/>
                          <a:ea typeface="Yu Gothic" panose="020B0400000000000000" pitchFamily="50" charset="-128"/>
                        </a:rPr>
                        <a:t>A</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ctr" fontAlgn="b"/>
                      <a:r>
                        <a:rPr lang="en-US" sz="1100" b="0" i="0" u="none" strike="noStrike">
                          <a:solidFill>
                            <a:srgbClr val="000000"/>
                          </a:solidFill>
                          <a:effectLst/>
                          <a:latin typeface="Yu Gothic" panose="020B0400000000000000" pitchFamily="50" charset="-128"/>
                          <a:ea typeface="Yu Gothic" panose="020B0400000000000000" pitchFamily="50" charset="-128"/>
                        </a:rPr>
                        <a:t>B</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ctr" fontAlgn="b"/>
                      <a:r>
                        <a:rPr lang="en-US" sz="1100" b="0" i="0" u="none" strike="noStrike">
                          <a:solidFill>
                            <a:srgbClr val="000000"/>
                          </a:solidFill>
                          <a:effectLst/>
                          <a:latin typeface="Yu Gothic" panose="020B0400000000000000" pitchFamily="50" charset="-128"/>
                          <a:ea typeface="Yu Gothic" panose="020B0400000000000000" pitchFamily="50" charset="-128"/>
                        </a:rPr>
                        <a:t>C</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ctr" fontAlgn="b"/>
                      <a:r>
                        <a:rPr lang="en-US" sz="1100" b="0" i="0" u="none" strike="noStrike">
                          <a:solidFill>
                            <a:srgbClr val="000000"/>
                          </a:solidFill>
                          <a:effectLst/>
                          <a:latin typeface="Yu Gothic" panose="020B0400000000000000" pitchFamily="50" charset="-128"/>
                          <a:ea typeface="Yu Gothic" panose="020B0400000000000000" pitchFamily="50" charset="-128"/>
                        </a:rPr>
                        <a:t>D</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ctr" fontAlgn="b"/>
                      <a:r>
                        <a:rPr lang="en-US" sz="1100" b="0" i="0" u="none" strike="noStrike" dirty="0">
                          <a:solidFill>
                            <a:srgbClr val="000000"/>
                          </a:solidFill>
                          <a:effectLst/>
                          <a:latin typeface="Yu Gothic" panose="020B0400000000000000" pitchFamily="50" charset="-128"/>
                          <a:ea typeface="Yu Gothic" panose="020B0400000000000000" pitchFamily="50" charset="-128"/>
                        </a:rPr>
                        <a:t>E</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extLst>
                  <a:ext uri="{0D108BD9-81ED-4DB2-BD59-A6C34878D82A}">
                    <a16:rowId xmlns:a16="http://schemas.microsoft.com/office/drawing/2014/main" val="545794101"/>
                  </a:ext>
                </a:extLst>
              </a:tr>
            </a:tbl>
          </a:graphicData>
        </a:graphic>
      </p:graphicFrame>
      <p:sp>
        <p:nvSpPr>
          <p:cNvPr id="10" name="テキスト ボックス 9">
            <a:extLst>
              <a:ext uri="{FF2B5EF4-FFF2-40B4-BE49-F238E27FC236}">
                <a16:creationId xmlns:a16="http://schemas.microsoft.com/office/drawing/2014/main" id="{719A5671-0F06-CA56-146C-A4746837F3DA}"/>
              </a:ext>
            </a:extLst>
          </p:cNvPr>
          <p:cNvSpPr txBox="1"/>
          <p:nvPr/>
        </p:nvSpPr>
        <p:spPr>
          <a:xfrm>
            <a:off x="687946" y="3188653"/>
            <a:ext cx="5365502" cy="769441"/>
          </a:xfrm>
          <a:prstGeom prst="rect">
            <a:avLst/>
          </a:prstGeom>
          <a:noFill/>
          <a:ln>
            <a:noFill/>
          </a:ln>
        </p:spPr>
        <p:txBody>
          <a:bodyPr wrap="square" rtlCol="0">
            <a:spAutoFit/>
          </a:bodyPr>
          <a:lstStyle/>
          <a:p>
            <a:r>
              <a:rPr lang="ja-JP" altLang="en-US" sz="1100" dirty="0"/>
              <a:t>　コンピュータ内部で文字を扱う場合は、各文字に対応して、バイト単位の数値が割り当てられて処理される。その文字と数値の対応を文字コードと呼んでいる。文字コードにはいろいろな種類があるが、例えば、</a:t>
            </a:r>
            <a:r>
              <a:rPr lang="en-US" altLang="ja-JP" sz="1100" dirty="0"/>
              <a:t>ASCII</a:t>
            </a:r>
            <a:r>
              <a:rPr lang="ja-JP" altLang="en-US" sz="1100" dirty="0"/>
              <a:t>文字コードでは、数のような対応になっている。</a:t>
            </a:r>
            <a:endParaRPr kumimoji="1" lang="ja-JP" altLang="en-US" sz="1100" dirty="0"/>
          </a:p>
        </p:txBody>
      </p:sp>
      <p:graphicFrame>
        <p:nvGraphicFramePr>
          <p:cNvPr id="12" name="表 2">
            <a:extLst>
              <a:ext uri="{FF2B5EF4-FFF2-40B4-BE49-F238E27FC236}">
                <a16:creationId xmlns:a16="http://schemas.microsoft.com/office/drawing/2014/main" id="{E10E035C-FAEB-5089-D8B9-7ADB2E642915}"/>
              </a:ext>
            </a:extLst>
          </p:cNvPr>
          <p:cNvGraphicFramePr>
            <a:graphicFrameLocks noGrp="1"/>
          </p:cNvGraphicFramePr>
          <p:nvPr>
            <p:extLst>
              <p:ext uri="{D42A27DB-BD31-4B8C-83A1-F6EECF244321}">
                <p14:modId xmlns:p14="http://schemas.microsoft.com/office/powerpoint/2010/main" val="518135438"/>
              </p:ext>
            </p:extLst>
          </p:nvPr>
        </p:nvGraphicFramePr>
        <p:xfrm>
          <a:off x="687946" y="3988032"/>
          <a:ext cx="5485207" cy="274320"/>
        </p:xfrm>
        <a:graphic>
          <a:graphicData uri="http://schemas.openxmlformats.org/drawingml/2006/table">
            <a:tbl>
              <a:tblPr firstRow="1" bandRow="1">
                <a:tableStyleId>{5C22544A-7EE6-4342-B048-85BDC9FD1C3A}</a:tableStyleId>
              </a:tblPr>
              <a:tblGrid>
                <a:gridCol w="788185">
                  <a:extLst>
                    <a:ext uri="{9D8B030D-6E8A-4147-A177-3AD203B41FA5}">
                      <a16:colId xmlns:a16="http://schemas.microsoft.com/office/drawing/2014/main" val="341631752"/>
                    </a:ext>
                  </a:extLst>
                </a:gridCol>
                <a:gridCol w="427002">
                  <a:extLst>
                    <a:ext uri="{9D8B030D-6E8A-4147-A177-3AD203B41FA5}">
                      <a16:colId xmlns:a16="http://schemas.microsoft.com/office/drawing/2014/main" val="1150265936"/>
                    </a:ext>
                  </a:extLst>
                </a:gridCol>
                <a:gridCol w="427002">
                  <a:extLst>
                    <a:ext uri="{9D8B030D-6E8A-4147-A177-3AD203B41FA5}">
                      <a16:colId xmlns:a16="http://schemas.microsoft.com/office/drawing/2014/main" val="2545768785"/>
                    </a:ext>
                  </a:extLst>
                </a:gridCol>
                <a:gridCol w="427002">
                  <a:extLst>
                    <a:ext uri="{9D8B030D-6E8A-4147-A177-3AD203B41FA5}">
                      <a16:colId xmlns:a16="http://schemas.microsoft.com/office/drawing/2014/main" val="3525259388"/>
                    </a:ext>
                  </a:extLst>
                </a:gridCol>
                <a:gridCol w="427002">
                  <a:extLst>
                    <a:ext uri="{9D8B030D-6E8A-4147-A177-3AD203B41FA5}">
                      <a16:colId xmlns:a16="http://schemas.microsoft.com/office/drawing/2014/main" val="482099647"/>
                    </a:ext>
                  </a:extLst>
                </a:gridCol>
                <a:gridCol w="427002">
                  <a:extLst>
                    <a:ext uri="{9D8B030D-6E8A-4147-A177-3AD203B41FA5}">
                      <a16:colId xmlns:a16="http://schemas.microsoft.com/office/drawing/2014/main" val="1016389130"/>
                    </a:ext>
                  </a:extLst>
                </a:gridCol>
                <a:gridCol w="427002">
                  <a:extLst>
                    <a:ext uri="{9D8B030D-6E8A-4147-A177-3AD203B41FA5}">
                      <a16:colId xmlns:a16="http://schemas.microsoft.com/office/drawing/2014/main" val="2772812199"/>
                    </a:ext>
                  </a:extLst>
                </a:gridCol>
                <a:gridCol w="427002">
                  <a:extLst>
                    <a:ext uri="{9D8B030D-6E8A-4147-A177-3AD203B41FA5}">
                      <a16:colId xmlns:a16="http://schemas.microsoft.com/office/drawing/2014/main" val="3712906957"/>
                    </a:ext>
                  </a:extLst>
                </a:gridCol>
                <a:gridCol w="427002">
                  <a:extLst>
                    <a:ext uri="{9D8B030D-6E8A-4147-A177-3AD203B41FA5}">
                      <a16:colId xmlns:a16="http://schemas.microsoft.com/office/drawing/2014/main" val="1721938845"/>
                    </a:ext>
                  </a:extLst>
                </a:gridCol>
                <a:gridCol w="427002">
                  <a:extLst>
                    <a:ext uri="{9D8B030D-6E8A-4147-A177-3AD203B41FA5}">
                      <a16:colId xmlns:a16="http://schemas.microsoft.com/office/drawing/2014/main" val="2771067377"/>
                    </a:ext>
                  </a:extLst>
                </a:gridCol>
                <a:gridCol w="427002">
                  <a:extLst>
                    <a:ext uri="{9D8B030D-6E8A-4147-A177-3AD203B41FA5}">
                      <a16:colId xmlns:a16="http://schemas.microsoft.com/office/drawing/2014/main" val="1212789218"/>
                    </a:ext>
                  </a:extLst>
                </a:gridCol>
                <a:gridCol w="427002">
                  <a:extLst>
                    <a:ext uri="{9D8B030D-6E8A-4147-A177-3AD203B41FA5}">
                      <a16:colId xmlns:a16="http://schemas.microsoft.com/office/drawing/2014/main" val="667225554"/>
                    </a:ext>
                  </a:extLst>
                </a:gridCol>
              </a:tblGrid>
              <a:tr h="273476">
                <a:tc>
                  <a:txBody>
                    <a:bodyPr/>
                    <a:lstStyle/>
                    <a:p>
                      <a:r>
                        <a:rPr kumimoji="1" lang="ja-JP" altLang="en-US" sz="1100" b="0" dirty="0">
                          <a:solidFill>
                            <a:schemeClr val="tx1"/>
                          </a:solidFill>
                          <a:latin typeface="+mn-lt"/>
                        </a:rPr>
                        <a:t>文字</a:t>
                      </a:r>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TlToBr w="12700" cmpd="sng">
                      <a:noFill/>
                      <a:prstDash val="solid"/>
                    </a:lnTlToBr>
                    <a:lnBlToTr w="12700" cmpd="sng">
                      <a:noFill/>
                      <a:prstDash val="solid"/>
                    </a:lnBlToTr>
                    <a:noFill/>
                  </a:tcPr>
                </a:tc>
                <a:tc>
                  <a:txBody>
                    <a:bodyPr/>
                    <a:lstStyle/>
                    <a:p>
                      <a:pPr algn="ctr"/>
                      <a:r>
                        <a:rPr kumimoji="1" lang="en-US" altLang="ja-JP" sz="1200" b="0" dirty="0">
                          <a:solidFill>
                            <a:schemeClr val="tx1"/>
                          </a:solidFill>
                          <a:latin typeface="+mn-lt"/>
                        </a:rPr>
                        <a:t>A</a:t>
                      </a:r>
                      <a:endParaRPr kumimoji="1" lang="ja-JP" altLang="en-US" sz="1200" b="0" dirty="0">
                        <a:solidFill>
                          <a:schemeClr val="tx1"/>
                        </a:solidFill>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kumimoji="1" lang="en-US" altLang="ja-JP" sz="1200" b="0" dirty="0">
                          <a:solidFill>
                            <a:schemeClr val="tx1"/>
                          </a:solidFill>
                          <a:latin typeface="+mn-lt"/>
                        </a:rPr>
                        <a:t>B</a:t>
                      </a:r>
                      <a:endParaRPr kumimoji="1" lang="ja-JP" altLang="en-US" sz="1200" b="0" dirty="0">
                        <a:solidFill>
                          <a:schemeClr val="tx1"/>
                        </a:solidFill>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kumimoji="1" lang="en-US" altLang="ja-JP" sz="1200" b="0" dirty="0">
                          <a:solidFill>
                            <a:schemeClr val="tx1"/>
                          </a:solidFill>
                          <a:latin typeface="+mn-lt"/>
                        </a:rPr>
                        <a:t>C</a:t>
                      </a:r>
                      <a:endParaRPr kumimoji="1" lang="ja-JP" altLang="en-US" sz="1200" b="0" dirty="0">
                        <a:solidFill>
                          <a:schemeClr val="tx1"/>
                        </a:solidFill>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kumimoji="1" lang="en-US" altLang="ja-JP" sz="1200" b="0" dirty="0">
                          <a:solidFill>
                            <a:schemeClr val="tx1"/>
                          </a:solidFill>
                          <a:latin typeface="+mn-lt"/>
                        </a:rPr>
                        <a:t>D</a:t>
                      </a:r>
                      <a:endParaRPr kumimoji="1" lang="ja-JP" altLang="en-US" sz="1200" b="0" dirty="0">
                        <a:solidFill>
                          <a:schemeClr val="tx1"/>
                        </a:solidFill>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kumimoji="1" lang="en-US" altLang="ja-JP" sz="1200" b="0" dirty="0">
                          <a:solidFill>
                            <a:schemeClr val="tx1"/>
                          </a:solidFill>
                          <a:latin typeface="+mn-lt"/>
                        </a:rPr>
                        <a:t>E</a:t>
                      </a:r>
                      <a:endParaRPr kumimoji="1" lang="ja-JP" altLang="en-US" sz="1200" b="0" dirty="0">
                        <a:solidFill>
                          <a:schemeClr val="tx1"/>
                        </a:solidFill>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kumimoji="1" lang="ja-JP" altLang="en-US" sz="900" b="0" dirty="0">
                          <a:solidFill>
                            <a:schemeClr val="tx1"/>
                          </a:solidFill>
                          <a:latin typeface="+mn-lt"/>
                        </a:rPr>
                        <a: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en-US" altLang="ja-JP" sz="1200" b="0" dirty="0">
                          <a:solidFill>
                            <a:schemeClr val="tx1"/>
                          </a:solidFill>
                          <a:latin typeface="+mn-lt"/>
                        </a:rPr>
                        <a:t>V</a:t>
                      </a:r>
                      <a:endParaRPr kumimoji="1" lang="ja-JP" altLang="en-US" sz="1200" b="0" dirty="0">
                        <a:solidFill>
                          <a:schemeClr val="tx1"/>
                        </a:solidFill>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en-US" altLang="ja-JP" sz="1200" b="0" dirty="0">
                          <a:solidFill>
                            <a:schemeClr val="tx1"/>
                          </a:solidFill>
                          <a:latin typeface="+mn-lt"/>
                        </a:rPr>
                        <a:t>W</a:t>
                      </a:r>
                      <a:endParaRPr kumimoji="1" lang="ja-JP" altLang="en-US" sz="1200" b="0" dirty="0">
                        <a:solidFill>
                          <a:schemeClr val="tx1"/>
                        </a:solidFill>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en-US" altLang="ja-JP" sz="1200" b="0" dirty="0">
                          <a:solidFill>
                            <a:schemeClr val="tx1"/>
                          </a:solidFill>
                          <a:latin typeface="+mn-lt"/>
                        </a:rPr>
                        <a:t>X</a:t>
                      </a:r>
                      <a:endParaRPr kumimoji="1" lang="ja-JP" altLang="en-US" sz="1200" b="0" dirty="0">
                        <a:solidFill>
                          <a:schemeClr val="tx1"/>
                        </a:solidFill>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en-US" altLang="ja-JP" sz="1200" b="0" dirty="0">
                          <a:solidFill>
                            <a:schemeClr val="tx1"/>
                          </a:solidFill>
                          <a:latin typeface="+mn-lt"/>
                        </a:rPr>
                        <a:t>Y</a:t>
                      </a:r>
                      <a:endParaRPr kumimoji="1" lang="ja-JP" altLang="en-US" sz="1200" b="0" dirty="0">
                        <a:solidFill>
                          <a:schemeClr val="tx1"/>
                        </a:solidFill>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en-US" altLang="ja-JP" sz="1200" b="0" dirty="0">
                          <a:solidFill>
                            <a:schemeClr val="tx1"/>
                          </a:solidFill>
                          <a:latin typeface="+mn-lt"/>
                        </a:rPr>
                        <a:t>Z</a:t>
                      </a:r>
                      <a:endParaRPr kumimoji="1" lang="ja-JP" altLang="en-US" sz="1200" b="0" dirty="0">
                        <a:solidFill>
                          <a:schemeClr val="tx1"/>
                        </a:solidFill>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907469282"/>
                  </a:ext>
                </a:extLst>
              </a:tr>
            </a:tbl>
          </a:graphicData>
        </a:graphic>
      </p:graphicFrame>
      <p:graphicFrame>
        <p:nvGraphicFramePr>
          <p:cNvPr id="13" name="表 2">
            <a:extLst>
              <a:ext uri="{FF2B5EF4-FFF2-40B4-BE49-F238E27FC236}">
                <a16:creationId xmlns:a16="http://schemas.microsoft.com/office/drawing/2014/main" id="{D8B2E8F6-C073-6813-EC73-3956E66B2F59}"/>
              </a:ext>
            </a:extLst>
          </p:cNvPr>
          <p:cNvGraphicFramePr>
            <a:graphicFrameLocks noGrp="1"/>
          </p:cNvGraphicFramePr>
          <p:nvPr>
            <p:extLst>
              <p:ext uri="{D42A27DB-BD31-4B8C-83A1-F6EECF244321}">
                <p14:modId xmlns:p14="http://schemas.microsoft.com/office/powerpoint/2010/main" val="2724937737"/>
              </p:ext>
            </p:extLst>
          </p:nvPr>
        </p:nvGraphicFramePr>
        <p:xfrm>
          <a:off x="621272" y="4442809"/>
          <a:ext cx="5551880" cy="274320"/>
        </p:xfrm>
        <a:graphic>
          <a:graphicData uri="http://schemas.openxmlformats.org/drawingml/2006/table">
            <a:tbl>
              <a:tblPr firstRow="1" bandRow="1">
                <a:tableStyleId>{5C22544A-7EE6-4342-B048-85BDC9FD1C3A}</a:tableStyleId>
              </a:tblPr>
              <a:tblGrid>
                <a:gridCol w="854858">
                  <a:extLst>
                    <a:ext uri="{9D8B030D-6E8A-4147-A177-3AD203B41FA5}">
                      <a16:colId xmlns:a16="http://schemas.microsoft.com/office/drawing/2014/main" val="341631752"/>
                    </a:ext>
                  </a:extLst>
                </a:gridCol>
                <a:gridCol w="427002">
                  <a:extLst>
                    <a:ext uri="{9D8B030D-6E8A-4147-A177-3AD203B41FA5}">
                      <a16:colId xmlns:a16="http://schemas.microsoft.com/office/drawing/2014/main" val="1150265936"/>
                    </a:ext>
                  </a:extLst>
                </a:gridCol>
                <a:gridCol w="427002">
                  <a:extLst>
                    <a:ext uri="{9D8B030D-6E8A-4147-A177-3AD203B41FA5}">
                      <a16:colId xmlns:a16="http://schemas.microsoft.com/office/drawing/2014/main" val="2545768785"/>
                    </a:ext>
                  </a:extLst>
                </a:gridCol>
                <a:gridCol w="427002">
                  <a:extLst>
                    <a:ext uri="{9D8B030D-6E8A-4147-A177-3AD203B41FA5}">
                      <a16:colId xmlns:a16="http://schemas.microsoft.com/office/drawing/2014/main" val="3525259388"/>
                    </a:ext>
                  </a:extLst>
                </a:gridCol>
                <a:gridCol w="427002">
                  <a:extLst>
                    <a:ext uri="{9D8B030D-6E8A-4147-A177-3AD203B41FA5}">
                      <a16:colId xmlns:a16="http://schemas.microsoft.com/office/drawing/2014/main" val="482099647"/>
                    </a:ext>
                  </a:extLst>
                </a:gridCol>
                <a:gridCol w="427002">
                  <a:extLst>
                    <a:ext uri="{9D8B030D-6E8A-4147-A177-3AD203B41FA5}">
                      <a16:colId xmlns:a16="http://schemas.microsoft.com/office/drawing/2014/main" val="1016389130"/>
                    </a:ext>
                  </a:extLst>
                </a:gridCol>
                <a:gridCol w="427002">
                  <a:extLst>
                    <a:ext uri="{9D8B030D-6E8A-4147-A177-3AD203B41FA5}">
                      <a16:colId xmlns:a16="http://schemas.microsoft.com/office/drawing/2014/main" val="2772812199"/>
                    </a:ext>
                  </a:extLst>
                </a:gridCol>
                <a:gridCol w="427002">
                  <a:extLst>
                    <a:ext uri="{9D8B030D-6E8A-4147-A177-3AD203B41FA5}">
                      <a16:colId xmlns:a16="http://schemas.microsoft.com/office/drawing/2014/main" val="3712906957"/>
                    </a:ext>
                  </a:extLst>
                </a:gridCol>
                <a:gridCol w="427002">
                  <a:extLst>
                    <a:ext uri="{9D8B030D-6E8A-4147-A177-3AD203B41FA5}">
                      <a16:colId xmlns:a16="http://schemas.microsoft.com/office/drawing/2014/main" val="1721938845"/>
                    </a:ext>
                  </a:extLst>
                </a:gridCol>
                <a:gridCol w="427002">
                  <a:extLst>
                    <a:ext uri="{9D8B030D-6E8A-4147-A177-3AD203B41FA5}">
                      <a16:colId xmlns:a16="http://schemas.microsoft.com/office/drawing/2014/main" val="2771067377"/>
                    </a:ext>
                  </a:extLst>
                </a:gridCol>
                <a:gridCol w="427002">
                  <a:extLst>
                    <a:ext uri="{9D8B030D-6E8A-4147-A177-3AD203B41FA5}">
                      <a16:colId xmlns:a16="http://schemas.microsoft.com/office/drawing/2014/main" val="1212789218"/>
                    </a:ext>
                  </a:extLst>
                </a:gridCol>
                <a:gridCol w="427002">
                  <a:extLst>
                    <a:ext uri="{9D8B030D-6E8A-4147-A177-3AD203B41FA5}">
                      <a16:colId xmlns:a16="http://schemas.microsoft.com/office/drawing/2014/main" val="667225554"/>
                    </a:ext>
                  </a:extLst>
                </a:gridCol>
              </a:tblGrid>
              <a:tr h="273476">
                <a:tc>
                  <a:txBody>
                    <a:bodyPr/>
                    <a:lstStyle/>
                    <a:p>
                      <a:r>
                        <a:rPr kumimoji="1" lang="ja-JP" altLang="en-US" sz="1000" b="0" dirty="0">
                          <a:solidFill>
                            <a:schemeClr val="tx1"/>
                          </a:solidFill>
                          <a:latin typeface="+mn-lt"/>
                        </a:rPr>
                        <a:t>文字コード</a:t>
                      </a:r>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TlToBr w="12700" cmpd="sng">
                      <a:noFill/>
                      <a:prstDash val="solid"/>
                    </a:lnTlToBr>
                    <a:lnBlToTr w="12700" cmpd="sng">
                      <a:noFill/>
                      <a:prstDash val="solid"/>
                    </a:lnBlToTr>
                    <a:noFill/>
                  </a:tcPr>
                </a:tc>
                <a:tc>
                  <a:txBody>
                    <a:bodyPr/>
                    <a:lstStyle/>
                    <a:p>
                      <a:pPr algn="ctr"/>
                      <a:r>
                        <a:rPr kumimoji="1" lang="en-US" altLang="ja-JP" sz="1200" b="0" dirty="0">
                          <a:solidFill>
                            <a:schemeClr val="tx1"/>
                          </a:solidFill>
                          <a:latin typeface="+mn-lt"/>
                        </a:rPr>
                        <a:t>65</a:t>
                      </a:r>
                      <a:endParaRPr kumimoji="1" lang="ja-JP" altLang="en-US" sz="1200" b="0" dirty="0">
                        <a:solidFill>
                          <a:schemeClr val="tx1"/>
                        </a:solidFill>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kumimoji="1" lang="en-US" altLang="ja-JP" sz="1200" b="0" dirty="0">
                          <a:solidFill>
                            <a:schemeClr val="tx1"/>
                          </a:solidFill>
                          <a:latin typeface="+mn-lt"/>
                        </a:rPr>
                        <a:t>66</a:t>
                      </a:r>
                      <a:endParaRPr kumimoji="1" lang="ja-JP" altLang="en-US" sz="1200" b="0" dirty="0">
                        <a:solidFill>
                          <a:schemeClr val="tx1"/>
                        </a:solidFill>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kumimoji="1" lang="en-US" altLang="ja-JP" sz="1200" b="0" dirty="0">
                          <a:solidFill>
                            <a:schemeClr val="tx1"/>
                          </a:solidFill>
                          <a:latin typeface="+mn-lt"/>
                        </a:rPr>
                        <a:t>67</a:t>
                      </a:r>
                      <a:endParaRPr kumimoji="1" lang="ja-JP" altLang="en-US" sz="1200" b="0" dirty="0">
                        <a:solidFill>
                          <a:schemeClr val="tx1"/>
                        </a:solidFill>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kumimoji="1" lang="en-US" altLang="ja-JP" sz="1200" b="0" dirty="0">
                          <a:solidFill>
                            <a:schemeClr val="tx1"/>
                          </a:solidFill>
                          <a:latin typeface="+mn-lt"/>
                        </a:rPr>
                        <a:t>68</a:t>
                      </a:r>
                      <a:endParaRPr kumimoji="1" lang="ja-JP" altLang="en-US" sz="1200" b="0" dirty="0">
                        <a:solidFill>
                          <a:schemeClr val="tx1"/>
                        </a:solidFill>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kumimoji="1" lang="en-US" altLang="ja-JP" sz="1200" b="0" dirty="0">
                          <a:solidFill>
                            <a:schemeClr val="tx1"/>
                          </a:solidFill>
                          <a:latin typeface="+mn-lt"/>
                        </a:rPr>
                        <a:t>69</a:t>
                      </a:r>
                      <a:endParaRPr kumimoji="1" lang="ja-JP" altLang="en-US" sz="1200" b="0" dirty="0">
                        <a:solidFill>
                          <a:schemeClr val="tx1"/>
                        </a:solidFill>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kumimoji="1" lang="ja-JP" altLang="en-US" sz="900" b="0" dirty="0">
                          <a:solidFill>
                            <a:schemeClr val="tx1"/>
                          </a:solidFill>
                          <a:latin typeface="+mn-lt"/>
                        </a:rPr>
                        <a: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en-US" altLang="ja-JP" sz="1200" b="0" dirty="0">
                          <a:solidFill>
                            <a:schemeClr val="tx1"/>
                          </a:solidFill>
                          <a:latin typeface="+mn-lt"/>
                        </a:rPr>
                        <a:t>86</a:t>
                      </a:r>
                      <a:endParaRPr kumimoji="1" lang="ja-JP" altLang="en-US" sz="1200" b="0" dirty="0">
                        <a:solidFill>
                          <a:schemeClr val="tx1"/>
                        </a:solidFill>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en-US" altLang="ja-JP" sz="1200" b="0" dirty="0">
                          <a:solidFill>
                            <a:schemeClr val="tx1"/>
                          </a:solidFill>
                          <a:latin typeface="+mn-lt"/>
                        </a:rPr>
                        <a:t>87</a:t>
                      </a:r>
                      <a:endParaRPr kumimoji="1" lang="ja-JP" altLang="en-US" sz="1200" b="0" dirty="0">
                        <a:solidFill>
                          <a:schemeClr val="tx1"/>
                        </a:solidFill>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en-US" altLang="ja-JP" sz="1200" b="0" dirty="0">
                          <a:solidFill>
                            <a:schemeClr val="tx1"/>
                          </a:solidFill>
                          <a:latin typeface="+mn-lt"/>
                        </a:rPr>
                        <a:t>88</a:t>
                      </a:r>
                      <a:endParaRPr kumimoji="1" lang="ja-JP" altLang="en-US" sz="1200" b="0" dirty="0">
                        <a:solidFill>
                          <a:schemeClr val="tx1"/>
                        </a:solidFill>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en-US" altLang="ja-JP" sz="1200" b="0" dirty="0">
                          <a:solidFill>
                            <a:schemeClr val="tx1"/>
                          </a:solidFill>
                          <a:latin typeface="+mn-lt"/>
                        </a:rPr>
                        <a:t>89</a:t>
                      </a:r>
                      <a:endParaRPr kumimoji="1" lang="ja-JP" altLang="en-US" sz="1200" b="0" dirty="0">
                        <a:solidFill>
                          <a:schemeClr val="tx1"/>
                        </a:solidFill>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en-US" altLang="ja-JP" sz="1200" b="0" dirty="0">
                          <a:solidFill>
                            <a:schemeClr val="tx1"/>
                          </a:solidFill>
                          <a:latin typeface="+mn-lt"/>
                        </a:rPr>
                        <a:t>90</a:t>
                      </a:r>
                      <a:endParaRPr kumimoji="1" lang="ja-JP" altLang="en-US" sz="1200" b="0" dirty="0">
                        <a:solidFill>
                          <a:schemeClr val="tx1"/>
                        </a:solidFill>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907469282"/>
                  </a:ext>
                </a:extLst>
              </a:tr>
            </a:tbl>
          </a:graphicData>
        </a:graphic>
      </p:graphicFrame>
      <p:cxnSp>
        <p:nvCxnSpPr>
          <p:cNvPr id="14" name="直線矢印コネクタ 13">
            <a:extLst>
              <a:ext uri="{FF2B5EF4-FFF2-40B4-BE49-F238E27FC236}">
                <a16:creationId xmlns:a16="http://schemas.microsoft.com/office/drawing/2014/main" id="{6BE08E5E-B7E6-BA6B-41F7-747A7AAE56E5}"/>
              </a:ext>
            </a:extLst>
          </p:cNvPr>
          <p:cNvCxnSpPr/>
          <p:nvPr/>
        </p:nvCxnSpPr>
        <p:spPr>
          <a:xfrm>
            <a:off x="1704193" y="4269518"/>
            <a:ext cx="0" cy="173291"/>
          </a:xfrm>
          <a:prstGeom prst="straightConnector1">
            <a:avLst/>
          </a:prstGeom>
          <a:ln w="12700">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5" name="直線矢印コネクタ 14">
            <a:extLst>
              <a:ext uri="{FF2B5EF4-FFF2-40B4-BE49-F238E27FC236}">
                <a16:creationId xmlns:a16="http://schemas.microsoft.com/office/drawing/2014/main" id="{C7C54EE3-0C11-B2CC-4E97-8EE35DCF0CA6}"/>
              </a:ext>
            </a:extLst>
          </p:cNvPr>
          <p:cNvCxnSpPr/>
          <p:nvPr/>
        </p:nvCxnSpPr>
        <p:spPr>
          <a:xfrm>
            <a:off x="2113768" y="4269518"/>
            <a:ext cx="0" cy="173291"/>
          </a:xfrm>
          <a:prstGeom prst="straightConnector1">
            <a:avLst/>
          </a:prstGeom>
          <a:ln w="12700">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6" name="直線矢印コネクタ 15">
            <a:extLst>
              <a:ext uri="{FF2B5EF4-FFF2-40B4-BE49-F238E27FC236}">
                <a16:creationId xmlns:a16="http://schemas.microsoft.com/office/drawing/2014/main" id="{8DCC7FA8-BEDA-6B51-9C62-3E2B3B672F2A}"/>
              </a:ext>
            </a:extLst>
          </p:cNvPr>
          <p:cNvCxnSpPr/>
          <p:nvPr/>
        </p:nvCxnSpPr>
        <p:spPr>
          <a:xfrm>
            <a:off x="2553635" y="4269518"/>
            <a:ext cx="0" cy="173291"/>
          </a:xfrm>
          <a:prstGeom prst="straightConnector1">
            <a:avLst/>
          </a:prstGeom>
          <a:ln w="12700">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7" name="直線矢印コネクタ 16">
            <a:extLst>
              <a:ext uri="{FF2B5EF4-FFF2-40B4-BE49-F238E27FC236}">
                <a16:creationId xmlns:a16="http://schemas.microsoft.com/office/drawing/2014/main" id="{90AE65FF-249D-732F-092D-4A8D9BDAE086}"/>
              </a:ext>
            </a:extLst>
          </p:cNvPr>
          <p:cNvCxnSpPr/>
          <p:nvPr/>
        </p:nvCxnSpPr>
        <p:spPr>
          <a:xfrm>
            <a:off x="2949501" y="4269518"/>
            <a:ext cx="0" cy="173291"/>
          </a:xfrm>
          <a:prstGeom prst="straightConnector1">
            <a:avLst/>
          </a:prstGeom>
          <a:ln w="12700">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8" name="直線矢印コネクタ 17">
            <a:extLst>
              <a:ext uri="{FF2B5EF4-FFF2-40B4-BE49-F238E27FC236}">
                <a16:creationId xmlns:a16="http://schemas.microsoft.com/office/drawing/2014/main" id="{50FDE6FA-F5F9-BB85-7D2B-B2F728198612}"/>
              </a:ext>
            </a:extLst>
          </p:cNvPr>
          <p:cNvCxnSpPr/>
          <p:nvPr/>
        </p:nvCxnSpPr>
        <p:spPr>
          <a:xfrm>
            <a:off x="3399045" y="4269518"/>
            <a:ext cx="0" cy="173291"/>
          </a:xfrm>
          <a:prstGeom prst="straightConnector1">
            <a:avLst/>
          </a:prstGeom>
          <a:ln w="12700">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9" name="直線矢印コネクタ 18">
            <a:extLst>
              <a:ext uri="{FF2B5EF4-FFF2-40B4-BE49-F238E27FC236}">
                <a16:creationId xmlns:a16="http://schemas.microsoft.com/office/drawing/2014/main" id="{2FB387D9-F4AA-644A-CF59-69A243D13F53}"/>
              </a:ext>
            </a:extLst>
          </p:cNvPr>
          <p:cNvCxnSpPr/>
          <p:nvPr/>
        </p:nvCxnSpPr>
        <p:spPr>
          <a:xfrm>
            <a:off x="4706203" y="4269518"/>
            <a:ext cx="0" cy="173291"/>
          </a:xfrm>
          <a:prstGeom prst="straightConnector1">
            <a:avLst/>
          </a:prstGeom>
          <a:ln w="12700">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20" name="直線矢印コネクタ 19">
            <a:extLst>
              <a:ext uri="{FF2B5EF4-FFF2-40B4-BE49-F238E27FC236}">
                <a16:creationId xmlns:a16="http://schemas.microsoft.com/office/drawing/2014/main" id="{02081B13-8F80-9651-738D-D7343327C828}"/>
              </a:ext>
            </a:extLst>
          </p:cNvPr>
          <p:cNvCxnSpPr/>
          <p:nvPr/>
        </p:nvCxnSpPr>
        <p:spPr>
          <a:xfrm>
            <a:off x="5115778" y="4269518"/>
            <a:ext cx="0" cy="173291"/>
          </a:xfrm>
          <a:prstGeom prst="straightConnector1">
            <a:avLst/>
          </a:prstGeom>
          <a:ln w="12700">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21" name="直線矢印コネクタ 20">
            <a:extLst>
              <a:ext uri="{FF2B5EF4-FFF2-40B4-BE49-F238E27FC236}">
                <a16:creationId xmlns:a16="http://schemas.microsoft.com/office/drawing/2014/main" id="{F7797BA3-FEB6-EAA1-D88C-8718DB4314D2}"/>
              </a:ext>
            </a:extLst>
          </p:cNvPr>
          <p:cNvCxnSpPr/>
          <p:nvPr/>
        </p:nvCxnSpPr>
        <p:spPr>
          <a:xfrm>
            <a:off x="5555645" y="4269518"/>
            <a:ext cx="0" cy="173291"/>
          </a:xfrm>
          <a:prstGeom prst="straightConnector1">
            <a:avLst/>
          </a:prstGeom>
          <a:ln w="12700">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22" name="直線矢印コネクタ 21">
            <a:extLst>
              <a:ext uri="{FF2B5EF4-FFF2-40B4-BE49-F238E27FC236}">
                <a16:creationId xmlns:a16="http://schemas.microsoft.com/office/drawing/2014/main" id="{129CE68C-4099-6B53-AC73-AC21714BA1DE}"/>
              </a:ext>
            </a:extLst>
          </p:cNvPr>
          <p:cNvCxnSpPr/>
          <p:nvPr/>
        </p:nvCxnSpPr>
        <p:spPr>
          <a:xfrm>
            <a:off x="5951511" y="4269518"/>
            <a:ext cx="0" cy="173291"/>
          </a:xfrm>
          <a:prstGeom prst="straightConnector1">
            <a:avLst/>
          </a:prstGeom>
          <a:ln w="12700">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23" name="テキスト ボックス 22">
            <a:extLst>
              <a:ext uri="{FF2B5EF4-FFF2-40B4-BE49-F238E27FC236}">
                <a16:creationId xmlns:a16="http://schemas.microsoft.com/office/drawing/2014/main" id="{5C93D689-BC4A-D7AB-DF2F-E3D309BF7512}"/>
              </a:ext>
            </a:extLst>
          </p:cNvPr>
          <p:cNvSpPr txBox="1"/>
          <p:nvPr/>
        </p:nvSpPr>
        <p:spPr>
          <a:xfrm>
            <a:off x="714461" y="4767878"/>
            <a:ext cx="5365502" cy="600164"/>
          </a:xfrm>
          <a:prstGeom prst="rect">
            <a:avLst/>
          </a:prstGeom>
          <a:noFill/>
          <a:ln>
            <a:noFill/>
          </a:ln>
        </p:spPr>
        <p:txBody>
          <a:bodyPr wrap="square" rtlCol="0">
            <a:spAutoFit/>
          </a:bodyPr>
          <a:lstStyle/>
          <a:p>
            <a:r>
              <a:rPr lang="ja-JP" altLang="en-US" sz="1100" dirty="0"/>
              <a:t>　この課題で、</a:t>
            </a:r>
            <a:r>
              <a:rPr lang="en-US" altLang="ja-JP" sz="1100" dirty="0"/>
              <a:t>5</a:t>
            </a:r>
            <a:r>
              <a:rPr lang="ja-JP" altLang="en-US" sz="1100" dirty="0"/>
              <a:t>文字右にシフトする場合は、文字コードの数値としては、</a:t>
            </a:r>
            <a:r>
              <a:rPr lang="en-US" altLang="ja-JP" sz="1100" dirty="0"/>
              <a:t>5</a:t>
            </a:r>
            <a:r>
              <a:rPr lang="ja-JP" altLang="en-US" sz="1100" dirty="0"/>
              <a:t>加えたものになる。ただし、</a:t>
            </a:r>
            <a:r>
              <a:rPr lang="en-US" altLang="ja-JP" sz="1100" dirty="0"/>
              <a:t>90</a:t>
            </a:r>
            <a:r>
              <a:rPr lang="ja-JP" altLang="en-US" sz="1100" dirty="0"/>
              <a:t>を超えた場合は、また</a:t>
            </a:r>
            <a:r>
              <a:rPr lang="en-US" altLang="ja-JP" sz="1100" dirty="0"/>
              <a:t>A</a:t>
            </a:r>
            <a:r>
              <a:rPr lang="ja-JP" altLang="en-US" sz="1100" dirty="0"/>
              <a:t>に対応し</a:t>
            </a:r>
            <a:r>
              <a:rPr lang="en-US" altLang="ja-JP" sz="1100" dirty="0"/>
              <a:t>65</a:t>
            </a:r>
            <a:r>
              <a:rPr lang="ja-JP" altLang="en-US" sz="1100" dirty="0"/>
              <a:t>に戻して計算する必要がある。</a:t>
            </a:r>
            <a:endParaRPr kumimoji="1" lang="ja-JP" altLang="en-US" sz="1100" dirty="0"/>
          </a:p>
        </p:txBody>
      </p:sp>
      <p:cxnSp>
        <p:nvCxnSpPr>
          <p:cNvPr id="24" name="直線矢印コネクタ 23">
            <a:extLst>
              <a:ext uri="{FF2B5EF4-FFF2-40B4-BE49-F238E27FC236}">
                <a16:creationId xmlns:a16="http://schemas.microsoft.com/office/drawing/2014/main" id="{7411E757-FEA5-0F44-8867-8932A20704E2}"/>
              </a:ext>
            </a:extLst>
          </p:cNvPr>
          <p:cNvCxnSpPr/>
          <p:nvPr/>
        </p:nvCxnSpPr>
        <p:spPr>
          <a:xfrm>
            <a:off x="4249003" y="4262352"/>
            <a:ext cx="0" cy="173291"/>
          </a:xfrm>
          <a:prstGeom prst="straightConnector1">
            <a:avLst/>
          </a:prstGeom>
          <a:ln w="12700">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5528780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正方形/長方形 3">
            <a:extLst>
              <a:ext uri="{FF2B5EF4-FFF2-40B4-BE49-F238E27FC236}">
                <a16:creationId xmlns:a16="http://schemas.microsoft.com/office/drawing/2014/main" id="{6987A9C3-6E89-1599-1BFE-A2BC15D2C20E}"/>
              </a:ext>
            </a:extLst>
          </p:cNvPr>
          <p:cNvSpPr/>
          <p:nvPr/>
        </p:nvSpPr>
        <p:spPr>
          <a:xfrm>
            <a:off x="540001" y="540000"/>
            <a:ext cx="5778000" cy="8826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テキスト ボックス 6">
            <a:extLst>
              <a:ext uri="{FF2B5EF4-FFF2-40B4-BE49-F238E27FC236}">
                <a16:creationId xmlns:a16="http://schemas.microsoft.com/office/drawing/2014/main" id="{B3F5D1F4-1429-5D76-846B-7A9C277F7100}"/>
              </a:ext>
            </a:extLst>
          </p:cNvPr>
          <p:cNvSpPr txBox="1"/>
          <p:nvPr/>
        </p:nvSpPr>
        <p:spPr>
          <a:xfrm>
            <a:off x="3850703" y="239203"/>
            <a:ext cx="2535810" cy="276999"/>
          </a:xfrm>
          <a:prstGeom prst="rect">
            <a:avLst/>
          </a:prstGeom>
          <a:noFill/>
        </p:spPr>
        <p:txBody>
          <a:bodyPr wrap="square" rtlCol="0">
            <a:spAutoFit/>
          </a:bodyPr>
          <a:lstStyle/>
          <a:p>
            <a:r>
              <a:rPr kumimoji="1" lang="ja-JP" altLang="en-US" sz="1200" dirty="0"/>
              <a:t>初級レベル表計算　難易度★★☆</a:t>
            </a:r>
          </a:p>
        </p:txBody>
      </p:sp>
      <p:sp>
        <p:nvSpPr>
          <p:cNvPr id="8" name="テキスト ボックス 7">
            <a:extLst>
              <a:ext uri="{FF2B5EF4-FFF2-40B4-BE49-F238E27FC236}">
                <a16:creationId xmlns:a16="http://schemas.microsoft.com/office/drawing/2014/main" id="{E7B4B7EE-6CDC-5038-4D9B-86252A0C600C}"/>
              </a:ext>
            </a:extLst>
          </p:cNvPr>
          <p:cNvSpPr txBox="1"/>
          <p:nvPr/>
        </p:nvSpPr>
        <p:spPr>
          <a:xfrm>
            <a:off x="539998" y="540000"/>
            <a:ext cx="5180318" cy="307777"/>
          </a:xfrm>
          <a:prstGeom prst="rect">
            <a:avLst/>
          </a:prstGeom>
          <a:noFill/>
        </p:spPr>
        <p:txBody>
          <a:bodyPr wrap="square" rtlCol="0">
            <a:spAutoFit/>
          </a:bodyPr>
          <a:lstStyle/>
          <a:p>
            <a:r>
              <a:rPr kumimoji="1" lang="ja-JP" altLang="en-US" sz="1400" dirty="0"/>
              <a:t>基本</a:t>
            </a:r>
            <a:r>
              <a:rPr kumimoji="1" lang="en-US" altLang="ja-JP" sz="1400" dirty="0"/>
              <a:t>:</a:t>
            </a:r>
            <a:r>
              <a:rPr lang="ja-JP" altLang="en-US" sz="1400" dirty="0"/>
              <a:t>アンケート集計</a:t>
            </a:r>
            <a:endParaRPr kumimoji="1" lang="ja-JP" altLang="en-US" sz="1400" dirty="0"/>
          </a:p>
        </p:txBody>
      </p:sp>
      <p:sp>
        <p:nvSpPr>
          <p:cNvPr id="9" name="テキスト ボックス 8">
            <a:extLst>
              <a:ext uri="{FF2B5EF4-FFF2-40B4-BE49-F238E27FC236}">
                <a16:creationId xmlns:a16="http://schemas.microsoft.com/office/drawing/2014/main" id="{3CD1921B-F1A2-40F5-451E-98CB72080098}"/>
              </a:ext>
            </a:extLst>
          </p:cNvPr>
          <p:cNvSpPr txBox="1"/>
          <p:nvPr/>
        </p:nvSpPr>
        <p:spPr>
          <a:xfrm>
            <a:off x="647700" y="863166"/>
            <a:ext cx="5591175" cy="430887"/>
          </a:xfrm>
          <a:prstGeom prst="rect">
            <a:avLst/>
          </a:prstGeom>
          <a:noFill/>
          <a:ln>
            <a:noFill/>
          </a:ln>
        </p:spPr>
        <p:txBody>
          <a:bodyPr wrap="square" rtlCol="0">
            <a:spAutoFit/>
          </a:bodyPr>
          <a:lstStyle/>
          <a:p>
            <a:r>
              <a:rPr kumimoji="1" lang="ja-JP" altLang="en-US" sz="1100" dirty="0"/>
              <a:t>　表</a:t>
            </a:r>
            <a:r>
              <a:rPr kumimoji="1" lang="en-US" altLang="ja-JP" sz="1100" dirty="0"/>
              <a:t>1</a:t>
            </a:r>
            <a:r>
              <a:rPr kumimoji="1" lang="ja-JP" altLang="en-US" sz="1100" dirty="0"/>
              <a:t>の</a:t>
            </a:r>
            <a:r>
              <a:rPr kumimoji="1" lang="en-US" altLang="ja-JP" sz="1100" dirty="0"/>
              <a:t>4</a:t>
            </a:r>
            <a:r>
              <a:rPr kumimoji="1" lang="ja-JP" altLang="en-US" sz="1100" dirty="0"/>
              <a:t>年間のデータをもとに、表</a:t>
            </a:r>
            <a:r>
              <a:rPr kumimoji="1" lang="en-US" altLang="ja-JP" sz="1100" dirty="0"/>
              <a:t>2</a:t>
            </a:r>
            <a:r>
              <a:rPr kumimoji="1" lang="ja-JP" altLang="en-US" sz="1100" dirty="0"/>
              <a:t>の満足度の表を作成する。さらに、表</a:t>
            </a:r>
            <a:r>
              <a:rPr kumimoji="1" lang="en-US" altLang="ja-JP" sz="1100" dirty="0"/>
              <a:t>3</a:t>
            </a:r>
            <a:r>
              <a:rPr kumimoji="1" lang="ja-JP" altLang="en-US" sz="1100" dirty="0"/>
              <a:t>のチェック用の表を完成させた後に、表</a:t>
            </a:r>
            <a:r>
              <a:rPr kumimoji="1" lang="en-US" altLang="ja-JP" sz="1100" dirty="0"/>
              <a:t>4</a:t>
            </a:r>
            <a:r>
              <a:rPr kumimoji="1" lang="ja-JP" altLang="en-US" sz="1100" dirty="0"/>
              <a:t>で集計する。</a:t>
            </a:r>
            <a:endParaRPr kumimoji="1" lang="en-US" altLang="ja-JP" sz="1100" dirty="0"/>
          </a:p>
        </p:txBody>
      </p:sp>
      <p:sp>
        <p:nvSpPr>
          <p:cNvPr id="3" name="テキスト ボックス 2">
            <a:extLst>
              <a:ext uri="{FF2B5EF4-FFF2-40B4-BE49-F238E27FC236}">
                <a16:creationId xmlns:a16="http://schemas.microsoft.com/office/drawing/2014/main" id="{0145D241-30A4-4942-2E09-173F8CFA8A08}"/>
              </a:ext>
            </a:extLst>
          </p:cNvPr>
          <p:cNvSpPr txBox="1"/>
          <p:nvPr/>
        </p:nvSpPr>
        <p:spPr>
          <a:xfrm>
            <a:off x="547271" y="3853873"/>
            <a:ext cx="1330153" cy="276999"/>
          </a:xfrm>
          <a:prstGeom prst="rect">
            <a:avLst/>
          </a:prstGeom>
          <a:noFill/>
          <a:ln w="19050">
            <a:solidFill>
              <a:srgbClr val="FF0000"/>
            </a:solidFill>
          </a:ln>
        </p:spPr>
        <p:txBody>
          <a:bodyPr wrap="square" rtlCol="0">
            <a:spAutoFit/>
          </a:bodyPr>
          <a:lstStyle/>
          <a:p>
            <a:pPr algn="ctr"/>
            <a:r>
              <a:rPr lang="ja-JP" altLang="en-US" sz="1200" dirty="0">
                <a:solidFill>
                  <a:srgbClr val="FF0000"/>
                </a:solidFill>
              </a:rPr>
              <a:t>課題の補足説明</a:t>
            </a:r>
            <a:endParaRPr kumimoji="1" lang="ja-JP" altLang="en-US" sz="1200" dirty="0">
              <a:solidFill>
                <a:srgbClr val="FF0000"/>
              </a:solidFill>
            </a:endParaRPr>
          </a:p>
        </p:txBody>
      </p:sp>
      <p:sp>
        <p:nvSpPr>
          <p:cNvPr id="47" name="スライド番号プレースホルダー 46">
            <a:extLst>
              <a:ext uri="{FF2B5EF4-FFF2-40B4-BE49-F238E27FC236}">
                <a16:creationId xmlns:a16="http://schemas.microsoft.com/office/drawing/2014/main" id="{27C6E011-9227-4205-915E-35185233DBF9}"/>
              </a:ext>
            </a:extLst>
          </p:cNvPr>
          <p:cNvSpPr>
            <a:spLocks noGrp="1"/>
          </p:cNvSpPr>
          <p:nvPr>
            <p:ph type="sldNum" sz="quarter" idx="12"/>
          </p:nvPr>
        </p:nvSpPr>
        <p:spPr/>
        <p:txBody>
          <a:bodyPr/>
          <a:lstStyle/>
          <a:p>
            <a:fld id="{0DBF7675-8707-498E-A828-857695EAC0C9}" type="slidenum">
              <a:rPr kumimoji="1" lang="ja-JP" altLang="en-US" smtClean="0"/>
              <a:t>13</a:t>
            </a:fld>
            <a:endParaRPr kumimoji="1" lang="ja-JP" altLang="en-US"/>
          </a:p>
        </p:txBody>
      </p:sp>
      <p:sp>
        <p:nvSpPr>
          <p:cNvPr id="49" name="テキスト ボックス 48">
            <a:extLst>
              <a:ext uri="{FF2B5EF4-FFF2-40B4-BE49-F238E27FC236}">
                <a16:creationId xmlns:a16="http://schemas.microsoft.com/office/drawing/2014/main" id="{7F232F45-64F7-3971-3CBF-4BABE92B2B62}"/>
              </a:ext>
            </a:extLst>
          </p:cNvPr>
          <p:cNvSpPr txBox="1"/>
          <p:nvPr/>
        </p:nvSpPr>
        <p:spPr>
          <a:xfrm>
            <a:off x="547271" y="7151961"/>
            <a:ext cx="1330153" cy="276999"/>
          </a:xfrm>
          <a:prstGeom prst="rect">
            <a:avLst/>
          </a:prstGeom>
          <a:noFill/>
          <a:ln w="19050">
            <a:solidFill>
              <a:srgbClr val="FF0000"/>
            </a:solidFill>
          </a:ln>
        </p:spPr>
        <p:txBody>
          <a:bodyPr wrap="square" rtlCol="0">
            <a:spAutoFit/>
          </a:bodyPr>
          <a:lstStyle/>
          <a:p>
            <a:pPr algn="ctr"/>
            <a:r>
              <a:rPr kumimoji="1" lang="ja-JP" altLang="en-US" sz="1200" dirty="0">
                <a:solidFill>
                  <a:srgbClr val="FF0000"/>
                </a:solidFill>
              </a:rPr>
              <a:t>使用</a:t>
            </a:r>
            <a:r>
              <a:rPr lang="ja-JP" altLang="en-US" sz="1200" dirty="0">
                <a:solidFill>
                  <a:srgbClr val="FF0000"/>
                </a:solidFill>
              </a:rPr>
              <a:t>関数等</a:t>
            </a:r>
            <a:endParaRPr kumimoji="1" lang="ja-JP" altLang="en-US" sz="1200" dirty="0">
              <a:solidFill>
                <a:srgbClr val="FF0000"/>
              </a:solidFill>
            </a:endParaRPr>
          </a:p>
        </p:txBody>
      </p:sp>
      <p:graphicFrame>
        <p:nvGraphicFramePr>
          <p:cNvPr id="50" name="表 50">
            <a:extLst>
              <a:ext uri="{FF2B5EF4-FFF2-40B4-BE49-F238E27FC236}">
                <a16:creationId xmlns:a16="http://schemas.microsoft.com/office/drawing/2014/main" id="{E0073A96-E24D-9E4B-0C6C-96CFF19FB94C}"/>
              </a:ext>
            </a:extLst>
          </p:cNvPr>
          <p:cNvGraphicFramePr>
            <a:graphicFrameLocks noGrp="1"/>
          </p:cNvGraphicFramePr>
          <p:nvPr>
            <p:extLst>
              <p:ext uri="{D42A27DB-BD31-4B8C-83A1-F6EECF244321}">
                <p14:modId xmlns:p14="http://schemas.microsoft.com/office/powerpoint/2010/main" val="557291990"/>
              </p:ext>
            </p:extLst>
          </p:nvPr>
        </p:nvGraphicFramePr>
        <p:xfrm>
          <a:off x="547270" y="7564437"/>
          <a:ext cx="4572000" cy="1026160"/>
        </p:xfrm>
        <a:graphic>
          <a:graphicData uri="http://schemas.openxmlformats.org/drawingml/2006/table">
            <a:tbl>
              <a:tblPr firstRow="1" bandRow="1">
                <a:tableStyleId>{5C22544A-7EE6-4342-B048-85BDC9FD1C3A}</a:tableStyleId>
              </a:tblPr>
              <a:tblGrid>
                <a:gridCol w="2286000">
                  <a:extLst>
                    <a:ext uri="{9D8B030D-6E8A-4147-A177-3AD203B41FA5}">
                      <a16:colId xmlns:a16="http://schemas.microsoft.com/office/drawing/2014/main" val="2894240236"/>
                    </a:ext>
                  </a:extLst>
                </a:gridCol>
                <a:gridCol w="2286000">
                  <a:extLst>
                    <a:ext uri="{9D8B030D-6E8A-4147-A177-3AD203B41FA5}">
                      <a16:colId xmlns:a16="http://schemas.microsoft.com/office/drawing/2014/main" val="525378511"/>
                    </a:ext>
                  </a:extLst>
                </a:gridCol>
              </a:tblGrid>
              <a:tr h="143629">
                <a:tc>
                  <a:txBody>
                    <a:bodyPr/>
                    <a:lstStyle/>
                    <a:p>
                      <a:pPr>
                        <a:lnSpc>
                          <a:spcPts val="1320"/>
                        </a:lnSpc>
                      </a:pPr>
                      <a:r>
                        <a:rPr kumimoji="1" lang="ja-JP" altLang="en-US" sz="1100" b="0" dirty="0">
                          <a:solidFill>
                            <a:schemeClr val="tx1"/>
                          </a:solidFill>
                        </a:rPr>
                        <a:t>絶対参照</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nSpc>
                          <a:spcPts val="1320"/>
                        </a:lnSpc>
                      </a:pPr>
                      <a:endParaRPr kumimoji="1" lang="ja-JP" altLang="en-US" sz="1100" b="0" dirty="0">
                        <a:solidFill>
                          <a:schemeClr val="tx1"/>
                        </a:solidFill>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109813454"/>
                  </a:ext>
                </a:extLst>
              </a:tr>
              <a:tr h="143629">
                <a:tc>
                  <a:txBody>
                    <a:bodyPr/>
                    <a:lstStyle/>
                    <a:p>
                      <a:pPr>
                        <a:lnSpc>
                          <a:spcPts val="1320"/>
                        </a:lnSpc>
                      </a:pPr>
                      <a:r>
                        <a:rPr kumimoji="1" lang="en-US" altLang="ja-JP" sz="1100" dirty="0"/>
                        <a:t>SUMIF()</a:t>
                      </a:r>
                      <a:endParaRPr kumimoji="1" lang="ja-JP" altLang="en-US" sz="1100"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nSpc>
                          <a:spcPts val="1320"/>
                        </a:lnSpc>
                      </a:pPr>
                      <a:endParaRPr kumimoji="1" lang="ja-JP" altLang="en-US" sz="1100"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711163406"/>
                  </a:ext>
                </a:extLst>
              </a:tr>
              <a:tr h="224083">
                <a:tc>
                  <a:txBody>
                    <a:bodyPr/>
                    <a:lstStyle/>
                    <a:p>
                      <a:pPr>
                        <a:lnSpc>
                          <a:spcPts val="1320"/>
                        </a:lnSpc>
                      </a:pPr>
                      <a:r>
                        <a:rPr kumimoji="1" lang="en-US" altLang="ja-JP" sz="1100" dirty="0"/>
                        <a:t>AND()</a:t>
                      </a:r>
                      <a:endParaRPr kumimoji="1" lang="ja-JP" altLang="en-US" sz="1100"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nSpc>
                          <a:spcPts val="1320"/>
                        </a:lnSpc>
                      </a:pPr>
                      <a:endParaRPr kumimoji="1" lang="ja-JP" altLang="en-US" sz="1100"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433441293"/>
                  </a:ext>
                </a:extLst>
              </a:tr>
              <a:tr h="143629">
                <a:tc>
                  <a:txBody>
                    <a:bodyPr/>
                    <a:lstStyle/>
                    <a:p>
                      <a:pPr>
                        <a:lnSpc>
                          <a:spcPts val="1320"/>
                        </a:lnSpc>
                      </a:pPr>
                      <a:r>
                        <a:rPr kumimoji="1" lang="en-US" altLang="ja-JP" sz="1100" dirty="0"/>
                        <a:t>SUM()</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nSpc>
                          <a:spcPts val="1320"/>
                        </a:lnSpc>
                      </a:pPr>
                      <a:endParaRPr kumimoji="1" lang="ja-JP" altLang="en-US" sz="1100"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0398987"/>
                  </a:ext>
                </a:extLst>
              </a:tr>
            </a:tbl>
          </a:graphicData>
        </a:graphic>
      </p:graphicFrame>
      <p:pic>
        <p:nvPicPr>
          <p:cNvPr id="11" name="Picture 2" descr="by-nc-sa">
            <a:extLst>
              <a:ext uri="{FF2B5EF4-FFF2-40B4-BE49-F238E27FC236}">
                <a16:creationId xmlns:a16="http://schemas.microsoft.com/office/drawing/2014/main" id="{00D19057-4295-5D4E-5DD5-01FE767A056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43463" y="9272335"/>
            <a:ext cx="1069310" cy="373182"/>
          </a:xfrm>
          <a:prstGeom prst="rect">
            <a:avLst/>
          </a:prstGeom>
          <a:noFill/>
          <a:extLst>
            <a:ext uri="{909E8E84-426E-40DD-AFC4-6F175D3DCCD1}">
              <a14:hiddenFill xmlns:a14="http://schemas.microsoft.com/office/drawing/2010/main">
                <a:solidFill>
                  <a:srgbClr val="FFFFFF"/>
                </a:solidFill>
              </a14:hiddenFill>
            </a:ext>
          </a:extLst>
        </p:spPr>
      </p:pic>
      <p:sp>
        <p:nvSpPr>
          <p:cNvPr id="2" name="正方形/長方形 1">
            <a:extLst>
              <a:ext uri="{FF2B5EF4-FFF2-40B4-BE49-F238E27FC236}">
                <a16:creationId xmlns:a16="http://schemas.microsoft.com/office/drawing/2014/main" id="{FB508D0C-BC3E-8658-DE50-D8E8F55F8FE1}"/>
              </a:ext>
            </a:extLst>
          </p:cNvPr>
          <p:cNvSpPr/>
          <p:nvPr/>
        </p:nvSpPr>
        <p:spPr>
          <a:xfrm>
            <a:off x="539998" y="526739"/>
            <a:ext cx="5778000" cy="8826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テキスト ボックス 9">
            <a:extLst>
              <a:ext uri="{FF2B5EF4-FFF2-40B4-BE49-F238E27FC236}">
                <a16:creationId xmlns:a16="http://schemas.microsoft.com/office/drawing/2014/main" id="{719A5671-0F06-CA56-146C-A4746837F3DA}"/>
              </a:ext>
            </a:extLst>
          </p:cNvPr>
          <p:cNvSpPr txBox="1"/>
          <p:nvPr/>
        </p:nvSpPr>
        <p:spPr>
          <a:xfrm>
            <a:off x="547270" y="4154670"/>
            <a:ext cx="5770727" cy="769441"/>
          </a:xfrm>
          <a:prstGeom prst="rect">
            <a:avLst/>
          </a:prstGeom>
          <a:noFill/>
          <a:ln>
            <a:noFill/>
          </a:ln>
        </p:spPr>
        <p:txBody>
          <a:bodyPr wrap="square" rtlCol="0">
            <a:spAutoFit/>
          </a:bodyPr>
          <a:lstStyle/>
          <a:p>
            <a:r>
              <a:rPr lang="ja-JP" altLang="en-US" sz="1100" dirty="0"/>
              <a:t>　課題全体としては、九九の表で利用した複合参照を利用するものである。</a:t>
            </a:r>
            <a:br>
              <a:rPr lang="ja-JP" altLang="en-US" sz="1100" dirty="0"/>
            </a:br>
            <a:r>
              <a:rPr lang="ja-JP" altLang="en-US" sz="1100" dirty="0"/>
              <a:t>　表</a:t>
            </a:r>
            <a:r>
              <a:rPr lang="en-US" altLang="ja-JP" sz="1100" dirty="0"/>
              <a:t>2</a:t>
            </a:r>
            <a:r>
              <a:rPr lang="ja-JP" altLang="en-US" sz="1100" dirty="0"/>
              <a:t>は単純に割合を計算するものである。</a:t>
            </a:r>
            <a:endParaRPr lang="en-US" altLang="ja-JP" sz="1100" dirty="0"/>
          </a:p>
          <a:p>
            <a:r>
              <a:rPr lang="ja-JP" altLang="en-US" sz="1100" dirty="0"/>
              <a:t>　表</a:t>
            </a:r>
            <a:r>
              <a:rPr lang="en-US" altLang="ja-JP" sz="1100" dirty="0"/>
              <a:t>3</a:t>
            </a:r>
            <a:r>
              <a:rPr lang="ja-JP" altLang="en-US" sz="1100" dirty="0"/>
              <a:t>の作成は、列である回答者区分と満足度の内容に対応した行の</a:t>
            </a:r>
            <a:r>
              <a:rPr lang="en-US" altLang="ja-JP" sz="1100" dirty="0"/>
              <a:t>1</a:t>
            </a:r>
            <a:r>
              <a:rPr lang="ja-JP" altLang="en-US" sz="1100" dirty="0"/>
              <a:t>を入れるもので、複合参照と</a:t>
            </a:r>
            <a:r>
              <a:rPr lang="en-US" altLang="ja-JP" sz="1100" dirty="0"/>
              <a:t>AND()</a:t>
            </a:r>
            <a:r>
              <a:rPr lang="ja-JP" altLang="en-US" sz="1100" dirty="0"/>
              <a:t>を使用する、やや複雑なものである。</a:t>
            </a:r>
          </a:p>
        </p:txBody>
      </p:sp>
      <p:graphicFrame>
        <p:nvGraphicFramePr>
          <p:cNvPr id="25" name="表 24">
            <a:extLst>
              <a:ext uri="{FF2B5EF4-FFF2-40B4-BE49-F238E27FC236}">
                <a16:creationId xmlns:a16="http://schemas.microsoft.com/office/drawing/2014/main" id="{F1946F9B-5890-28A0-4DA1-99837FC5FDE9}"/>
              </a:ext>
            </a:extLst>
          </p:cNvPr>
          <p:cNvGraphicFramePr>
            <a:graphicFrameLocks noGrp="1"/>
          </p:cNvGraphicFramePr>
          <p:nvPr>
            <p:extLst>
              <p:ext uri="{D42A27DB-BD31-4B8C-83A1-F6EECF244321}">
                <p14:modId xmlns:p14="http://schemas.microsoft.com/office/powerpoint/2010/main" val="4099342034"/>
              </p:ext>
            </p:extLst>
          </p:nvPr>
        </p:nvGraphicFramePr>
        <p:xfrm>
          <a:off x="485773" y="1240164"/>
          <a:ext cx="5915027" cy="2507453"/>
        </p:xfrm>
        <a:graphic>
          <a:graphicData uri="http://schemas.openxmlformats.org/drawingml/2006/table">
            <a:tbl>
              <a:tblPr/>
              <a:tblGrid>
                <a:gridCol w="602313">
                  <a:extLst>
                    <a:ext uri="{9D8B030D-6E8A-4147-A177-3AD203B41FA5}">
                      <a16:colId xmlns:a16="http://schemas.microsoft.com/office/drawing/2014/main" val="327494347"/>
                    </a:ext>
                  </a:extLst>
                </a:gridCol>
                <a:gridCol w="525094">
                  <a:extLst>
                    <a:ext uri="{9D8B030D-6E8A-4147-A177-3AD203B41FA5}">
                      <a16:colId xmlns:a16="http://schemas.microsoft.com/office/drawing/2014/main" val="3218515820"/>
                    </a:ext>
                  </a:extLst>
                </a:gridCol>
                <a:gridCol w="525094">
                  <a:extLst>
                    <a:ext uri="{9D8B030D-6E8A-4147-A177-3AD203B41FA5}">
                      <a16:colId xmlns:a16="http://schemas.microsoft.com/office/drawing/2014/main" val="4029725877"/>
                    </a:ext>
                  </a:extLst>
                </a:gridCol>
                <a:gridCol w="525094">
                  <a:extLst>
                    <a:ext uri="{9D8B030D-6E8A-4147-A177-3AD203B41FA5}">
                      <a16:colId xmlns:a16="http://schemas.microsoft.com/office/drawing/2014/main" val="1052562496"/>
                    </a:ext>
                  </a:extLst>
                </a:gridCol>
                <a:gridCol w="525094">
                  <a:extLst>
                    <a:ext uri="{9D8B030D-6E8A-4147-A177-3AD203B41FA5}">
                      <a16:colId xmlns:a16="http://schemas.microsoft.com/office/drawing/2014/main" val="2167234959"/>
                    </a:ext>
                  </a:extLst>
                </a:gridCol>
                <a:gridCol w="555981">
                  <a:extLst>
                    <a:ext uri="{9D8B030D-6E8A-4147-A177-3AD203B41FA5}">
                      <a16:colId xmlns:a16="http://schemas.microsoft.com/office/drawing/2014/main" val="1358692892"/>
                    </a:ext>
                  </a:extLst>
                </a:gridCol>
                <a:gridCol w="555981">
                  <a:extLst>
                    <a:ext uri="{9D8B030D-6E8A-4147-A177-3AD203B41FA5}">
                      <a16:colId xmlns:a16="http://schemas.microsoft.com/office/drawing/2014/main" val="1886420433"/>
                    </a:ext>
                  </a:extLst>
                </a:gridCol>
                <a:gridCol w="525094">
                  <a:extLst>
                    <a:ext uri="{9D8B030D-6E8A-4147-A177-3AD203B41FA5}">
                      <a16:colId xmlns:a16="http://schemas.microsoft.com/office/drawing/2014/main" val="2856902505"/>
                    </a:ext>
                  </a:extLst>
                </a:gridCol>
                <a:gridCol w="525094">
                  <a:extLst>
                    <a:ext uri="{9D8B030D-6E8A-4147-A177-3AD203B41FA5}">
                      <a16:colId xmlns:a16="http://schemas.microsoft.com/office/drawing/2014/main" val="810492380"/>
                    </a:ext>
                  </a:extLst>
                </a:gridCol>
                <a:gridCol w="525094">
                  <a:extLst>
                    <a:ext uri="{9D8B030D-6E8A-4147-A177-3AD203B41FA5}">
                      <a16:colId xmlns:a16="http://schemas.microsoft.com/office/drawing/2014/main" val="1572399012"/>
                    </a:ext>
                  </a:extLst>
                </a:gridCol>
                <a:gridCol w="525094">
                  <a:extLst>
                    <a:ext uri="{9D8B030D-6E8A-4147-A177-3AD203B41FA5}">
                      <a16:colId xmlns:a16="http://schemas.microsoft.com/office/drawing/2014/main" val="1281700563"/>
                    </a:ext>
                  </a:extLst>
                </a:gridCol>
              </a:tblGrid>
              <a:tr h="192881">
                <a:tc gridSpan="2">
                  <a:txBody>
                    <a:bodyPr/>
                    <a:lstStyle/>
                    <a:p>
                      <a:pPr algn="l" fontAlgn="b"/>
                      <a:r>
                        <a:rPr lang="ja-JP" altLang="en-US" sz="900" b="0" i="0" u="none" strike="noStrike">
                          <a:solidFill>
                            <a:srgbClr val="000000"/>
                          </a:solidFill>
                          <a:effectLst/>
                          <a:latin typeface="Yu Gothic" panose="020B0400000000000000" pitchFamily="50" charset="-128"/>
                          <a:ea typeface="Yu Gothic" panose="020B0400000000000000" pitchFamily="50" charset="-128"/>
                        </a:rPr>
                        <a:t>表</a:t>
                      </a:r>
                      <a:r>
                        <a:rPr lang="en-US" altLang="ja-JP" sz="900" b="0" i="0" u="none" strike="noStrike">
                          <a:solidFill>
                            <a:srgbClr val="000000"/>
                          </a:solidFill>
                          <a:effectLst/>
                          <a:latin typeface="Yu Gothic" panose="020B0400000000000000" pitchFamily="50" charset="-128"/>
                          <a:ea typeface="Yu Gothic" panose="020B0400000000000000" pitchFamily="50" charset="-128"/>
                        </a:rPr>
                        <a:t>1.</a:t>
                      </a:r>
                      <a:r>
                        <a:rPr lang="ja-JP" altLang="en-US" sz="900" b="0" i="0" u="none" strike="noStrike">
                          <a:solidFill>
                            <a:srgbClr val="000000"/>
                          </a:solidFill>
                          <a:effectLst/>
                          <a:latin typeface="Yu Gothic" panose="020B0400000000000000" pitchFamily="50" charset="-128"/>
                          <a:ea typeface="Yu Gothic" panose="020B0400000000000000" pitchFamily="50" charset="-128"/>
                        </a:rPr>
                        <a:t>満足度別人数</a:t>
                      </a:r>
                    </a:p>
                  </a:txBody>
                  <a:tcPr marL="7715" marR="7715" marT="7715" marB="0" anchor="b">
                    <a:lnL>
                      <a:noFill/>
                    </a:lnL>
                    <a:lnR>
                      <a:noFill/>
                    </a:lnR>
                    <a:lnT>
                      <a:noFill/>
                    </a:lnT>
                    <a:lnB w="6350" cap="flat" cmpd="sng" algn="ctr">
                      <a:solidFill>
                        <a:srgbClr val="000000"/>
                      </a:solidFill>
                      <a:prstDash val="solid"/>
                      <a:round/>
                      <a:headEnd type="none" w="med" len="med"/>
                      <a:tailEnd type="none" w="med" len="med"/>
                    </a:lnB>
                  </a:tcPr>
                </a:tc>
                <a:tc hMerge="1">
                  <a:txBody>
                    <a:bodyPr/>
                    <a:lstStyle/>
                    <a:p>
                      <a:endParaRPr kumimoji="1" lang="ja-JP" altLang="en-US"/>
                    </a:p>
                  </a:txBody>
                  <a:tcPr/>
                </a:tc>
                <a:tc>
                  <a:txBody>
                    <a:bodyPr/>
                    <a:lstStyle/>
                    <a:p>
                      <a:pPr algn="l" fontAlgn="b"/>
                      <a:endParaRPr lang="ja-JP" altLang="en-US" sz="900" b="0" i="0" u="none" strike="noStrike">
                        <a:solidFill>
                          <a:srgbClr val="000000"/>
                        </a:solidFill>
                        <a:effectLst/>
                        <a:latin typeface="Yu Gothic" panose="020B0400000000000000" pitchFamily="50" charset="-128"/>
                        <a:ea typeface="Yu Gothic" panose="020B0400000000000000" pitchFamily="50" charset="-128"/>
                      </a:endParaRPr>
                    </a:p>
                  </a:txBody>
                  <a:tcPr marL="7715" marR="7715" marT="771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ja-JP" altLang="en-US" sz="900" b="0" i="0" u="none" strike="noStrike">
                        <a:solidFill>
                          <a:srgbClr val="000000"/>
                        </a:solidFill>
                        <a:effectLst/>
                        <a:latin typeface="Yu Gothic" panose="020B0400000000000000" pitchFamily="50" charset="-128"/>
                        <a:ea typeface="Yu Gothic" panose="020B0400000000000000" pitchFamily="50" charset="-128"/>
                      </a:endParaRPr>
                    </a:p>
                  </a:txBody>
                  <a:tcPr marL="7715" marR="7715" marT="771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ja-JP" altLang="en-US" sz="900" b="0" i="0" u="none" strike="noStrike">
                        <a:solidFill>
                          <a:srgbClr val="000000"/>
                        </a:solidFill>
                        <a:effectLst/>
                        <a:latin typeface="Yu Gothic" panose="020B0400000000000000" pitchFamily="50" charset="-128"/>
                        <a:ea typeface="Yu Gothic" panose="020B0400000000000000" pitchFamily="50" charset="-128"/>
                      </a:endParaRPr>
                    </a:p>
                  </a:txBody>
                  <a:tcPr marL="7715" marR="7715" marT="771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ja-JP" altLang="en-US" sz="900" b="0" i="0" u="none" strike="noStrike">
                        <a:solidFill>
                          <a:srgbClr val="000000"/>
                        </a:solidFill>
                        <a:effectLst/>
                        <a:latin typeface="Yu Gothic" panose="020B0400000000000000" pitchFamily="50" charset="-128"/>
                        <a:ea typeface="Yu Gothic" panose="020B0400000000000000" pitchFamily="50" charset="-128"/>
                      </a:endParaRPr>
                    </a:p>
                  </a:txBody>
                  <a:tcPr marL="7715" marR="7715" marT="7715" marB="0" anchor="b">
                    <a:lnL>
                      <a:noFill/>
                    </a:lnL>
                    <a:lnR>
                      <a:noFill/>
                    </a:lnR>
                    <a:lnT>
                      <a:noFill/>
                    </a:lnT>
                    <a:lnB>
                      <a:noFill/>
                    </a:lnB>
                  </a:tcPr>
                </a:tc>
                <a:tc gridSpan="2">
                  <a:txBody>
                    <a:bodyPr/>
                    <a:lstStyle/>
                    <a:p>
                      <a:pPr algn="l" fontAlgn="b"/>
                      <a:r>
                        <a:rPr lang="ja-JP" altLang="en-US" sz="900" b="0" i="0" u="none" strike="noStrike">
                          <a:solidFill>
                            <a:srgbClr val="000000"/>
                          </a:solidFill>
                          <a:effectLst/>
                          <a:latin typeface="Yu Gothic" panose="020B0400000000000000" pitchFamily="50" charset="-128"/>
                          <a:ea typeface="Yu Gothic" panose="020B0400000000000000" pitchFamily="50" charset="-128"/>
                        </a:rPr>
                        <a:t>表</a:t>
                      </a:r>
                      <a:r>
                        <a:rPr lang="en-US" altLang="ja-JP" sz="900" b="0" i="0" u="none" strike="noStrike">
                          <a:solidFill>
                            <a:srgbClr val="000000"/>
                          </a:solidFill>
                          <a:effectLst/>
                          <a:latin typeface="Yu Gothic" panose="020B0400000000000000" pitchFamily="50" charset="-128"/>
                          <a:ea typeface="Yu Gothic" panose="020B0400000000000000" pitchFamily="50" charset="-128"/>
                        </a:rPr>
                        <a:t>2.</a:t>
                      </a:r>
                      <a:r>
                        <a:rPr lang="ja-JP" altLang="en-US" sz="900" b="0" i="0" u="none" strike="noStrike">
                          <a:solidFill>
                            <a:srgbClr val="000000"/>
                          </a:solidFill>
                          <a:effectLst/>
                          <a:latin typeface="Yu Gothic" panose="020B0400000000000000" pitchFamily="50" charset="-128"/>
                          <a:ea typeface="Yu Gothic" panose="020B0400000000000000" pitchFamily="50" charset="-128"/>
                        </a:rPr>
                        <a:t>満足度割合</a:t>
                      </a:r>
                    </a:p>
                  </a:txBody>
                  <a:tcPr marL="7715" marR="7715" marT="7715" marB="0" anchor="b">
                    <a:lnL>
                      <a:noFill/>
                    </a:lnL>
                    <a:lnR>
                      <a:noFill/>
                    </a:lnR>
                    <a:lnT>
                      <a:noFill/>
                    </a:lnT>
                    <a:lnB w="6350" cap="flat" cmpd="sng" algn="ctr">
                      <a:solidFill>
                        <a:srgbClr val="000000"/>
                      </a:solidFill>
                      <a:prstDash val="solid"/>
                      <a:round/>
                      <a:headEnd type="none" w="med" len="med"/>
                      <a:tailEnd type="none" w="med" len="med"/>
                    </a:lnB>
                  </a:tcPr>
                </a:tc>
                <a:tc hMerge="1">
                  <a:txBody>
                    <a:bodyPr/>
                    <a:lstStyle/>
                    <a:p>
                      <a:endParaRPr kumimoji="1" lang="ja-JP" altLang="en-US"/>
                    </a:p>
                  </a:txBody>
                  <a:tcPr/>
                </a:tc>
                <a:tc>
                  <a:txBody>
                    <a:bodyPr/>
                    <a:lstStyle/>
                    <a:p>
                      <a:pPr algn="l" fontAlgn="b"/>
                      <a:endParaRPr lang="ja-JP" altLang="en-US" sz="900" b="0" i="0" u="none" strike="noStrike">
                        <a:solidFill>
                          <a:srgbClr val="000000"/>
                        </a:solidFill>
                        <a:effectLst/>
                        <a:latin typeface="Yu Gothic" panose="020B0400000000000000" pitchFamily="50" charset="-128"/>
                        <a:ea typeface="Yu Gothic" panose="020B0400000000000000" pitchFamily="50" charset="-128"/>
                      </a:endParaRPr>
                    </a:p>
                  </a:txBody>
                  <a:tcPr marL="7715" marR="7715" marT="771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ja-JP" altLang="en-US" sz="900" b="0" i="0" u="none" strike="noStrike">
                        <a:solidFill>
                          <a:srgbClr val="000000"/>
                        </a:solidFill>
                        <a:effectLst/>
                        <a:latin typeface="Yu Gothic" panose="020B0400000000000000" pitchFamily="50" charset="-128"/>
                        <a:ea typeface="Yu Gothic" panose="020B0400000000000000" pitchFamily="50" charset="-128"/>
                      </a:endParaRPr>
                    </a:p>
                  </a:txBody>
                  <a:tcPr marL="7715" marR="7715" marT="771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ja-JP" altLang="en-US" sz="900" b="0" i="0" u="none" strike="noStrike">
                        <a:solidFill>
                          <a:srgbClr val="000000"/>
                        </a:solidFill>
                        <a:effectLst/>
                        <a:latin typeface="Yu Gothic" panose="020B0400000000000000" pitchFamily="50" charset="-128"/>
                        <a:ea typeface="Yu Gothic" panose="020B0400000000000000" pitchFamily="50" charset="-128"/>
                      </a:endParaRPr>
                    </a:p>
                  </a:txBody>
                  <a:tcPr marL="7715" marR="7715" marT="7715" marB="0" anchor="b">
                    <a:lnL>
                      <a:noFill/>
                    </a:lnL>
                    <a:lnR>
                      <a:noFill/>
                    </a:lnR>
                    <a:lnT>
                      <a:noFill/>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204340916"/>
                  </a:ext>
                </a:extLst>
              </a:tr>
              <a:tr h="192881">
                <a:tc>
                  <a:txBody>
                    <a:bodyPr/>
                    <a:lstStyle/>
                    <a:p>
                      <a:pPr algn="l" fontAlgn="b"/>
                      <a:r>
                        <a:rPr lang="ja-JP" altLang="en-US" sz="900" b="0" i="0" u="none" strike="noStrike">
                          <a:solidFill>
                            <a:srgbClr val="000000"/>
                          </a:solidFill>
                          <a:effectLst/>
                          <a:latin typeface="Yu Gothic" panose="020B0400000000000000" pitchFamily="50" charset="-128"/>
                          <a:ea typeface="Yu Gothic" panose="020B0400000000000000" pitchFamily="50" charset="-128"/>
                        </a:rPr>
                        <a:t>　</a:t>
                      </a:r>
                    </a:p>
                  </a:txBody>
                  <a:tcPr marL="7715" marR="7715" marT="771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altLang="ja-JP" sz="900" b="0" i="0" u="none" strike="noStrike">
                          <a:solidFill>
                            <a:srgbClr val="000000"/>
                          </a:solidFill>
                          <a:effectLst/>
                          <a:latin typeface="Yu Gothic" panose="020B0400000000000000" pitchFamily="50" charset="-128"/>
                          <a:ea typeface="Yu Gothic" panose="020B0400000000000000" pitchFamily="50" charset="-128"/>
                        </a:rPr>
                        <a:t>2017</a:t>
                      </a:r>
                      <a:r>
                        <a:rPr lang="ja-JP" altLang="en-US" sz="900" b="0" i="0" u="none" strike="noStrike">
                          <a:solidFill>
                            <a:srgbClr val="000000"/>
                          </a:solidFill>
                          <a:effectLst/>
                          <a:latin typeface="Yu Gothic" panose="020B0400000000000000" pitchFamily="50" charset="-128"/>
                          <a:ea typeface="Yu Gothic" panose="020B0400000000000000" pitchFamily="50" charset="-128"/>
                        </a:rPr>
                        <a:t>年度</a:t>
                      </a:r>
                    </a:p>
                  </a:txBody>
                  <a:tcPr marL="7715" marR="7715" marT="771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altLang="ja-JP" sz="900" b="0" i="0" u="none" strike="noStrike">
                          <a:solidFill>
                            <a:srgbClr val="000000"/>
                          </a:solidFill>
                          <a:effectLst/>
                          <a:latin typeface="Yu Gothic" panose="020B0400000000000000" pitchFamily="50" charset="-128"/>
                          <a:ea typeface="Yu Gothic" panose="020B0400000000000000" pitchFamily="50" charset="-128"/>
                        </a:rPr>
                        <a:t>2018</a:t>
                      </a:r>
                      <a:r>
                        <a:rPr lang="ja-JP" altLang="en-US" sz="900" b="0" i="0" u="none" strike="noStrike">
                          <a:solidFill>
                            <a:srgbClr val="000000"/>
                          </a:solidFill>
                          <a:effectLst/>
                          <a:latin typeface="Yu Gothic" panose="020B0400000000000000" pitchFamily="50" charset="-128"/>
                          <a:ea typeface="Yu Gothic" panose="020B0400000000000000" pitchFamily="50" charset="-128"/>
                        </a:rPr>
                        <a:t>年度</a:t>
                      </a:r>
                    </a:p>
                  </a:txBody>
                  <a:tcPr marL="7715" marR="7715" marT="771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altLang="ja-JP" sz="900" b="0" i="0" u="none" strike="noStrike">
                          <a:solidFill>
                            <a:srgbClr val="000000"/>
                          </a:solidFill>
                          <a:effectLst/>
                          <a:latin typeface="Yu Gothic" panose="020B0400000000000000" pitchFamily="50" charset="-128"/>
                          <a:ea typeface="Yu Gothic" panose="020B0400000000000000" pitchFamily="50" charset="-128"/>
                        </a:rPr>
                        <a:t>2019</a:t>
                      </a:r>
                      <a:r>
                        <a:rPr lang="ja-JP" altLang="en-US" sz="900" b="0" i="0" u="none" strike="noStrike">
                          <a:solidFill>
                            <a:srgbClr val="000000"/>
                          </a:solidFill>
                          <a:effectLst/>
                          <a:latin typeface="Yu Gothic" panose="020B0400000000000000" pitchFamily="50" charset="-128"/>
                          <a:ea typeface="Yu Gothic" panose="020B0400000000000000" pitchFamily="50" charset="-128"/>
                        </a:rPr>
                        <a:t>年度</a:t>
                      </a:r>
                    </a:p>
                  </a:txBody>
                  <a:tcPr marL="7715" marR="7715" marT="771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altLang="ja-JP" sz="900" b="0" i="0" u="none" strike="noStrike">
                          <a:solidFill>
                            <a:srgbClr val="000000"/>
                          </a:solidFill>
                          <a:effectLst/>
                          <a:latin typeface="Yu Gothic" panose="020B0400000000000000" pitchFamily="50" charset="-128"/>
                          <a:ea typeface="Yu Gothic" panose="020B0400000000000000" pitchFamily="50" charset="-128"/>
                        </a:rPr>
                        <a:t>2020</a:t>
                      </a:r>
                      <a:r>
                        <a:rPr lang="ja-JP" altLang="en-US" sz="900" b="0" i="0" u="none" strike="noStrike">
                          <a:solidFill>
                            <a:srgbClr val="000000"/>
                          </a:solidFill>
                          <a:effectLst/>
                          <a:latin typeface="Yu Gothic" panose="020B0400000000000000" pitchFamily="50" charset="-128"/>
                          <a:ea typeface="Yu Gothic" panose="020B0400000000000000" pitchFamily="50" charset="-128"/>
                        </a:rPr>
                        <a:t>年度</a:t>
                      </a:r>
                    </a:p>
                  </a:txBody>
                  <a:tcPr marL="7715" marR="7715" marT="771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endParaRPr lang="ja-JP" altLang="en-US" sz="900" b="0" i="0" u="none" strike="noStrike">
                        <a:solidFill>
                          <a:srgbClr val="000000"/>
                        </a:solidFill>
                        <a:effectLst/>
                        <a:latin typeface="Yu Gothic" panose="020B0400000000000000" pitchFamily="50" charset="-128"/>
                        <a:ea typeface="Yu Gothic" panose="020B0400000000000000" pitchFamily="50" charset="-128"/>
                      </a:endParaRPr>
                    </a:p>
                  </a:txBody>
                  <a:tcPr marL="7715" marR="7715" marT="771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l" fontAlgn="b"/>
                      <a:r>
                        <a:rPr lang="ja-JP" altLang="en-US" sz="900" b="0" i="0" u="none" strike="noStrike">
                          <a:solidFill>
                            <a:srgbClr val="000000"/>
                          </a:solidFill>
                          <a:effectLst/>
                          <a:latin typeface="Yu Gothic" panose="020B0400000000000000" pitchFamily="50" charset="-128"/>
                          <a:ea typeface="Yu Gothic" panose="020B0400000000000000" pitchFamily="50" charset="-128"/>
                        </a:rPr>
                        <a:t>　</a:t>
                      </a:r>
                    </a:p>
                  </a:txBody>
                  <a:tcPr marL="7715" marR="7715" marT="771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altLang="ja-JP" sz="900" b="0" i="0" u="none" strike="noStrike">
                          <a:solidFill>
                            <a:srgbClr val="000000"/>
                          </a:solidFill>
                          <a:effectLst/>
                          <a:latin typeface="Yu Gothic" panose="020B0400000000000000" pitchFamily="50" charset="-128"/>
                          <a:ea typeface="Yu Gothic" panose="020B0400000000000000" pitchFamily="50" charset="-128"/>
                        </a:rPr>
                        <a:t>2017</a:t>
                      </a:r>
                      <a:r>
                        <a:rPr lang="ja-JP" altLang="en-US" sz="900" b="0" i="0" u="none" strike="noStrike">
                          <a:solidFill>
                            <a:srgbClr val="000000"/>
                          </a:solidFill>
                          <a:effectLst/>
                          <a:latin typeface="Yu Gothic" panose="020B0400000000000000" pitchFamily="50" charset="-128"/>
                          <a:ea typeface="Yu Gothic" panose="020B0400000000000000" pitchFamily="50" charset="-128"/>
                        </a:rPr>
                        <a:t>年度</a:t>
                      </a:r>
                    </a:p>
                  </a:txBody>
                  <a:tcPr marL="7715" marR="7715" marT="771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altLang="ja-JP" sz="900" b="0" i="0" u="none" strike="noStrike">
                          <a:solidFill>
                            <a:srgbClr val="000000"/>
                          </a:solidFill>
                          <a:effectLst/>
                          <a:latin typeface="Yu Gothic" panose="020B0400000000000000" pitchFamily="50" charset="-128"/>
                          <a:ea typeface="Yu Gothic" panose="020B0400000000000000" pitchFamily="50" charset="-128"/>
                        </a:rPr>
                        <a:t>2018</a:t>
                      </a:r>
                      <a:r>
                        <a:rPr lang="ja-JP" altLang="en-US" sz="900" b="0" i="0" u="none" strike="noStrike">
                          <a:solidFill>
                            <a:srgbClr val="000000"/>
                          </a:solidFill>
                          <a:effectLst/>
                          <a:latin typeface="Yu Gothic" panose="020B0400000000000000" pitchFamily="50" charset="-128"/>
                          <a:ea typeface="Yu Gothic" panose="020B0400000000000000" pitchFamily="50" charset="-128"/>
                        </a:rPr>
                        <a:t>年度</a:t>
                      </a:r>
                    </a:p>
                  </a:txBody>
                  <a:tcPr marL="7715" marR="7715" marT="771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altLang="ja-JP" sz="900" b="0" i="0" u="none" strike="noStrike">
                          <a:solidFill>
                            <a:srgbClr val="000000"/>
                          </a:solidFill>
                          <a:effectLst/>
                          <a:latin typeface="Yu Gothic" panose="020B0400000000000000" pitchFamily="50" charset="-128"/>
                          <a:ea typeface="Yu Gothic" panose="020B0400000000000000" pitchFamily="50" charset="-128"/>
                        </a:rPr>
                        <a:t>2019</a:t>
                      </a:r>
                      <a:r>
                        <a:rPr lang="ja-JP" altLang="en-US" sz="900" b="0" i="0" u="none" strike="noStrike">
                          <a:solidFill>
                            <a:srgbClr val="000000"/>
                          </a:solidFill>
                          <a:effectLst/>
                          <a:latin typeface="Yu Gothic" panose="020B0400000000000000" pitchFamily="50" charset="-128"/>
                          <a:ea typeface="Yu Gothic" panose="020B0400000000000000" pitchFamily="50" charset="-128"/>
                        </a:rPr>
                        <a:t>年度</a:t>
                      </a:r>
                    </a:p>
                  </a:txBody>
                  <a:tcPr marL="7715" marR="7715" marT="771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altLang="ja-JP" sz="900" b="0" i="0" u="none" strike="noStrike">
                          <a:solidFill>
                            <a:srgbClr val="000000"/>
                          </a:solidFill>
                          <a:effectLst/>
                          <a:latin typeface="Yu Gothic" panose="020B0400000000000000" pitchFamily="50" charset="-128"/>
                          <a:ea typeface="Yu Gothic" panose="020B0400000000000000" pitchFamily="50" charset="-128"/>
                        </a:rPr>
                        <a:t>2020</a:t>
                      </a:r>
                      <a:r>
                        <a:rPr lang="ja-JP" altLang="en-US" sz="900" b="0" i="0" u="none" strike="noStrike">
                          <a:solidFill>
                            <a:srgbClr val="000000"/>
                          </a:solidFill>
                          <a:effectLst/>
                          <a:latin typeface="Yu Gothic" panose="020B0400000000000000" pitchFamily="50" charset="-128"/>
                          <a:ea typeface="Yu Gothic" panose="020B0400000000000000" pitchFamily="50" charset="-128"/>
                        </a:rPr>
                        <a:t>年度</a:t>
                      </a:r>
                    </a:p>
                  </a:txBody>
                  <a:tcPr marL="7715" marR="7715" marT="771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971660888"/>
                  </a:ext>
                </a:extLst>
              </a:tr>
              <a:tr h="192881">
                <a:tc>
                  <a:txBody>
                    <a:bodyPr/>
                    <a:lstStyle/>
                    <a:p>
                      <a:pPr algn="l" fontAlgn="b"/>
                      <a:r>
                        <a:rPr lang="ja-JP" altLang="en-US" sz="900" b="0" i="0" u="none" strike="noStrike">
                          <a:solidFill>
                            <a:srgbClr val="000000"/>
                          </a:solidFill>
                          <a:effectLst/>
                          <a:latin typeface="Yu Gothic" panose="020B0400000000000000" pitchFamily="50" charset="-128"/>
                          <a:ea typeface="Yu Gothic" panose="020B0400000000000000" pitchFamily="50" charset="-128"/>
                        </a:rPr>
                        <a:t>満足</a:t>
                      </a:r>
                    </a:p>
                  </a:txBody>
                  <a:tcPr marL="7715" marR="7715" marT="771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900" b="0" i="0" u="none" strike="noStrike">
                          <a:solidFill>
                            <a:srgbClr val="000000"/>
                          </a:solidFill>
                          <a:effectLst/>
                          <a:latin typeface="Yu Gothic" panose="020B0400000000000000" pitchFamily="50" charset="-128"/>
                          <a:ea typeface="Yu Gothic" panose="020B0400000000000000" pitchFamily="50" charset="-128"/>
                        </a:rPr>
                        <a:t>18</a:t>
                      </a:r>
                    </a:p>
                  </a:txBody>
                  <a:tcPr marL="7715" marR="7715" marT="771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900" b="0" i="0" u="none" strike="noStrike">
                          <a:solidFill>
                            <a:srgbClr val="000000"/>
                          </a:solidFill>
                          <a:effectLst/>
                          <a:latin typeface="Yu Gothic" panose="020B0400000000000000" pitchFamily="50" charset="-128"/>
                          <a:ea typeface="Yu Gothic" panose="020B0400000000000000" pitchFamily="50" charset="-128"/>
                        </a:rPr>
                        <a:t>24</a:t>
                      </a:r>
                    </a:p>
                  </a:txBody>
                  <a:tcPr marL="7715" marR="7715" marT="771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900" b="0" i="0" u="none" strike="noStrike">
                          <a:solidFill>
                            <a:srgbClr val="000000"/>
                          </a:solidFill>
                          <a:effectLst/>
                          <a:latin typeface="Yu Gothic" panose="020B0400000000000000" pitchFamily="50" charset="-128"/>
                          <a:ea typeface="Yu Gothic" panose="020B0400000000000000" pitchFamily="50" charset="-128"/>
                        </a:rPr>
                        <a:t>28</a:t>
                      </a:r>
                    </a:p>
                  </a:txBody>
                  <a:tcPr marL="7715" marR="7715" marT="771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900" b="0" i="0" u="none" strike="noStrike">
                          <a:solidFill>
                            <a:srgbClr val="000000"/>
                          </a:solidFill>
                          <a:effectLst/>
                          <a:latin typeface="Yu Gothic" panose="020B0400000000000000" pitchFamily="50" charset="-128"/>
                          <a:ea typeface="Yu Gothic" panose="020B0400000000000000" pitchFamily="50" charset="-128"/>
                        </a:rPr>
                        <a:t>34</a:t>
                      </a:r>
                    </a:p>
                  </a:txBody>
                  <a:tcPr marL="7715" marR="7715" marT="771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endParaRPr lang="ja-JP" altLang="en-US" sz="900" b="0" i="0" u="none" strike="noStrike">
                        <a:solidFill>
                          <a:srgbClr val="000000"/>
                        </a:solidFill>
                        <a:effectLst/>
                        <a:latin typeface="Yu Gothic" panose="020B0400000000000000" pitchFamily="50" charset="-128"/>
                        <a:ea typeface="Yu Gothic" panose="020B0400000000000000" pitchFamily="50" charset="-128"/>
                      </a:endParaRPr>
                    </a:p>
                  </a:txBody>
                  <a:tcPr marL="7715" marR="7715" marT="771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l" fontAlgn="b"/>
                      <a:r>
                        <a:rPr lang="ja-JP" altLang="en-US" sz="900" b="0" i="0" u="none" strike="noStrike">
                          <a:solidFill>
                            <a:srgbClr val="000000"/>
                          </a:solidFill>
                          <a:effectLst/>
                          <a:latin typeface="Yu Gothic" panose="020B0400000000000000" pitchFamily="50" charset="-128"/>
                          <a:ea typeface="Yu Gothic" panose="020B0400000000000000" pitchFamily="50" charset="-128"/>
                        </a:rPr>
                        <a:t>満足</a:t>
                      </a:r>
                    </a:p>
                  </a:txBody>
                  <a:tcPr marL="7715" marR="7715" marT="771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900" b="0" i="0" u="none" strike="noStrike">
                          <a:solidFill>
                            <a:srgbClr val="000000"/>
                          </a:solidFill>
                          <a:effectLst/>
                          <a:latin typeface="Yu Gothic" panose="020B0400000000000000" pitchFamily="50" charset="-128"/>
                          <a:ea typeface="Yu Gothic" panose="020B0400000000000000" pitchFamily="50" charset="-128"/>
                        </a:rPr>
                        <a:t>27.3%</a:t>
                      </a:r>
                    </a:p>
                  </a:txBody>
                  <a:tcPr marL="7715" marR="7715" marT="771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r" fontAlgn="b"/>
                      <a:r>
                        <a:rPr lang="en-US" altLang="ja-JP" sz="900" b="0" i="0" u="none" strike="noStrike">
                          <a:solidFill>
                            <a:srgbClr val="000000"/>
                          </a:solidFill>
                          <a:effectLst/>
                          <a:latin typeface="Yu Gothic" panose="020B0400000000000000" pitchFamily="50" charset="-128"/>
                          <a:ea typeface="Yu Gothic" panose="020B0400000000000000" pitchFamily="50" charset="-128"/>
                        </a:rPr>
                        <a:t>26.7%</a:t>
                      </a:r>
                    </a:p>
                  </a:txBody>
                  <a:tcPr marL="7715" marR="7715" marT="771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r" fontAlgn="b"/>
                      <a:r>
                        <a:rPr lang="en-US" altLang="ja-JP" sz="900" b="0" i="0" u="none" strike="noStrike">
                          <a:solidFill>
                            <a:srgbClr val="000000"/>
                          </a:solidFill>
                          <a:effectLst/>
                          <a:latin typeface="Yu Gothic" panose="020B0400000000000000" pitchFamily="50" charset="-128"/>
                          <a:ea typeface="Yu Gothic" panose="020B0400000000000000" pitchFamily="50" charset="-128"/>
                        </a:rPr>
                        <a:t>25.2%</a:t>
                      </a:r>
                    </a:p>
                  </a:txBody>
                  <a:tcPr marL="7715" marR="7715" marT="771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r" fontAlgn="b"/>
                      <a:r>
                        <a:rPr lang="en-US" altLang="ja-JP" sz="900" b="0" i="0" u="none" strike="noStrike">
                          <a:solidFill>
                            <a:srgbClr val="000000"/>
                          </a:solidFill>
                          <a:effectLst/>
                          <a:latin typeface="Yu Gothic" panose="020B0400000000000000" pitchFamily="50" charset="-128"/>
                          <a:ea typeface="Yu Gothic" panose="020B0400000000000000" pitchFamily="50" charset="-128"/>
                        </a:rPr>
                        <a:t>14.2%</a:t>
                      </a:r>
                    </a:p>
                  </a:txBody>
                  <a:tcPr marL="7715" marR="7715" marT="771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extLst>
                  <a:ext uri="{0D108BD9-81ED-4DB2-BD59-A6C34878D82A}">
                    <a16:rowId xmlns:a16="http://schemas.microsoft.com/office/drawing/2014/main" val="1422041981"/>
                  </a:ext>
                </a:extLst>
              </a:tr>
              <a:tr h="192881">
                <a:tc>
                  <a:txBody>
                    <a:bodyPr/>
                    <a:lstStyle/>
                    <a:p>
                      <a:pPr algn="l" fontAlgn="b"/>
                      <a:r>
                        <a:rPr lang="ja-JP" altLang="en-US" sz="900" b="0" i="0" u="none" strike="noStrike">
                          <a:solidFill>
                            <a:srgbClr val="000000"/>
                          </a:solidFill>
                          <a:effectLst/>
                          <a:latin typeface="Yu Gothic" panose="020B0400000000000000" pitchFamily="50" charset="-128"/>
                          <a:ea typeface="Yu Gothic" panose="020B0400000000000000" pitchFamily="50" charset="-128"/>
                        </a:rPr>
                        <a:t>やや満足</a:t>
                      </a:r>
                    </a:p>
                  </a:txBody>
                  <a:tcPr marL="7715" marR="7715" marT="771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900" b="0" i="0" u="none" strike="noStrike">
                          <a:solidFill>
                            <a:srgbClr val="000000"/>
                          </a:solidFill>
                          <a:effectLst/>
                          <a:latin typeface="Yu Gothic" panose="020B0400000000000000" pitchFamily="50" charset="-128"/>
                          <a:ea typeface="Yu Gothic" panose="020B0400000000000000" pitchFamily="50" charset="-128"/>
                        </a:rPr>
                        <a:t>32</a:t>
                      </a:r>
                    </a:p>
                  </a:txBody>
                  <a:tcPr marL="7715" marR="7715" marT="771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900" b="0" i="0" u="none" strike="noStrike">
                          <a:solidFill>
                            <a:srgbClr val="000000"/>
                          </a:solidFill>
                          <a:effectLst/>
                          <a:latin typeface="Yu Gothic" panose="020B0400000000000000" pitchFamily="50" charset="-128"/>
                          <a:ea typeface="Yu Gothic" panose="020B0400000000000000" pitchFamily="50" charset="-128"/>
                        </a:rPr>
                        <a:t>43</a:t>
                      </a:r>
                    </a:p>
                  </a:txBody>
                  <a:tcPr marL="7715" marR="7715" marT="771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900" b="0" i="0" u="none" strike="noStrike">
                          <a:solidFill>
                            <a:srgbClr val="000000"/>
                          </a:solidFill>
                          <a:effectLst/>
                          <a:latin typeface="Yu Gothic" panose="020B0400000000000000" pitchFamily="50" charset="-128"/>
                          <a:ea typeface="Yu Gothic" panose="020B0400000000000000" pitchFamily="50" charset="-128"/>
                        </a:rPr>
                        <a:t>48</a:t>
                      </a:r>
                    </a:p>
                  </a:txBody>
                  <a:tcPr marL="7715" marR="7715" marT="771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900" b="0" i="0" u="none" strike="noStrike">
                          <a:solidFill>
                            <a:srgbClr val="000000"/>
                          </a:solidFill>
                          <a:effectLst/>
                          <a:latin typeface="Yu Gothic" panose="020B0400000000000000" pitchFamily="50" charset="-128"/>
                          <a:ea typeface="Yu Gothic" panose="020B0400000000000000" pitchFamily="50" charset="-128"/>
                        </a:rPr>
                        <a:t>69</a:t>
                      </a:r>
                    </a:p>
                  </a:txBody>
                  <a:tcPr marL="7715" marR="7715" marT="771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endParaRPr lang="ja-JP" altLang="en-US" sz="900" b="0" i="0" u="none" strike="noStrike">
                        <a:solidFill>
                          <a:srgbClr val="000000"/>
                        </a:solidFill>
                        <a:effectLst/>
                        <a:latin typeface="Yu Gothic" panose="020B0400000000000000" pitchFamily="50" charset="-128"/>
                        <a:ea typeface="Yu Gothic" panose="020B0400000000000000" pitchFamily="50" charset="-128"/>
                      </a:endParaRPr>
                    </a:p>
                  </a:txBody>
                  <a:tcPr marL="7715" marR="7715" marT="771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l" fontAlgn="b"/>
                      <a:r>
                        <a:rPr lang="ja-JP" altLang="en-US" sz="900" b="0" i="0" u="none" strike="noStrike">
                          <a:solidFill>
                            <a:srgbClr val="000000"/>
                          </a:solidFill>
                          <a:effectLst/>
                          <a:latin typeface="Yu Gothic" panose="020B0400000000000000" pitchFamily="50" charset="-128"/>
                          <a:ea typeface="Yu Gothic" panose="020B0400000000000000" pitchFamily="50" charset="-128"/>
                        </a:rPr>
                        <a:t>やや満足</a:t>
                      </a:r>
                    </a:p>
                  </a:txBody>
                  <a:tcPr marL="7715" marR="7715" marT="771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900" b="0" i="0" u="none" strike="noStrike">
                          <a:solidFill>
                            <a:srgbClr val="000000"/>
                          </a:solidFill>
                          <a:effectLst/>
                          <a:latin typeface="Yu Gothic" panose="020B0400000000000000" pitchFamily="50" charset="-128"/>
                          <a:ea typeface="Yu Gothic" panose="020B0400000000000000" pitchFamily="50" charset="-128"/>
                        </a:rPr>
                        <a:t>48.5%</a:t>
                      </a:r>
                    </a:p>
                  </a:txBody>
                  <a:tcPr marL="7715" marR="7715" marT="771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r" fontAlgn="b"/>
                      <a:r>
                        <a:rPr lang="en-US" altLang="ja-JP" sz="900" b="0" i="0" u="none" strike="noStrike">
                          <a:solidFill>
                            <a:srgbClr val="000000"/>
                          </a:solidFill>
                          <a:effectLst/>
                          <a:latin typeface="Yu Gothic" panose="020B0400000000000000" pitchFamily="50" charset="-128"/>
                          <a:ea typeface="Yu Gothic" panose="020B0400000000000000" pitchFamily="50" charset="-128"/>
                        </a:rPr>
                        <a:t>47.8%</a:t>
                      </a:r>
                    </a:p>
                  </a:txBody>
                  <a:tcPr marL="7715" marR="7715" marT="771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r" fontAlgn="b"/>
                      <a:r>
                        <a:rPr lang="en-US" altLang="ja-JP" sz="900" b="0" i="0" u="none" strike="noStrike">
                          <a:solidFill>
                            <a:srgbClr val="000000"/>
                          </a:solidFill>
                          <a:effectLst/>
                          <a:latin typeface="Yu Gothic" panose="020B0400000000000000" pitchFamily="50" charset="-128"/>
                          <a:ea typeface="Yu Gothic" panose="020B0400000000000000" pitchFamily="50" charset="-128"/>
                        </a:rPr>
                        <a:t>43.2%</a:t>
                      </a:r>
                    </a:p>
                  </a:txBody>
                  <a:tcPr marL="7715" marR="7715" marT="771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r" fontAlgn="b"/>
                      <a:r>
                        <a:rPr lang="en-US" altLang="ja-JP" sz="900" b="0" i="0" u="none" strike="noStrike">
                          <a:solidFill>
                            <a:srgbClr val="000000"/>
                          </a:solidFill>
                          <a:effectLst/>
                          <a:latin typeface="Yu Gothic" panose="020B0400000000000000" pitchFamily="50" charset="-128"/>
                          <a:ea typeface="Yu Gothic" panose="020B0400000000000000" pitchFamily="50" charset="-128"/>
                        </a:rPr>
                        <a:t>28.8%</a:t>
                      </a:r>
                    </a:p>
                  </a:txBody>
                  <a:tcPr marL="7715" marR="7715" marT="771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extLst>
                  <a:ext uri="{0D108BD9-81ED-4DB2-BD59-A6C34878D82A}">
                    <a16:rowId xmlns:a16="http://schemas.microsoft.com/office/drawing/2014/main" val="90219152"/>
                  </a:ext>
                </a:extLst>
              </a:tr>
              <a:tr h="192881">
                <a:tc>
                  <a:txBody>
                    <a:bodyPr/>
                    <a:lstStyle/>
                    <a:p>
                      <a:pPr algn="l" fontAlgn="b"/>
                      <a:r>
                        <a:rPr lang="ja-JP" altLang="en-US" sz="900" b="0" i="0" u="none" strike="noStrike">
                          <a:solidFill>
                            <a:srgbClr val="000000"/>
                          </a:solidFill>
                          <a:effectLst/>
                          <a:latin typeface="Yu Gothic" panose="020B0400000000000000" pitchFamily="50" charset="-128"/>
                          <a:ea typeface="Yu Gothic" panose="020B0400000000000000" pitchFamily="50" charset="-128"/>
                        </a:rPr>
                        <a:t>普通</a:t>
                      </a:r>
                    </a:p>
                  </a:txBody>
                  <a:tcPr marL="7715" marR="7715" marT="771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900" b="0" i="0" u="none" strike="noStrike">
                          <a:solidFill>
                            <a:srgbClr val="000000"/>
                          </a:solidFill>
                          <a:effectLst/>
                          <a:latin typeface="Yu Gothic" panose="020B0400000000000000" pitchFamily="50" charset="-128"/>
                          <a:ea typeface="Yu Gothic" panose="020B0400000000000000" pitchFamily="50" charset="-128"/>
                        </a:rPr>
                        <a:t>8</a:t>
                      </a:r>
                    </a:p>
                  </a:txBody>
                  <a:tcPr marL="7715" marR="7715" marT="771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900" b="0" i="0" u="none" strike="noStrike">
                          <a:solidFill>
                            <a:srgbClr val="000000"/>
                          </a:solidFill>
                          <a:effectLst/>
                          <a:latin typeface="Yu Gothic" panose="020B0400000000000000" pitchFamily="50" charset="-128"/>
                          <a:ea typeface="Yu Gothic" panose="020B0400000000000000" pitchFamily="50" charset="-128"/>
                        </a:rPr>
                        <a:t>11</a:t>
                      </a:r>
                    </a:p>
                  </a:txBody>
                  <a:tcPr marL="7715" marR="7715" marT="771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900" b="0" i="0" u="none" strike="noStrike">
                          <a:solidFill>
                            <a:srgbClr val="000000"/>
                          </a:solidFill>
                          <a:effectLst/>
                          <a:latin typeface="Yu Gothic" panose="020B0400000000000000" pitchFamily="50" charset="-128"/>
                          <a:ea typeface="Yu Gothic" panose="020B0400000000000000" pitchFamily="50" charset="-128"/>
                        </a:rPr>
                        <a:t>14</a:t>
                      </a:r>
                    </a:p>
                  </a:txBody>
                  <a:tcPr marL="7715" marR="7715" marT="771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900" b="0" i="0" u="none" strike="noStrike">
                          <a:solidFill>
                            <a:srgbClr val="000000"/>
                          </a:solidFill>
                          <a:effectLst/>
                          <a:latin typeface="Yu Gothic" panose="020B0400000000000000" pitchFamily="50" charset="-128"/>
                          <a:ea typeface="Yu Gothic" panose="020B0400000000000000" pitchFamily="50" charset="-128"/>
                        </a:rPr>
                        <a:t>44</a:t>
                      </a:r>
                    </a:p>
                  </a:txBody>
                  <a:tcPr marL="7715" marR="7715" marT="771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endParaRPr lang="ja-JP" altLang="en-US" sz="900" b="0" i="0" u="none" strike="noStrike">
                        <a:solidFill>
                          <a:srgbClr val="000000"/>
                        </a:solidFill>
                        <a:effectLst/>
                        <a:latin typeface="Yu Gothic" panose="020B0400000000000000" pitchFamily="50" charset="-128"/>
                        <a:ea typeface="Yu Gothic" panose="020B0400000000000000" pitchFamily="50" charset="-128"/>
                      </a:endParaRPr>
                    </a:p>
                  </a:txBody>
                  <a:tcPr marL="7715" marR="7715" marT="771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l" fontAlgn="b"/>
                      <a:r>
                        <a:rPr lang="ja-JP" altLang="en-US" sz="900" b="0" i="0" u="none" strike="noStrike">
                          <a:solidFill>
                            <a:srgbClr val="000000"/>
                          </a:solidFill>
                          <a:effectLst/>
                          <a:latin typeface="Yu Gothic" panose="020B0400000000000000" pitchFamily="50" charset="-128"/>
                          <a:ea typeface="Yu Gothic" panose="020B0400000000000000" pitchFamily="50" charset="-128"/>
                        </a:rPr>
                        <a:t>普通</a:t>
                      </a:r>
                    </a:p>
                  </a:txBody>
                  <a:tcPr marL="7715" marR="7715" marT="771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900" b="0" i="0" u="none" strike="noStrike">
                          <a:solidFill>
                            <a:srgbClr val="000000"/>
                          </a:solidFill>
                          <a:effectLst/>
                          <a:latin typeface="Yu Gothic" panose="020B0400000000000000" pitchFamily="50" charset="-128"/>
                          <a:ea typeface="Yu Gothic" panose="020B0400000000000000" pitchFamily="50" charset="-128"/>
                        </a:rPr>
                        <a:t>12.1%</a:t>
                      </a:r>
                    </a:p>
                  </a:txBody>
                  <a:tcPr marL="7715" marR="7715" marT="771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r" fontAlgn="b"/>
                      <a:r>
                        <a:rPr lang="en-US" altLang="ja-JP" sz="900" b="0" i="0" u="none" strike="noStrike">
                          <a:solidFill>
                            <a:srgbClr val="000000"/>
                          </a:solidFill>
                          <a:effectLst/>
                          <a:latin typeface="Yu Gothic" panose="020B0400000000000000" pitchFamily="50" charset="-128"/>
                          <a:ea typeface="Yu Gothic" panose="020B0400000000000000" pitchFamily="50" charset="-128"/>
                        </a:rPr>
                        <a:t>12.2%</a:t>
                      </a:r>
                    </a:p>
                  </a:txBody>
                  <a:tcPr marL="7715" marR="7715" marT="771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r" fontAlgn="b"/>
                      <a:r>
                        <a:rPr lang="en-US" altLang="ja-JP" sz="900" b="0" i="0" u="none" strike="noStrike">
                          <a:solidFill>
                            <a:srgbClr val="000000"/>
                          </a:solidFill>
                          <a:effectLst/>
                          <a:latin typeface="Yu Gothic" panose="020B0400000000000000" pitchFamily="50" charset="-128"/>
                          <a:ea typeface="Yu Gothic" panose="020B0400000000000000" pitchFamily="50" charset="-128"/>
                        </a:rPr>
                        <a:t>12.6%</a:t>
                      </a:r>
                    </a:p>
                  </a:txBody>
                  <a:tcPr marL="7715" marR="7715" marT="771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r" fontAlgn="b"/>
                      <a:r>
                        <a:rPr lang="en-US" altLang="ja-JP" sz="900" b="0" i="0" u="none" strike="noStrike">
                          <a:solidFill>
                            <a:srgbClr val="000000"/>
                          </a:solidFill>
                          <a:effectLst/>
                          <a:latin typeface="Yu Gothic" panose="020B0400000000000000" pitchFamily="50" charset="-128"/>
                          <a:ea typeface="Yu Gothic" panose="020B0400000000000000" pitchFamily="50" charset="-128"/>
                        </a:rPr>
                        <a:t>18.3%</a:t>
                      </a:r>
                    </a:p>
                  </a:txBody>
                  <a:tcPr marL="7715" marR="7715" marT="771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extLst>
                  <a:ext uri="{0D108BD9-81ED-4DB2-BD59-A6C34878D82A}">
                    <a16:rowId xmlns:a16="http://schemas.microsoft.com/office/drawing/2014/main" val="4282033163"/>
                  </a:ext>
                </a:extLst>
              </a:tr>
              <a:tr h="192881">
                <a:tc>
                  <a:txBody>
                    <a:bodyPr/>
                    <a:lstStyle/>
                    <a:p>
                      <a:pPr algn="l" fontAlgn="b"/>
                      <a:r>
                        <a:rPr lang="ja-JP" altLang="en-US" sz="900" b="0" i="0" u="none" strike="noStrike">
                          <a:solidFill>
                            <a:srgbClr val="000000"/>
                          </a:solidFill>
                          <a:effectLst/>
                          <a:latin typeface="Yu Gothic" panose="020B0400000000000000" pitchFamily="50" charset="-128"/>
                          <a:ea typeface="Yu Gothic" panose="020B0400000000000000" pitchFamily="50" charset="-128"/>
                        </a:rPr>
                        <a:t>やや不満</a:t>
                      </a:r>
                    </a:p>
                  </a:txBody>
                  <a:tcPr marL="7715" marR="7715" marT="771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900" b="0" i="0" u="none" strike="noStrike">
                          <a:solidFill>
                            <a:srgbClr val="000000"/>
                          </a:solidFill>
                          <a:effectLst/>
                          <a:latin typeface="Yu Gothic" panose="020B0400000000000000" pitchFamily="50" charset="-128"/>
                          <a:ea typeface="Yu Gothic" panose="020B0400000000000000" pitchFamily="50" charset="-128"/>
                        </a:rPr>
                        <a:t>7</a:t>
                      </a:r>
                    </a:p>
                  </a:txBody>
                  <a:tcPr marL="7715" marR="7715" marT="771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900" b="0" i="0" u="none" strike="noStrike">
                          <a:solidFill>
                            <a:srgbClr val="000000"/>
                          </a:solidFill>
                          <a:effectLst/>
                          <a:latin typeface="Yu Gothic" panose="020B0400000000000000" pitchFamily="50" charset="-128"/>
                          <a:ea typeface="Yu Gothic" panose="020B0400000000000000" pitchFamily="50" charset="-128"/>
                        </a:rPr>
                        <a:t>10</a:t>
                      </a:r>
                    </a:p>
                  </a:txBody>
                  <a:tcPr marL="7715" marR="7715" marT="771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900" b="0" i="0" u="none" strike="noStrike">
                          <a:solidFill>
                            <a:srgbClr val="000000"/>
                          </a:solidFill>
                          <a:effectLst/>
                          <a:latin typeface="Yu Gothic" panose="020B0400000000000000" pitchFamily="50" charset="-128"/>
                          <a:ea typeface="Yu Gothic" panose="020B0400000000000000" pitchFamily="50" charset="-128"/>
                        </a:rPr>
                        <a:t>13</a:t>
                      </a:r>
                    </a:p>
                  </a:txBody>
                  <a:tcPr marL="7715" marR="7715" marT="771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900" b="0" i="0" u="none" strike="noStrike">
                          <a:solidFill>
                            <a:srgbClr val="000000"/>
                          </a:solidFill>
                          <a:effectLst/>
                          <a:latin typeface="Yu Gothic" panose="020B0400000000000000" pitchFamily="50" charset="-128"/>
                          <a:ea typeface="Yu Gothic" panose="020B0400000000000000" pitchFamily="50" charset="-128"/>
                        </a:rPr>
                        <a:t>57</a:t>
                      </a:r>
                    </a:p>
                  </a:txBody>
                  <a:tcPr marL="7715" marR="7715" marT="771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endParaRPr lang="ja-JP" altLang="en-US" sz="900" b="0" i="0" u="none" strike="noStrike">
                        <a:solidFill>
                          <a:srgbClr val="000000"/>
                        </a:solidFill>
                        <a:effectLst/>
                        <a:latin typeface="Yu Gothic" panose="020B0400000000000000" pitchFamily="50" charset="-128"/>
                        <a:ea typeface="Yu Gothic" panose="020B0400000000000000" pitchFamily="50" charset="-128"/>
                      </a:endParaRPr>
                    </a:p>
                  </a:txBody>
                  <a:tcPr marL="7715" marR="7715" marT="771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l" fontAlgn="b"/>
                      <a:r>
                        <a:rPr lang="ja-JP" altLang="en-US" sz="900" b="0" i="0" u="none" strike="noStrike">
                          <a:solidFill>
                            <a:srgbClr val="000000"/>
                          </a:solidFill>
                          <a:effectLst/>
                          <a:latin typeface="Yu Gothic" panose="020B0400000000000000" pitchFamily="50" charset="-128"/>
                          <a:ea typeface="Yu Gothic" panose="020B0400000000000000" pitchFamily="50" charset="-128"/>
                        </a:rPr>
                        <a:t>やや不満</a:t>
                      </a:r>
                    </a:p>
                  </a:txBody>
                  <a:tcPr marL="7715" marR="7715" marT="771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900" b="0" i="0" u="none" strike="noStrike">
                          <a:solidFill>
                            <a:srgbClr val="000000"/>
                          </a:solidFill>
                          <a:effectLst/>
                          <a:latin typeface="Yu Gothic" panose="020B0400000000000000" pitchFamily="50" charset="-128"/>
                          <a:ea typeface="Yu Gothic" panose="020B0400000000000000" pitchFamily="50" charset="-128"/>
                        </a:rPr>
                        <a:t>10.6%</a:t>
                      </a:r>
                    </a:p>
                  </a:txBody>
                  <a:tcPr marL="7715" marR="7715" marT="771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r" fontAlgn="b"/>
                      <a:r>
                        <a:rPr lang="en-US" altLang="ja-JP" sz="900" b="0" i="0" u="none" strike="noStrike">
                          <a:solidFill>
                            <a:srgbClr val="000000"/>
                          </a:solidFill>
                          <a:effectLst/>
                          <a:latin typeface="Yu Gothic" panose="020B0400000000000000" pitchFamily="50" charset="-128"/>
                          <a:ea typeface="Yu Gothic" panose="020B0400000000000000" pitchFamily="50" charset="-128"/>
                        </a:rPr>
                        <a:t>11.1%</a:t>
                      </a:r>
                    </a:p>
                  </a:txBody>
                  <a:tcPr marL="7715" marR="7715" marT="771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r" fontAlgn="b"/>
                      <a:r>
                        <a:rPr lang="en-US" altLang="ja-JP" sz="900" b="0" i="0" u="none" strike="noStrike">
                          <a:solidFill>
                            <a:srgbClr val="000000"/>
                          </a:solidFill>
                          <a:effectLst/>
                          <a:latin typeface="Yu Gothic" panose="020B0400000000000000" pitchFamily="50" charset="-128"/>
                          <a:ea typeface="Yu Gothic" panose="020B0400000000000000" pitchFamily="50" charset="-128"/>
                        </a:rPr>
                        <a:t>11.7%</a:t>
                      </a:r>
                    </a:p>
                  </a:txBody>
                  <a:tcPr marL="7715" marR="7715" marT="771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r" fontAlgn="b"/>
                      <a:r>
                        <a:rPr lang="en-US" altLang="ja-JP" sz="900" b="0" i="0" u="none" strike="noStrike">
                          <a:solidFill>
                            <a:srgbClr val="000000"/>
                          </a:solidFill>
                          <a:effectLst/>
                          <a:latin typeface="Yu Gothic" panose="020B0400000000000000" pitchFamily="50" charset="-128"/>
                          <a:ea typeface="Yu Gothic" panose="020B0400000000000000" pitchFamily="50" charset="-128"/>
                        </a:rPr>
                        <a:t>23.8%</a:t>
                      </a:r>
                    </a:p>
                  </a:txBody>
                  <a:tcPr marL="7715" marR="7715" marT="771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extLst>
                  <a:ext uri="{0D108BD9-81ED-4DB2-BD59-A6C34878D82A}">
                    <a16:rowId xmlns:a16="http://schemas.microsoft.com/office/drawing/2014/main" val="836202313"/>
                  </a:ext>
                </a:extLst>
              </a:tr>
              <a:tr h="192881">
                <a:tc>
                  <a:txBody>
                    <a:bodyPr/>
                    <a:lstStyle/>
                    <a:p>
                      <a:pPr algn="l" fontAlgn="b"/>
                      <a:r>
                        <a:rPr lang="ja-JP" altLang="en-US" sz="900" b="0" i="0" u="none" strike="noStrike">
                          <a:solidFill>
                            <a:srgbClr val="000000"/>
                          </a:solidFill>
                          <a:effectLst/>
                          <a:latin typeface="Yu Gothic" panose="020B0400000000000000" pitchFamily="50" charset="-128"/>
                          <a:ea typeface="Yu Gothic" panose="020B0400000000000000" pitchFamily="50" charset="-128"/>
                        </a:rPr>
                        <a:t>不満</a:t>
                      </a:r>
                    </a:p>
                  </a:txBody>
                  <a:tcPr marL="7715" marR="7715" marT="771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900" b="0" i="0" u="none" strike="noStrike">
                          <a:solidFill>
                            <a:srgbClr val="000000"/>
                          </a:solidFill>
                          <a:effectLst/>
                          <a:latin typeface="Yu Gothic" panose="020B0400000000000000" pitchFamily="50" charset="-128"/>
                          <a:ea typeface="Yu Gothic" panose="020B0400000000000000" pitchFamily="50" charset="-128"/>
                        </a:rPr>
                        <a:t>1</a:t>
                      </a:r>
                    </a:p>
                  </a:txBody>
                  <a:tcPr marL="7715" marR="7715" marT="771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900" b="0" i="0" u="none" strike="noStrike">
                          <a:solidFill>
                            <a:srgbClr val="000000"/>
                          </a:solidFill>
                          <a:effectLst/>
                          <a:latin typeface="Yu Gothic" panose="020B0400000000000000" pitchFamily="50" charset="-128"/>
                          <a:ea typeface="Yu Gothic" panose="020B0400000000000000" pitchFamily="50" charset="-128"/>
                        </a:rPr>
                        <a:t>2</a:t>
                      </a:r>
                    </a:p>
                  </a:txBody>
                  <a:tcPr marL="7715" marR="7715" marT="771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900" b="0" i="0" u="none" strike="noStrike">
                          <a:solidFill>
                            <a:srgbClr val="000000"/>
                          </a:solidFill>
                          <a:effectLst/>
                          <a:latin typeface="Yu Gothic" panose="020B0400000000000000" pitchFamily="50" charset="-128"/>
                          <a:ea typeface="Yu Gothic" panose="020B0400000000000000" pitchFamily="50" charset="-128"/>
                        </a:rPr>
                        <a:t>8</a:t>
                      </a:r>
                    </a:p>
                  </a:txBody>
                  <a:tcPr marL="7715" marR="7715" marT="771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900" b="0" i="0" u="none" strike="noStrike">
                          <a:solidFill>
                            <a:srgbClr val="000000"/>
                          </a:solidFill>
                          <a:effectLst/>
                          <a:latin typeface="Yu Gothic" panose="020B0400000000000000" pitchFamily="50" charset="-128"/>
                          <a:ea typeface="Yu Gothic" panose="020B0400000000000000" pitchFamily="50" charset="-128"/>
                        </a:rPr>
                        <a:t>36</a:t>
                      </a:r>
                    </a:p>
                  </a:txBody>
                  <a:tcPr marL="7715" marR="7715" marT="771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endParaRPr lang="ja-JP" altLang="en-US" sz="900" b="0" i="0" u="none" strike="noStrike">
                        <a:solidFill>
                          <a:srgbClr val="000000"/>
                        </a:solidFill>
                        <a:effectLst/>
                        <a:latin typeface="Yu Gothic" panose="020B0400000000000000" pitchFamily="50" charset="-128"/>
                        <a:ea typeface="Yu Gothic" panose="020B0400000000000000" pitchFamily="50" charset="-128"/>
                      </a:endParaRPr>
                    </a:p>
                  </a:txBody>
                  <a:tcPr marL="7715" marR="7715" marT="771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l" fontAlgn="b"/>
                      <a:r>
                        <a:rPr lang="ja-JP" altLang="en-US" sz="900" b="0" i="0" u="none" strike="noStrike" dirty="0">
                          <a:solidFill>
                            <a:srgbClr val="000000"/>
                          </a:solidFill>
                          <a:effectLst/>
                          <a:latin typeface="Yu Gothic" panose="020B0400000000000000" pitchFamily="50" charset="-128"/>
                          <a:ea typeface="Yu Gothic" panose="020B0400000000000000" pitchFamily="50" charset="-128"/>
                        </a:rPr>
                        <a:t>不満</a:t>
                      </a:r>
                    </a:p>
                  </a:txBody>
                  <a:tcPr marL="7715" marR="7715" marT="771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900" b="0" i="0" u="none" strike="noStrike">
                          <a:solidFill>
                            <a:srgbClr val="000000"/>
                          </a:solidFill>
                          <a:effectLst/>
                          <a:latin typeface="Yu Gothic" panose="020B0400000000000000" pitchFamily="50" charset="-128"/>
                          <a:ea typeface="Yu Gothic" panose="020B0400000000000000" pitchFamily="50" charset="-128"/>
                        </a:rPr>
                        <a:t>1.5%</a:t>
                      </a:r>
                    </a:p>
                  </a:txBody>
                  <a:tcPr marL="7715" marR="7715" marT="771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r" fontAlgn="b"/>
                      <a:r>
                        <a:rPr lang="en-US" altLang="ja-JP" sz="900" b="0" i="0" u="none" strike="noStrike">
                          <a:solidFill>
                            <a:srgbClr val="000000"/>
                          </a:solidFill>
                          <a:effectLst/>
                          <a:latin typeface="Yu Gothic" panose="020B0400000000000000" pitchFamily="50" charset="-128"/>
                          <a:ea typeface="Yu Gothic" panose="020B0400000000000000" pitchFamily="50" charset="-128"/>
                        </a:rPr>
                        <a:t>2.2%</a:t>
                      </a:r>
                    </a:p>
                  </a:txBody>
                  <a:tcPr marL="7715" marR="7715" marT="771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r" fontAlgn="b"/>
                      <a:r>
                        <a:rPr lang="en-US" altLang="ja-JP" sz="900" b="0" i="0" u="none" strike="noStrike">
                          <a:solidFill>
                            <a:srgbClr val="000000"/>
                          </a:solidFill>
                          <a:effectLst/>
                          <a:latin typeface="Yu Gothic" panose="020B0400000000000000" pitchFamily="50" charset="-128"/>
                          <a:ea typeface="Yu Gothic" panose="020B0400000000000000" pitchFamily="50" charset="-128"/>
                        </a:rPr>
                        <a:t>7.2%</a:t>
                      </a:r>
                    </a:p>
                  </a:txBody>
                  <a:tcPr marL="7715" marR="7715" marT="771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r" fontAlgn="b"/>
                      <a:r>
                        <a:rPr lang="en-US" altLang="ja-JP" sz="900" b="0" i="0" u="none" strike="noStrike">
                          <a:solidFill>
                            <a:srgbClr val="000000"/>
                          </a:solidFill>
                          <a:effectLst/>
                          <a:latin typeface="Yu Gothic" panose="020B0400000000000000" pitchFamily="50" charset="-128"/>
                          <a:ea typeface="Yu Gothic" panose="020B0400000000000000" pitchFamily="50" charset="-128"/>
                        </a:rPr>
                        <a:t>15.0%</a:t>
                      </a:r>
                    </a:p>
                  </a:txBody>
                  <a:tcPr marL="7715" marR="7715" marT="771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extLst>
                  <a:ext uri="{0D108BD9-81ED-4DB2-BD59-A6C34878D82A}">
                    <a16:rowId xmlns:a16="http://schemas.microsoft.com/office/drawing/2014/main" val="3151494463"/>
                  </a:ext>
                </a:extLst>
              </a:tr>
              <a:tr h="192881">
                <a:tc>
                  <a:txBody>
                    <a:bodyPr/>
                    <a:lstStyle/>
                    <a:p>
                      <a:pPr algn="l" fontAlgn="b"/>
                      <a:endParaRPr lang="ja-JP" altLang="en-US" sz="900" b="0" i="0" u="none" strike="noStrike">
                        <a:solidFill>
                          <a:srgbClr val="000000"/>
                        </a:solidFill>
                        <a:effectLst/>
                        <a:latin typeface="Yu Gothic" panose="020B0400000000000000" pitchFamily="50" charset="-128"/>
                        <a:ea typeface="Yu Gothic" panose="020B0400000000000000" pitchFamily="50" charset="-128"/>
                      </a:endParaRPr>
                    </a:p>
                  </a:txBody>
                  <a:tcPr marL="7715" marR="7715" marT="7715"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ja-JP" altLang="en-US" sz="900" b="0" i="0" u="none" strike="noStrike">
                        <a:solidFill>
                          <a:srgbClr val="000000"/>
                        </a:solidFill>
                        <a:effectLst/>
                        <a:latin typeface="Yu Gothic" panose="020B0400000000000000" pitchFamily="50" charset="-128"/>
                        <a:ea typeface="Yu Gothic" panose="020B0400000000000000" pitchFamily="50" charset="-128"/>
                      </a:endParaRPr>
                    </a:p>
                  </a:txBody>
                  <a:tcPr marL="7715" marR="7715" marT="7715"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ja-JP" altLang="en-US" sz="900" b="0" i="0" u="none" strike="noStrike">
                        <a:solidFill>
                          <a:srgbClr val="000000"/>
                        </a:solidFill>
                        <a:effectLst/>
                        <a:latin typeface="Yu Gothic" panose="020B0400000000000000" pitchFamily="50" charset="-128"/>
                        <a:ea typeface="Yu Gothic" panose="020B0400000000000000" pitchFamily="50" charset="-128"/>
                      </a:endParaRPr>
                    </a:p>
                  </a:txBody>
                  <a:tcPr marL="7715" marR="7715" marT="7715"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ja-JP" altLang="en-US" sz="900" b="0" i="0" u="none" strike="noStrike">
                        <a:solidFill>
                          <a:srgbClr val="000000"/>
                        </a:solidFill>
                        <a:effectLst/>
                        <a:latin typeface="Yu Gothic" panose="020B0400000000000000" pitchFamily="50" charset="-128"/>
                        <a:ea typeface="Yu Gothic" panose="020B0400000000000000" pitchFamily="50" charset="-128"/>
                      </a:endParaRPr>
                    </a:p>
                  </a:txBody>
                  <a:tcPr marL="7715" marR="7715" marT="7715"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ja-JP" altLang="en-US" sz="900" b="0" i="0" u="none" strike="noStrike">
                        <a:solidFill>
                          <a:srgbClr val="000000"/>
                        </a:solidFill>
                        <a:effectLst/>
                        <a:latin typeface="Yu Gothic" panose="020B0400000000000000" pitchFamily="50" charset="-128"/>
                        <a:ea typeface="Yu Gothic" panose="020B0400000000000000" pitchFamily="50" charset="-128"/>
                      </a:endParaRPr>
                    </a:p>
                  </a:txBody>
                  <a:tcPr marL="7715" marR="7715" marT="7715"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ja-JP" altLang="en-US" sz="900" b="0" i="0" u="none" strike="noStrike">
                        <a:solidFill>
                          <a:srgbClr val="000000"/>
                        </a:solidFill>
                        <a:effectLst/>
                        <a:latin typeface="Yu Gothic" panose="020B0400000000000000" pitchFamily="50" charset="-128"/>
                        <a:ea typeface="Yu Gothic" panose="020B0400000000000000" pitchFamily="50" charset="-128"/>
                      </a:endParaRPr>
                    </a:p>
                  </a:txBody>
                  <a:tcPr marL="7715" marR="7715" marT="7715" marB="0" anchor="b">
                    <a:lnL>
                      <a:noFill/>
                    </a:lnL>
                    <a:lnR>
                      <a:noFill/>
                    </a:lnR>
                    <a:lnT>
                      <a:noFill/>
                    </a:lnT>
                    <a:lnB>
                      <a:noFill/>
                    </a:lnB>
                  </a:tcPr>
                </a:tc>
                <a:tc>
                  <a:txBody>
                    <a:bodyPr/>
                    <a:lstStyle/>
                    <a:p>
                      <a:pPr algn="l" fontAlgn="b"/>
                      <a:endParaRPr lang="ja-JP" altLang="en-US" sz="900" b="0" i="0" u="none" strike="noStrike">
                        <a:solidFill>
                          <a:srgbClr val="000000"/>
                        </a:solidFill>
                        <a:effectLst/>
                        <a:latin typeface="Yu Gothic" panose="020B0400000000000000" pitchFamily="50" charset="-128"/>
                        <a:ea typeface="Yu Gothic" panose="020B0400000000000000" pitchFamily="50" charset="-128"/>
                      </a:endParaRPr>
                    </a:p>
                  </a:txBody>
                  <a:tcPr marL="7715" marR="7715" marT="7715"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ja-JP" altLang="en-US" sz="900" b="0" i="0" u="none" strike="noStrike">
                        <a:solidFill>
                          <a:srgbClr val="000000"/>
                        </a:solidFill>
                        <a:effectLst/>
                        <a:latin typeface="Yu Gothic" panose="020B0400000000000000" pitchFamily="50" charset="-128"/>
                        <a:ea typeface="Yu Gothic" panose="020B0400000000000000" pitchFamily="50" charset="-128"/>
                      </a:endParaRPr>
                    </a:p>
                  </a:txBody>
                  <a:tcPr marL="7715" marR="7715" marT="7715"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ja-JP" altLang="en-US" sz="900" b="0" i="0" u="none" strike="noStrike">
                        <a:solidFill>
                          <a:srgbClr val="000000"/>
                        </a:solidFill>
                        <a:effectLst/>
                        <a:latin typeface="Yu Gothic" panose="020B0400000000000000" pitchFamily="50" charset="-128"/>
                        <a:ea typeface="Yu Gothic" panose="020B0400000000000000" pitchFamily="50" charset="-128"/>
                      </a:endParaRPr>
                    </a:p>
                  </a:txBody>
                  <a:tcPr marL="7715" marR="7715" marT="7715"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ja-JP" altLang="en-US" sz="900" b="0" i="0" u="none" strike="noStrike">
                        <a:solidFill>
                          <a:srgbClr val="000000"/>
                        </a:solidFill>
                        <a:effectLst/>
                        <a:latin typeface="Yu Gothic" panose="020B0400000000000000" pitchFamily="50" charset="-128"/>
                        <a:ea typeface="Yu Gothic" panose="020B0400000000000000" pitchFamily="50" charset="-128"/>
                      </a:endParaRPr>
                    </a:p>
                  </a:txBody>
                  <a:tcPr marL="7715" marR="7715" marT="7715"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ja-JP" altLang="en-US" sz="900" b="0" i="0" u="none" strike="noStrike">
                        <a:solidFill>
                          <a:srgbClr val="000000"/>
                        </a:solidFill>
                        <a:effectLst/>
                        <a:latin typeface="Yu Gothic" panose="020B0400000000000000" pitchFamily="50" charset="-128"/>
                        <a:ea typeface="Yu Gothic" panose="020B0400000000000000" pitchFamily="50" charset="-128"/>
                      </a:endParaRPr>
                    </a:p>
                  </a:txBody>
                  <a:tcPr marL="7715" marR="7715" marT="7715" marB="0" anchor="b">
                    <a:lnL>
                      <a:noFill/>
                    </a:lnL>
                    <a:lnR>
                      <a:noFill/>
                    </a:lnR>
                    <a:lnT w="6350"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val="1840634939"/>
                  </a:ext>
                </a:extLst>
              </a:tr>
              <a:tr h="192881">
                <a:tc gridSpan="5">
                  <a:txBody>
                    <a:bodyPr/>
                    <a:lstStyle/>
                    <a:p>
                      <a:pPr algn="l" fontAlgn="b"/>
                      <a:r>
                        <a:rPr lang="ja-JP" altLang="en-US" sz="900" b="0" i="0" u="none" strike="noStrike">
                          <a:solidFill>
                            <a:srgbClr val="000000"/>
                          </a:solidFill>
                          <a:effectLst/>
                          <a:latin typeface="Yu Gothic" panose="020B0400000000000000" pitchFamily="50" charset="-128"/>
                          <a:ea typeface="Yu Gothic" panose="020B0400000000000000" pitchFamily="50" charset="-128"/>
                        </a:rPr>
                        <a:t>表</a:t>
                      </a:r>
                      <a:r>
                        <a:rPr lang="en-US" altLang="ja-JP" sz="900" b="0" i="0" u="none" strike="noStrike">
                          <a:solidFill>
                            <a:srgbClr val="000000"/>
                          </a:solidFill>
                          <a:effectLst/>
                          <a:latin typeface="Yu Gothic" panose="020B0400000000000000" pitchFamily="50" charset="-128"/>
                          <a:ea typeface="Yu Gothic" panose="020B0400000000000000" pitchFamily="50" charset="-128"/>
                        </a:rPr>
                        <a:t>4.</a:t>
                      </a:r>
                      <a:r>
                        <a:rPr lang="ja-JP" altLang="en-US" sz="900" b="0" i="0" u="none" strike="noStrike">
                          <a:solidFill>
                            <a:srgbClr val="000000"/>
                          </a:solidFill>
                          <a:effectLst/>
                          <a:latin typeface="Yu Gothic" panose="020B0400000000000000" pitchFamily="50" charset="-128"/>
                          <a:ea typeface="Yu Gothic" panose="020B0400000000000000" pitchFamily="50" charset="-128"/>
                        </a:rPr>
                        <a:t>中学</a:t>
                      </a:r>
                      <a:r>
                        <a:rPr lang="en-US" altLang="ja-JP" sz="900" b="0" i="0" u="none" strike="noStrike">
                          <a:solidFill>
                            <a:srgbClr val="000000"/>
                          </a:solidFill>
                          <a:effectLst/>
                          <a:latin typeface="Yu Gothic" panose="020B0400000000000000" pitchFamily="50" charset="-128"/>
                          <a:ea typeface="Yu Gothic" panose="020B0400000000000000" pitchFamily="50" charset="-128"/>
                        </a:rPr>
                        <a:t>/</a:t>
                      </a:r>
                      <a:r>
                        <a:rPr lang="ja-JP" altLang="en-US" sz="900" b="0" i="0" u="none" strike="noStrike">
                          <a:solidFill>
                            <a:srgbClr val="000000"/>
                          </a:solidFill>
                          <a:effectLst/>
                          <a:latin typeface="Yu Gothic" panose="020B0400000000000000" pitchFamily="50" charset="-128"/>
                          <a:ea typeface="Yu Gothic" panose="020B0400000000000000" pitchFamily="50" charset="-128"/>
                        </a:rPr>
                        <a:t>高校生集計</a:t>
                      </a:r>
                      <a:r>
                        <a:rPr lang="en-US" altLang="ja-JP" sz="900" b="0" i="0" u="none" strike="noStrike">
                          <a:solidFill>
                            <a:srgbClr val="000000"/>
                          </a:solidFill>
                          <a:effectLst/>
                          <a:latin typeface="Yu Gothic" panose="020B0400000000000000" pitchFamily="50" charset="-128"/>
                          <a:ea typeface="Yu Gothic" panose="020B0400000000000000" pitchFamily="50" charset="-128"/>
                        </a:rPr>
                        <a:t>(</a:t>
                      </a:r>
                      <a:r>
                        <a:rPr lang="ja-JP" altLang="en-US" sz="900" b="0" i="0" u="none" strike="noStrike">
                          <a:solidFill>
                            <a:srgbClr val="000000"/>
                          </a:solidFill>
                          <a:effectLst/>
                          <a:latin typeface="Yu Gothic" panose="020B0400000000000000" pitchFamily="50" charset="-128"/>
                          <a:ea typeface="Yu Gothic" panose="020B0400000000000000" pitchFamily="50" charset="-128"/>
                        </a:rPr>
                        <a:t>チェック用をもとに</a:t>
                      </a:r>
                      <a:r>
                        <a:rPr lang="en-US" altLang="ja-JP" sz="900" b="0" i="0" u="none" strike="noStrike">
                          <a:solidFill>
                            <a:srgbClr val="000000"/>
                          </a:solidFill>
                          <a:effectLst/>
                          <a:latin typeface="Yu Gothic" panose="020B0400000000000000" pitchFamily="50" charset="-128"/>
                          <a:ea typeface="Yu Gothic" panose="020B0400000000000000" pitchFamily="50" charset="-128"/>
                        </a:rPr>
                        <a:t>)</a:t>
                      </a:r>
                    </a:p>
                  </a:txBody>
                  <a:tcPr marL="7715" marR="7715" marT="7715" marB="0" anchor="b">
                    <a:lnL>
                      <a:noFill/>
                    </a:lnL>
                    <a:lnR>
                      <a:noFill/>
                    </a:lnR>
                    <a:lnT>
                      <a:noFill/>
                    </a:lnT>
                    <a:lnB>
                      <a:noFill/>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a:txBody>
                    <a:bodyPr/>
                    <a:lstStyle/>
                    <a:p>
                      <a:pPr algn="l" fontAlgn="b"/>
                      <a:endParaRPr lang="ja-JP" altLang="en-US" sz="900" b="0" i="0" u="none" strike="noStrike">
                        <a:solidFill>
                          <a:srgbClr val="000000"/>
                        </a:solidFill>
                        <a:effectLst/>
                        <a:latin typeface="Yu Gothic" panose="020B0400000000000000" pitchFamily="50" charset="-128"/>
                        <a:ea typeface="Yu Gothic" panose="020B0400000000000000" pitchFamily="50" charset="-128"/>
                      </a:endParaRPr>
                    </a:p>
                  </a:txBody>
                  <a:tcPr marL="7715" marR="7715" marT="771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ja-JP" altLang="en-US" sz="900" b="0" i="0" u="none" strike="noStrike">
                        <a:solidFill>
                          <a:srgbClr val="000000"/>
                        </a:solidFill>
                        <a:effectLst/>
                        <a:latin typeface="Yu Gothic" panose="020B0400000000000000" pitchFamily="50" charset="-128"/>
                        <a:ea typeface="Yu Gothic" panose="020B0400000000000000" pitchFamily="50" charset="-128"/>
                      </a:endParaRPr>
                    </a:p>
                  </a:txBody>
                  <a:tcPr marL="7715" marR="7715" marT="771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ja-JP" altLang="en-US" sz="900" b="0" i="0" u="none" strike="noStrike">
                        <a:solidFill>
                          <a:srgbClr val="000000"/>
                        </a:solidFill>
                        <a:effectLst/>
                        <a:latin typeface="Yu Gothic" panose="020B0400000000000000" pitchFamily="50" charset="-128"/>
                        <a:ea typeface="Yu Gothic" panose="020B0400000000000000" pitchFamily="50" charset="-128"/>
                      </a:endParaRPr>
                    </a:p>
                  </a:txBody>
                  <a:tcPr marL="7715" marR="7715" marT="7715" marB="0" anchor="b">
                    <a:lnL>
                      <a:noFill/>
                    </a:lnL>
                    <a:lnR>
                      <a:noFill/>
                    </a:lnR>
                    <a:lnT>
                      <a:noFill/>
                    </a:lnT>
                    <a:lnB>
                      <a:noFill/>
                    </a:lnB>
                  </a:tcPr>
                </a:tc>
                <a:tc>
                  <a:txBody>
                    <a:bodyPr/>
                    <a:lstStyle/>
                    <a:p>
                      <a:pPr algn="l" fontAlgn="b"/>
                      <a:endParaRPr lang="ja-JP" altLang="en-US" sz="900" b="0" i="0" u="none" strike="noStrike">
                        <a:solidFill>
                          <a:srgbClr val="000000"/>
                        </a:solidFill>
                        <a:effectLst/>
                        <a:latin typeface="Yu Gothic" panose="020B0400000000000000" pitchFamily="50" charset="-128"/>
                        <a:ea typeface="Yu Gothic" panose="020B0400000000000000" pitchFamily="50" charset="-128"/>
                      </a:endParaRPr>
                    </a:p>
                  </a:txBody>
                  <a:tcPr marL="7715" marR="7715" marT="7715" marB="0" anchor="b">
                    <a:lnL>
                      <a:noFill/>
                    </a:lnL>
                    <a:lnR>
                      <a:noFill/>
                    </a:lnR>
                    <a:lnT>
                      <a:noFill/>
                    </a:lnT>
                    <a:lnB>
                      <a:noFill/>
                    </a:lnB>
                  </a:tcPr>
                </a:tc>
                <a:tc>
                  <a:txBody>
                    <a:bodyPr/>
                    <a:lstStyle/>
                    <a:p>
                      <a:pPr algn="l" fontAlgn="b"/>
                      <a:endParaRPr lang="ja-JP" altLang="en-US" sz="900" b="0" i="0" u="none" strike="noStrike">
                        <a:solidFill>
                          <a:srgbClr val="000000"/>
                        </a:solidFill>
                        <a:effectLst/>
                        <a:latin typeface="Yu Gothic" panose="020B0400000000000000" pitchFamily="50" charset="-128"/>
                        <a:ea typeface="Yu Gothic" panose="020B0400000000000000" pitchFamily="50" charset="-128"/>
                      </a:endParaRPr>
                    </a:p>
                  </a:txBody>
                  <a:tcPr marL="7715" marR="7715" marT="7715" marB="0" anchor="b">
                    <a:lnL>
                      <a:noFill/>
                    </a:lnL>
                    <a:lnR>
                      <a:noFill/>
                    </a:lnR>
                    <a:lnT>
                      <a:noFill/>
                    </a:lnT>
                    <a:lnB>
                      <a:noFill/>
                    </a:lnB>
                  </a:tcPr>
                </a:tc>
                <a:tc>
                  <a:txBody>
                    <a:bodyPr/>
                    <a:lstStyle/>
                    <a:p>
                      <a:pPr algn="l" fontAlgn="b"/>
                      <a:endParaRPr lang="ja-JP" altLang="en-US" sz="900" b="0" i="0" u="none" strike="noStrike">
                        <a:solidFill>
                          <a:srgbClr val="000000"/>
                        </a:solidFill>
                        <a:effectLst/>
                        <a:latin typeface="Yu Gothic" panose="020B0400000000000000" pitchFamily="50" charset="-128"/>
                        <a:ea typeface="Yu Gothic" panose="020B0400000000000000" pitchFamily="50" charset="-128"/>
                      </a:endParaRPr>
                    </a:p>
                  </a:txBody>
                  <a:tcPr marL="7715" marR="7715" marT="7715" marB="0" anchor="b">
                    <a:lnL>
                      <a:noFill/>
                    </a:lnL>
                    <a:lnR>
                      <a:noFill/>
                    </a:lnR>
                    <a:lnT>
                      <a:noFill/>
                    </a:lnT>
                    <a:lnB>
                      <a:noFill/>
                    </a:lnB>
                  </a:tcPr>
                </a:tc>
                <a:extLst>
                  <a:ext uri="{0D108BD9-81ED-4DB2-BD59-A6C34878D82A}">
                    <a16:rowId xmlns:a16="http://schemas.microsoft.com/office/drawing/2014/main" val="4200546629"/>
                  </a:ext>
                </a:extLst>
              </a:tr>
              <a:tr h="192881">
                <a:tc>
                  <a:txBody>
                    <a:bodyPr/>
                    <a:lstStyle/>
                    <a:p>
                      <a:pPr algn="l" fontAlgn="b"/>
                      <a:endParaRPr lang="ja-JP" altLang="en-US" sz="800" b="0" i="0" u="none" strike="noStrike">
                        <a:solidFill>
                          <a:srgbClr val="000000"/>
                        </a:solidFill>
                        <a:effectLst/>
                        <a:latin typeface="Yu Gothic" panose="020B0400000000000000" pitchFamily="50" charset="-128"/>
                        <a:ea typeface="Yu Gothic" panose="020B0400000000000000" pitchFamily="50" charset="-128"/>
                      </a:endParaRPr>
                    </a:p>
                  </a:txBody>
                  <a:tcPr marL="7715" marR="7715" marT="7715" marB="0" anchor="b">
                    <a:lnL>
                      <a:noFill/>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b"/>
                      <a:r>
                        <a:rPr lang="ja-JP" altLang="en-US" sz="800" b="0" i="0" u="none" strike="noStrike">
                          <a:solidFill>
                            <a:srgbClr val="000000"/>
                          </a:solidFill>
                          <a:effectLst/>
                          <a:latin typeface="Yu Gothic" panose="020B0400000000000000" pitchFamily="50" charset="-128"/>
                          <a:ea typeface="Yu Gothic" panose="020B0400000000000000" pitchFamily="50" charset="-128"/>
                        </a:rPr>
                        <a:t>満足</a:t>
                      </a:r>
                    </a:p>
                  </a:txBody>
                  <a:tcPr marL="7715" marR="7715" marT="771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ja-JP" altLang="en-US" sz="800" b="0" i="0" u="none" strike="noStrike">
                          <a:solidFill>
                            <a:srgbClr val="000000"/>
                          </a:solidFill>
                          <a:effectLst/>
                          <a:latin typeface="Yu Gothic" panose="020B0400000000000000" pitchFamily="50" charset="-128"/>
                          <a:ea typeface="Yu Gothic" panose="020B0400000000000000" pitchFamily="50" charset="-128"/>
                        </a:rPr>
                        <a:t>やや満足</a:t>
                      </a:r>
                    </a:p>
                  </a:txBody>
                  <a:tcPr marL="7715" marR="7715" marT="771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ja-JP" altLang="en-US" sz="800" b="0" i="0" u="none" strike="noStrike">
                          <a:solidFill>
                            <a:srgbClr val="000000"/>
                          </a:solidFill>
                          <a:effectLst/>
                          <a:latin typeface="Yu Gothic" panose="020B0400000000000000" pitchFamily="50" charset="-128"/>
                          <a:ea typeface="Yu Gothic" panose="020B0400000000000000" pitchFamily="50" charset="-128"/>
                        </a:rPr>
                        <a:t>普通</a:t>
                      </a:r>
                    </a:p>
                  </a:txBody>
                  <a:tcPr marL="7715" marR="7715" marT="771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ja-JP" altLang="en-US" sz="800" b="0" i="0" u="none" strike="noStrike">
                          <a:solidFill>
                            <a:srgbClr val="000000"/>
                          </a:solidFill>
                          <a:effectLst/>
                          <a:latin typeface="Yu Gothic" panose="020B0400000000000000" pitchFamily="50" charset="-128"/>
                          <a:ea typeface="Yu Gothic" panose="020B0400000000000000" pitchFamily="50" charset="-128"/>
                        </a:rPr>
                        <a:t>やや不満</a:t>
                      </a:r>
                    </a:p>
                  </a:txBody>
                  <a:tcPr marL="7715" marR="7715" marT="771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ja-JP" altLang="en-US" sz="800" b="0" i="0" u="none" strike="noStrike">
                          <a:solidFill>
                            <a:srgbClr val="000000"/>
                          </a:solidFill>
                          <a:effectLst/>
                          <a:latin typeface="Yu Gothic" panose="020B0400000000000000" pitchFamily="50" charset="-128"/>
                          <a:ea typeface="Yu Gothic" panose="020B0400000000000000" pitchFamily="50" charset="-128"/>
                        </a:rPr>
                        <a:t>不満</a:t>
                      </a:r>
                    </a:p>
                  </a:txBody>
                  <a:tcPr marL="7715" marR="7715" marT="771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ja-JP" altLang="en-US" sz="800" b="0" i="0" u="none" strike="noStrike">
                          <a:solidFill>
                            <a:srgbClr val="000000"/>
                          </a:solidFill>
                          <a:effectLst/>
                          <a:latin typeface="Yu Gothic" panose="020B0400000000000000" pitchFamily="50" charset="-128"/>
                          <a:ea typeface="Yu Gothic" panose="020B0400000000000000" pitchFamily="50" charset="-128"/>
                        </a:rPr>
                        <a:t>合計</a:t>
                      </a:r>
                    </a:p>
                  </a:txBody>
                  <a:tcPr marL="7715" marR="7715" marT="771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endParaRPr lang="ja-JP" altLang="en-US" sz="900" b="0" i="0" u="none" strike="noStrike">
                        <a:solidFill>
                          <a:srgbClr val="000000"/>
                        </a:solidFill>
                        <a:effectLst/>
                        <a:latin typeface="Yu Gothic" panose="020B0400000000000000" pitchFamily="50" charset="-128"/>
                        <a:ea typeface="Yu Gothic" panose="020B0400000000000000" pitchFamily="50" charset="-128"/>
                      </a:endParaRPr>
                    </a:p>
                  </a:txBody>
                  <a:tcPr marL="7715" marR="7715" marT="7715" marB="0" anchor="b">
                    <a:lnL w="635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ja-JP" altLang="en-US" sz="900" b="0" i="0" u="none" strike="noStrike">
                        <a:solidFill>
                          <a:srgbClr val="000000"/>
                        </a:solidFill>
                        <a:effectLst/>
                        <a:latin typeface="Yu Gothic" panose="020B0400000000000000" pitchFamily="50" charset="-128"/>
                        <a:ea typeface="Yu Gothic" panose="020B0400000000000000" pitchFamily="50" charset="-128"/>
                      </a:endParaRPr>
                    </a:p>
                  </a:txBody>
                  <a:tcPr marL="7715" marR="7715" marT="7715" marB="0" anchor="b">
                    <a:lnL>
                      <a:noFill/>
                    </a:lnL>
                    <a:lnR>
                      <a:noFill/>
                    </a:lnR>
                    <a:lnT>
                      <a:noFill/>
                    </a:lnT>
                    <a:lnB>
                      <a:noFill/>
                    </a:lnB>
                  </a:tcPr>
                </a:tc>
                <a:tc>
                  <a:txBody>
                    <a:bodyPr/>
                    <a:lstStyle/>
                    <a:p>
                      <a:pPr algn="l" fontAlgn="b"/>
                      <a:endParaRPr lang="ja-JP" altLang="en-US" sz="900" b="0" i="0" u="none" strike="noStrike">
                        <a:solidFill>
                          <a:srgbClr val="000000"/>
                        </a:solidFill>
                        <a:effectLst/>
                        <a:latin typeface="Yu Gothic" panose="020B0400000000000000" pitchFamily="50" charset="-128"/>
                        <a:ea typeface="Yu Gothic" panose="020B0400000000000000" pitchFamily="50" charset="-128"/>
                      </a:endParaRPr>
                    </a:p>
                  </a:txBody>
                  <a:tcPr marL="7715" marR="7715" marT="7715" marB="0" anchor="b">
                    <a:lnL>
                      <a:noFill/>
                    </a:lnL>
                    <a:lnR>
                      <a:noFill/>
                    </a:lnR>
                    <a:lnT>
                      <a:noFill/>
                    </a:lnT>
                    <a:lnB>
                      <a:noFill/>
                    </a:lnB>
                  </a:tcPr>
                </a:tc>
                <a:tc>
                  <a:txBody>
                    <a:bodyPr/>
                    <a:lstStyle/>
                    <a:p>
                      <a:pPr algn="l" fontAlgn="b"/>
                      <a:endParaRPr lang="ja-JP" altLang="en-US" sz="900" b="0" i="0" u="none" strike="noStrike">
                        <a:solidFill>
                          <a:srgbClr val="000000"/>
                        </a:solidFill>
                        <a:effectLst/>
                        <a:latin typeface="Yu Gothic" panose="020B0400000000000000" pitchFamily="50" charset="-128"/>
                        <a:ea typeface="Yu Gothic" panose="020B0400000000000000" pitchFamily="50" charset="-128"/>
                      </a:endParaRPr>
                    </a:p>
                  </a:txBody>
                  <a:tcPr marL="7715" marR="7715" marT="7715" marB="0" anchor="b">
                    <a:lnL>
                      <a:noFill/>
                    </a:lnL>
                    <a:lnR>
                      <a:noFill/>
                    </a:lnR>
                    <a:lnT>
                      <a:noFill/>
                    </a:lnT>
                    <a:lnB>
                      <a:noFill/>
                    </a:lnB>
                  </a:tcPr>
                </a:tc>
                <a:extLst>
                  <a:ext uri="{0D108BD9-81ED-4DB2-BD59-A6C34878D82A}">
                    <a16:rowId xmlns:a16="http://schemas.microsoft.com/office/drawing/2014/main" val="913282008"/>
                  </a:ext>
                </a:extLst>
              </a:tr>
              <a:tr h="192881">
                <a:tc>
                  <a:txBody>
                    <a:bodyPr/>
                    <a:lstStyle/>
                    <a:p>
                      <a:pPr algn="l" fontAlgn="b"/>
                      <a:r>
                        <a:rPr lang="ja-JP" altLang="en-US" sz="800" b="0" i="0" u="none" strike="noStrike">
                          <a:solidFill>
                            <a:srgbClr val="000000"/>
                          </a:solidFill>
                          <a:effectLst/>
                          <a:latin typeface="Yu Gothic" panose="020B0400000000000000" pitchFamily="50" charset="-128"/>
                          <a:ea typeface="Yu Gothic" panose="020B0400000000000000" pitchFamily="50" charset="-128"/>
                        </a:rPr>
                        <a:t>高校生</a:t>
                      </a:r>
                    </a:p>
                  </a:txBody>
                  <a:tcPr marL="7715" marR="7715" marT="771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800" b="0" i="0" u="none" strike="noStrike">
                          <a:solidFill>
                            <a:srgbClr val="000000"/>
                          </a:solidFill>
                          <a:effectLst/>
                          <a:latin typeface="Yu Gothic" panose="020B0400000000000000" pitchFamily="50" charset="-128"/>
                          <a:ea typeface="Yu Gothic" panose="020B0400000000000000" pitchFamily="50" charset="-128"/>
                        </a:rPr>
                        <a:t>4</a:t>
                      </a:r>
                    </a:p>
                  </a:txBody>
                  <a:tcPr marL="7715" marR="7715" marT="771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r" fontAlgn="b"/>
                      <a:r>
                        <a:rPr lang="en-US" altLang="ja-JP" sz="800" b="0" i="0" u="none" strike="noStrike">
                          <a:solidFill>
                            <a:srgbClr val="000000"/>
                          </a:solidFill>
                          <a:effectLst/>
                          <a:latin typeface="Yu Gothic" panose="020B0400000000000000" pitchFamily="50" charset="-128"/>
                          <a:ea typeface="Yu Gothic" panose="020B0400000000000000" pitchFamily="50" charset="-128"/>
                        </a:rPr>
                        <a:t>15</a:t>
                      </a:r>
                    </a:p>
                  </a:txBody>
                  <a:tcPr marL="7715" marR="7715" marT="771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r" fontAlgn="b"/>
                      <a:r>
                        <a:rPr lang="en-US" altLang="ja-JP" sz="800" b="0" i="0" u="none" strike="noStrike">
                          <a:solidFill>
                            <a:srgbClr val="000000"/>
                          </a:solidFill>
                          <a:effectLst/>
                          <a:latin typeface="Yu Gothic" panose="020B0400000000000000" pitchFamily="50" charset="-128"/>
                          <a:ea typeface="Yu Gothic" panose="020B0400000000000000" pitchFamily="50" charset="-128"/>
                        </a:rPr>
                        <a:t>0</a:t>
                      </a:r>
                    </a:p>
                  </a:txBody>
                  <a:tcPr marL="7715" marR="7715" marT="771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r" fontAlgn="b"/>
                      <a:r>
                        <a:rPr lang="en-US" altLang="ja-JP" sz="800" b="0" i="0" u="none" strike="noStrike">
                          <a:solidFill>
                            <a:srgbClr val="000000"/>
                          </a:solidFill>
                          <a:effectLst/>
                          <a:latin typeface="Yu Gothic" panose="020B0400000000000000" pitchFamily="50" charset="-128"/>
                          <a:ea typeface="Yu Gothic" panose="020B0400000000000000" pitchFamily="50" charset="-128"/>
                        </a:rPr>
                        <a:t>6</a:t>
                      </a:r>
                    </a:p>
                  </a:txBody>
                  <a:tcPr marL="7715" marR="7715" marT="771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r" fontAlgn="b"/>
                      <a:r>
                        <a:rPr lang="en-US" altLang="ja-JP" sz="800" b="0" i="0" u="none" strike="noStrike">
                          <a:solidFill>
                            <a:srgbClr val="000000"/>
                          </a:solidFill>
                          <a:effectLst/>
                          <a:latin typeface="Yu Gothic" panose="020B0400000000000000" pitchFamily="50" charset="-128"/>
                          <a:ea typeface="Yu Gothic" panose="020B0400000000000000" pitchFamily="50" charset="-128"/>
                        </a:rPr>
                        <a:t>6</a:t>
                      </a:r>
                    </a:p>
                  </a:txBody>
                  <a:tcPr marL="7715" marR="7715" marT="771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r" fontAlgn="b"/>
                      <a:r>
                        <a:rPr lang="en-US" altLang="ja-JP" sz="900" b="0" i="0" u="none" strike="noStrike">
                          <a:solidFill>
                            <a:srgbClr val="000000"/>
                          </a:solidFill>
                          <a:effectLst/>
                          <a:latin typeface="Yu Gothic" panose="020B0400000000000000" pitchFamily="50" charset="-128"/>
                          <a:ea typeface="Yu Gothic" panose="020B0400000000000000" pitchFamily="50" charset="-128"/>
                        </a:rPr>
                        <a:t>31</a:t>
                      </a:r>
                    </a:p>
                  </a:txBody>
                  <a:tcPr marL="7715" marR="7715" marT="771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l" fontAlgn="b"/>
                      <a:endParaRPr lang="ja-JP" altLang="en-US" sz="900" b="0" i="0" u="none" strike="noStrike">
                        <a:solidFill>
                          <a:srgbClr val="000000"/>
                        </a:solidFill>
                        <a:effectLst/>
                        <a:latin typeface="Yu Gothic" panose="020B0400000000000000" pitchFamily="50" charset="-128"/>
                        <a:ea typeface="Yu Gothic" panose="020B0400000000000000" pitchFamily="50" charset="-128"/>
                      </a:endParaRPr>
                    </a:p>
                  </a:txBody>
                  <a:tcPr marL="7715" marR="7715" marT="7715" marB="0" anchor="b">
                    <a:lnL w="635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ja-JP" altLang="en-US" sz="900" b="0" i="0" u="none" strike="noStrike">
                        <a:solidFill>
                          <a:srgbClr val="000000"/>
                        </a:solidFill>
                        <a:effectLst/>
                        <a:latin typeface="Yu Gothic" panose="020B0400000000000000" pitchFamily="50" charset="-128"/>
                        <a:ea typeface="Yu Gothic" panose="020B0400000000000000" pitchFamily="50" charset="-128"/>
                      </a:endParaRPr>
                    </a:p>
                  </a:txBody>
                  <a:tcPr marL="7715" marR="7715" marT="7715" marB="0" anchor="b">
                    <a:lnL>
                      <a:noFill/>
                    </a:lnL>
                    <a:lnR>
                      <a:noFill/>
                    </a:lnR>
                    <a:lnT>
                      <a:noFill/>
                    </a:lnT>
                    <a:lnB>
                      <a:noFill/>
                    </a:lnB>
                  </a:tcPr>
                </a:tc>
                <a:tc>
                  <a:txBody>
                    <a:bodyPr/>
                    <a:lstStyle/>
                    <a:p>
                      <a:pPr algn="l" fontAlgn="b"/>
                      <a:endParaRPr lang="ja-JP" altLang="en-US" sz="900" b="0" i="0" u="none" strike="noStrike">
                        <a:solidFill>
                          <a:srgbClr val="000000"/>
                        </a:solidFill>
                        <a:effectLst/>
                        <a:latin typeface="Yu Gothic" panose="020B0400000000000000" pitchFamily="50" charset="-128"/>
                        <a:ea typeface="Yu Gothic" panose="020B0400000000000000" pitchFamily="50" charset="-128"/>
                      </a:endParaRPr>
                    </a:p>
                  </a:txBody>
                  <a:tcPr marL="7715" marR="7715" marT="7715" marB="0" anchor="b">
                    <a:lnL>
                      <a:noFill/>
                    </a:lnL>
                    <a:lnR>
                      <a:noFill/>
                    </a:lnR>
                    <a:lnT>
                      <a:noFill/>
                    </a:lnT>
                    <a:lnB>
                      <a:noFill/>
                    </a:lnB>
                  </a:tcPr>
                </a:tc>
                <a:tc>
                  <a:txBody>
                    <a:bodyPr/>
                    <a:lstStyle/>
                    <a:p>
                      <a:pPr algn="l" fontAlgn="b"/>
                      <a:endParaRPr lang="ja-JP" altLang="en-US" sz="900" b="0" i="0" u="none" strike="noStrike">
                        <a:solidFill>
                          <a:srgbClr val="000000"/>
                        </a:solidFill>
                        <a:effectLst/>
                        <a:latin typeface="Yu Gothic" panose="020B0400000000000000" pitchFamily="50" charset="-128"/>
                        <a:ea typeface="Yu Gothic" panose="020B0400000000000000" pitchFamily="50" charset="-128"/>
                      </a:endParaRPr>
                    </a:p>
                  </a:txBody>
                  <a:tcPr marL="7715" marR="7715" marT="7715" marB="0" anchor="b">
                    <a:lnL>
                      <a:noFill/>
                    </a:lnL>
                    <a:lnR>
                      <a:noFill/>
                    </a:lnR>
                    <a:lnT>
                      <a:noFill/>
                    </a:lnT>
                    <a:lnB>
                      <a:noFill/>
                    </a:lnB>
                  </a:tcPr>
                </a:tc>
                <a:extLst>
                  <a:ext uri="{0D108BD9-81ED-4DB2-BD59-A6C34878D82A}">
                    <a16:rowId xmlns:a16="http://schemas.microsoft.com/office/drawing/2014/main" val="2686884714"/>
                  </a:ext>
                </a:extLst>
              </a:tr>
              <a:tr h="192881">
                <a:tc>
                  <a:txBody>
                    <a:bodyPr/>
                    <a:lstStyle/>
                    <a:p>
                      <a:pPr algn="l" fontAlgn="b"/>
                      <a:r>
                        <a:rPr lang="ja-JP" altLang="en-US" sz="800" b="0" i="0" u="none" strike="noStrike">
                          <a:solidFill>
                            <a:srgbClr val="000000"/>
                          </a:solidFill>
                          <a:effectLst/>
                          <a:latin typeface="Yu Gothic" panose="020B0400000000000000" pitchFamily="50" charset="-128"/>
                          <a:ea typeface="Yu Gothic" panose="020B0400000000000000" pitchFamily="50" charset="-128"/>
                        </a:rPr>
                        <a:t>中学生</a:t>
                      </a:r>
                    </a:p>
                  </a:txBody>
                  <a:tcPr marL="7715" marR="7715" marT="771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800" b="0" i="0" u="none" strike="noStrike">
                          <a:solidFill>
                            <a:srgbClr val="000000"/>
                          </a:solidFill>
                          <a:effectLst/>
                          <a:latin typeface="Yu Gothic" panose="020B0400000000000000" pitchFamily="50" charset="-128"/>
                          <a:ea typeface="Yu Gothic" panose="020B0400000000000000" pitchFamily="50" charset="-128"/>
                        </a:rPr>
                        <a:t>6</a:t>
                      </a:r>
                    </a:p>
                  </a:txBody>
                  <a:tcPr marL="7715" marR="7715" marT="771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r" fontAlgn="b"/>
                      <a:r>
                        <a:rPr lang="en-US" altLang="ja-JP" sz="800" b="0" i="0" u="none" strike="noStrike">
                          <a:solidFill>
                            <a:srgbClr val="000000"/>
                          </a:solidFill>
                          <a:effectLst/>
                          <a:latin typeface="Yu Gothic" panose="020B0400000000000000" pitchFamily="50" charset="-128"/>
                          <a:ea typeface="Yu Gothic" panose="020B0400000000000000" pitchFamily="50" charset="-128"/>
                        </a:rPr>
                        <a:t>3</a:t>
                      </a:r>
                    </a:p>
                  </a:txBody>
                  <a:tcPr marL="7715" marR="7715" marT="771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r" fontAlgn="b"/>
                      <a:r>
                        <a:rPr lang="en-US" altLang="ja-JP" sz="800" b="0" i="0" u="none" strike="noStrike">
                          <a:solidFill>
                            <a:srgbClr val="000000"/>
                          </a:solidFill>
                          <a:effectLst/>
                          <a:latin typeface="Yu Gothic" panose="020B0400000000000000" pitchFamily="50" charset="-128"/>
                          <a:ea typeface="Yu Gothic" panose="020B0400000000000000" pitchFamily="50" charset="-128"/>
                        </a:rPr>
                        <a:t>5</a:t>
                      </a:r>
                    </a:p>
                  </a:txBody>
                  <a:tcPr marL="7715" marR="7715" marT="771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r" fontAlgn="b"/>
                      <a:r>
                        <a:rPr lang="en-US" altLang="ja-JP" sz="800" b="0" i="0" u="none" strike="noStrike">
                          <a:solidFill>
                            <a:srgbClr val="000000"/>
                          </a:solidFill>
                          <a:effectLst/>
                          <a:latin typeface="Yu Gothic" panose="020B0400000000000000" pitchFamily="50" charset="-128"/>
                          <a:ea typeface="Yu Gothic" panose="020B0400000000000000" pitchFamily="50" charset="-128"/>
                        </a:rPr>
                        <a:t>2</a:t>
                      </a:r>
                    </a:p>
                  </a:txBody>
                  <a:tcPr marL="7715" marR="7715" marT="771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r" fontAlgn="b"/>
                      <a:r>
                        <a:rPr lang="en-US" altLang="ja-JP" sz="800" b="0" i="0" u="none" strike="noStrike">
                          <a:solidFill>
                            <a:srgbClr val="000000"/>
                          </a:solidFill>
                          <a:effectLst/>
                          <a:latin typeface="Yu Gothic" panose="020B0400000000000000" pitchFamily="50" charset="-128"/>
                          <a:ea typeface="Yu Gothic" panose="020B0400000000000000" pitchFamily="50" charset="-128"/>
                        </a:rPr>
                        <a:t>3</a:t>
                      </a:r>
                    </a:p>
                  </a:txBody>
                  <a:tcPr marL="7715" marR="7715" marT="771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r" fontAlgn="b"/>
                      <a:r>
                        <a:rPr lang="en-US" altLang="ja-JP" sz="900" b="0" i="0" u="none" strike="noStrike">
                          <a:solidFill>
                            <a:srgbClr val="000000"/>
                          </a:solidFill>
                          <a:effectLst/>
                          <a:latin typeface="Yu Gothic" panose="020B0400000000000000" pitchFamily="50" charset="-128"/>
                          <a:ea typeface="Yu Gothic" panose="020B0400000000000000" pitchFamily="50" charset="-128"/>
                        </a:rPr>
                        <a:t>19</a:t>
                      </a:r>
                    </a:p>
                  </a:txBody>
                  <a:tcPr marL="7715" marR="7715" marT="771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l" fontAlgn="b"/>
                      <a:endParaRPr lang="ja-JP" altLang="en-US" sz="900" b="0" i="0" u="none" strike="noStrike">
                        <a:solidFill>
                          <a:srgbClr val="000000"/>
                        </a:solidFill>
                        <a:effectLst/>
                        <a:latin typeface="Yu Gothic" panose="020B0400000000000000" pitchFamily="50" charset="-128"/>
                        <a:ea typeface="Yu Gothic" panose="020B0400000000000000" pitchFamily="50" charset="-128"/>
                      </a:endParaRPr>
                    </a:p>
                  </a:txBody>
                  <a:tcPr marL="7715" marR="7715" marT="7715" marB="0" anchor="b">
                    <a:lnL w="635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ja-JP" altLang="en-US" sz="900" b="0" i="0" u="none" strike="noStrike">
                        <a:solidFill>
                          <a:srgbClr val="000000"/>
                        </a:solidFill>
                        <a:effectLst/>
                        <a:latin typeface="Yu Gothic" panose="020B0400000000000000" pitchFamily="50" charset="-128"/>
                        <a:ea typeface="Yu Gothic" panose="020B0400000000000000" pitchFamily="50" charset="-128"/>
                      </a:endParaRPr>
                    </a:p>
                  </a:txBody>
                  <a:tcPr marL="7715" marR="7715" marT="7715" marB="0" anchor="b">
                    <a:lnL>
                      <a:noFill/>
                    </a:lnL>
                    <a:lnR>
                      <a:noFill/>
                    </a:lnR>
                    <a:lnT>
                      <a:noFill/>
                    </a:lnT>
                    <a:lnB>
                      <a:noFill/>
                    </a:lnB>
                  </a:tcPr>
                </a:tc>
                <a:tc>
                  <a:txBody>
                    <a:bodyPr/>
                    <a:lstStyle/>
                    <a:p>
                      <a:pPr algn="l" fontAlgn="b"/>
                      <a:endParaRPr lang="ja-JP" altLang="en-US" sz="900" b="0" i="0" u="none" strike="noStrike">
                        <a:solidFill>
                          <a:srgbClr val="000000"/>
                        </a:solidFill>
                        <a:effectLst/>
                        <a:latin typeface="Yu Gothic" panose="020B0400000000000000" pitchFamily="50" charset="-128"/>
                        <a:ea typeface="Yu Gothic" panose="020B0400000000000000" pitchFamily="50" charset="-128"/>
                      </a:endParaRPr>
                    </a:p>
                  </a:txBody>
                  <a:tcPr marL="7715" marR="7715" marT="7715" marB="0" anchor="b">
                    <a:lnL>
                      <a:noFill/>
                    </a:lnL>
                    <a:lnR>
                      <a:noFill/>
                    </a:lnR>
                    <a:lnT>
                      <a:noFill/>
                    </a:lnT>
                    <a:lnB>
                      <a:noFill/>
                    </a:lnB>
                  </a:tcPr>
                </a:tc>
                <a:tc>
                  <a:txBody>
                    <a:bodyPr/>
                    <a:lstStyle/>
                    <a:p>
                      <a:pPr algn="l" fontAlgn="b"/>
                      <a:endParaRPr lang="ja-JP" altLang="en-US" sz="900" b="0" i="0" u="none" strike="noStrike">
                        <a:solidFill>
                          <a:srgbClr val="000000"/>
                        </a:solidFill>
                        <a:effectLst/>
                        <a:latin typeface="Yu Gothic" panose="020B0400000000000000" pitchFamily="50" charset="-128"/>
                        <a:ea typeface="Yu Gothic" panose="020B0400000000000000" pitchFamily="50" charset="-128"/>
                      </a:endParaRPr>
                    </a:p>
                  </a:txBody>
                  <a:tcPr marL="7715" marR="7715" marT="7715" marB="0" anchor="b">
                    <a:lnL>
                      <a:noFill/>
                    </a:lnL>
                    <a:lnR>
                      <a:noFill/>
                    </a:lnR>
                    <a:lnT>
                      <a:noFill/>
                    </a:lnT>
                    <a:lnB>
                      <a:noFill/>
                    </a:lnB>
                  </a:tcPr>
                </a:tc>
                <a:extLst>
                  <a:ext uri="{0D108BD9-81ED-4DB2-BD59-A6C34878D82A}">
                    <a16:rowId xmlns:a16="http://schemas.microsoft.com/office/drawing/2014/main" val="1685012698"/>
                  </a:ext>
                </a:extLst>
              </a:tr>
              <a:tr h="192881">
                <a:tc>
                  <a:txBody>
                    <a:bodyPr/>
                    <a:lstStyle/>
                    <a:p>
                      <a:pPr algn="l" fontAlgn="b"/>
                      <a:r>
                        <a:rPr lang="ja-JP" altLang="en-US" sz="800" b="0" i="0" u="none" strike="noStrike">
                          <a:solidFill>
                            <a:srgbClr val="000000"/>
                          </a:solidFill>
                          <a:effectLst/>
                          <a:latin typeface="Yu Gothic" panose="020B0400000000000000" pitchFamily="50" charset="-128"/>
                          <a:ea typeface="Yu Gothic" panose="020B0400000000000000" pitchFamily="50" charset="-128"/>
                        </a:rPr>
                        <a:t>合計</a:t>
                      </a:r>
                    </a:p>
                  </a:txBody>
                  <a:tcPr marL="7715" marR="7715" marT="771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800" b="0" i="0" u="none" strike="noStrike">
                          <a:solidFill>
                            <a:srgbClr val="000000"/>
                          </a:solidFill>
                          <a:effectLst/>
                          <a:latin typeface="Yu Gothic" panose="020B0400000000000000" pitchFamily="50" charset="-128"/>
                          <a:ea typeface="Yu Gothic" panose="020B0400000000000000" pitchFamily="50" charset="-128"/>
                        </a:rPr>
                        <a:t>10</a:t>
                      </a:r>
                    </a:p>
                  </a:txBody>
                  <a:tcPr marL="7715" marR="7715" marT="771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r" fontAlgn="b"/>
                      <a:r>
                        <a:rPr lang="en-US" altLang="ja-JP" sz="800" b="0" i="0" u="none" strike="noStrike">
                          <a:solidFill>
                            <a:srgbClr val="000000"/>
                          </a:solidFill>
                          <a:effectLst/>
                          <a:latin typeface="Yu Gothic" panose="020B0400000000000000" pitchFamily="50" charset="-128"/>
                          <a:ea typeface="Yu Gothic" panose="020B0400000000000000" pitchFamily="50" charset="-128"/>
                        </a:rPr>
                        <a:t>18</a:t>
                      </a:r>
                    </a:p>
                  </a:txBody>
                  <a:tcPr marL="7715" marR="7715" marT="771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r" fontAlgn="b"/>
                      <a:r>
                        <a:rPr lang="en-US" altLang="ja-JP" sz="800" b="0" i="0" u="none" strike="noStrike">
                          <a:solidFill>
                            <a:srgbClr val="000000"/>
                          </a:solidFill>
                          <a:effectLst/>
                          <a:latin typeface="Yu Gothic" panose="020B0400000000000000" pitchFamily="50" charset="-128"/>
                          <a:ea typeface="Yu Gothic" panose="020B0400000000000000" pitchFamily="50" charset="-128"/>
                        </a:rPr>
                        <a:t>5</a:t>
                      </a:r>
                    </a:p>
                  </a:txBody>
                  <a:tcPr marL="7715" marR="7715" marT="771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r" fontAlgn="b"/>
                      <a:r>
                        <a:rPr lang="en-US" altLang="ja-JP" sz="800" b="0" i="0" u="none" strike="noStrike">
                          <a:solidFill>
                            <a:srgbClr val="000000"/>
                          </a:solidFill>
                          <a:effectLst/>
                          <a:latin typeface="Yu Gothic" panose="020B0400000000000000" pitchFamily="50" charset="-128"/>
                          <a:ea typeface="Yu Gothic" panose="020B0400000000000000" pitchFamily="50" charset="-128"/>
                        </a:rPr>
                        <a:t>8</a:t>
                      </a:r>
                    </a:p>
                  </a:txBody>
                  <a:tcPr marL="7715" marR="7715" marT="771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r" fontAlgn="b"/>
                      <a:r>
                        <a:rPr lang="en-US" altLang="ja-JP" sz="800" b="0" i="0" u="none" strike="noStrike">
                          <a:solidFill>
                            <a:srgbClr val="000000"/>
                          </a:solidFill>
                          <a:effectLst/>
                          <a:latin typeface="Yu Gothic" panose="020B0400000000000000" pitchFamily="50" charset="-128"/>
                          <a:ea typeface="Yu Gothic" panose="020B0400000000000000" pitchFamily="50" charset="-128"/>
                        </a:rPr>
                        <a:t>9</a:t>
                      </a:r>
                    </a:p>
                  </a:txBody>
                  <a:tcPr marL="7715" marR="7715" marT="771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r" fontAlgn="b"/>
                      <a:r>
                        <a:rPr lang="en-US" altLang="ja-JP" sz="900" b="0" i="0" u="none" strike="noStrike">
                          <a:solidFill>
                            <a:srgbClr val="000000"/>
                          </a:solidFill>
                          <a:effectLst/>
                          <a:latin typeface="Yu Gothic" panose="020B0400000000000000" pitchFamily="50" charset="-128"/>
                          <a:ea typeface="Yu Gothic" panose="020B0400000000000000" pitchFamily="50" charset="-128"/>
                        </a:rPr>
                        <a:t>50</a:t>
                      </a:r>
                    </a:p>
                  </a:txBody>
                  <a:tcPr marL="7715" marR="7715" marT="771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l" fontAlgn="b"/>
                      <a:endParaRPr lang="ja-JP" altLang="en-US" sz="900" b="0" i="0" u="none" strike="noStrike">
                        <a:solidFill>
                          <a:srgbClr val="000000"/>
                        </a:solidFill>
                        <a:effectLst/>
                        <a:latin typeface="Yu Gothic" panose="020B0400000000000000" pitchFamily="50" charset="-128"/>
                        <a:ea typeface="Yu Gothic" panose="020B0400000000000000" pitchFamily="50" charset="-128"/>
                      </a:endParaRPr>
                    </a:p>
                  </a:txBody>
                  <a:tcPr marL="7715" marR="7715" marT="7715" marB="0" anchor="b">
                    <a:lnL w="635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ja-JP" altLang="en-US" sz="900" b="0" i="0" u="none" strike="noStrike">
                        <a:solidFill>
                          <a:srgbClr val="000000"/>
                        </a:solidFill>
                        <a:effectLst/>
                        <a:latin typeface="Yu Gothic" panose="020B0400000000000000" pitchFamily="50" charset="-128"/>
                        <a:ea typeface="Yu Gothic" panose="020B0400000000000000" pitchFamily="50" charset="-128"/>
                      </a:endParaRPr>
                    </a:p>
                  </a:txBody>
                  <a:tcPr marL="7715" marR="7715" marT="7715" marB="0" anchor="b">
                    <a:lnL>
                      <a:noFill/>
                    </a:lnL>
                    <a:lnR>
                      <a:noFill/>
                    </a:lnR>
                    <a:lnT>
                      <a:noFill/>
                    </a:lnT>
                    <a:lnB>
                      <a:noFill/>
                    </a:lnB>
                  </a:tcPr>
                </a:tc>
                <a:tc>
                  <a:txBody>
                    <a:bodyPr/>
                    <a:lstStyle/>
                    <a:p>
                      <a:pPr algn="l" fontAlgn="b"/>
                      <a:endParaRPr lang="ja-JP" altLang="en-US" sz="900" b="0" i="0" u="none" strike="noStrike">
                        <a:solidFill>
                          <a:srgbClr val="000000"/>
                        </a:solidFill>
                        <a:effectLst/>
                        <a:latin typeface="Yu Gothic" panose="020B0400000000000000" pitchFamily="50" charset="-128"/>
                        <a:ea typeface="Yu Gothic" panose="020B0400000000000000" pitchFamily="50" charset="-128"/>
                      </a:endParaRPr>
                    </a:p>
                  </a:txBody>
                  <a:tcPr marL="7715" marR="7715" marT="7715" marB="0" anchor="b">
                    <a:lnL>
                      <a:noFill/>
                    </a:lnL>
                    <a:lnR>
                      <a:noFill/>
                    </a:lnR>
                    <a:lnT>
                      <a:noFill/>
                    </a:lnT>
                    <a:lnB>
                      <a:noFill/>
                    </a:lnB>
                  </a:tcPr>
                </a:tc>
                <a:tc>
                  <a:txBody>
                    <a:bodyPr/>
                    <a:lstStyle/>
                    <a:p>
                      <a:pPr algn="l" fontAlgn="b"/>
                      <a:endParaRPr lang="ja-JP" altLang="en-US" sz="900" b="0" i="0" u="none" strike="noStrike" dirty="0">
                        <a:solidFill>
                          <a:srgbClr val="000000"/>
                        </a:solidFill>
                        <a:effectLst/>
                        <a:latin typeface="Yu Gothic" panose="020B0400000000000000" pitchFamily="50" charset="-128"/>
                        <a:ea typeface="Yu Gothic" panose="020B0400000000000000" pitchFamily="50" charset="-128"/>
                      </a:endParaRPr>
                    </a:p>
                  </a:txBody>
                  <a:tcPr marL="7715" marR="7715" marT="7715" marB="0" anchor="b">
                    <a:lnL>
                      <a:noFill/>
                    </a:lnL>
                    <a:lnR>
                      <a:noFill/>
                    </a:lnR>
                    <a:lnT>
                      <a:noFill/>
                    </a:lnT>
                    <a:lnB>
                      <a:noFill/>
                    </a:lnB>
                  </a:tcPr>
                </a:tc>
                <a:extLst>
                  <a:ext uri="{0D108BD9-81ED-4DB2-BD59-A6C34878D82A}">
                    <a16:rowId xmlns:a16="http://schemas.microsoft.com/office/drawing/2014/main" val="1773398800"/>
                  </a:ext>
                </a:extLst>
              </a:tr>
            </a:tbl>
          </a:graphicData>
        </a:graphic>
      </p:graphicFrame>
      <p:graphicFrame>
        <p:nvGraphicFramePr>
          <p:cNvPr id="26" name="表 25">
            <a:extLst>
              <a:ext uri="{FF2B5EF4-FFF2-40B4-BE49-F238E27FC236}">
                <a16:creationId xmlns:a16="http://schemas.microsoft.com/office/drawing/2014/main" id="{8FB92585-5618-0C93-A278-66EC427C01BA}"/>
              </a:ext>
            </a:extLst>
          </p:cNvPr>
          <p:cNvGraphicFramePr>
            <a:graphicFrameLocks noGrp="1"/>
          </p:cNvGraphicFramePr>
          <p:nvPr>
            <p:extLst>
              <p:ext uri="{D42A27DB-BD31-4B8C-83A1-F6EECF244321}">
                <p14:modId xmlns:p14="http://schemas.microsoft.com/office/powerpoint/2010/main" val="29772130"/>
              </p:ext>
            </p:extLst>
          </p:nvPr>
        </p:nvGraphicFramePr>
        <p:xfrm>
          <a:off x="647700" y="5171962"/>
          <a:ext cx="5359400" cy="1028700"/>
        </p:xfrm>
        <a:graphic>
          <a:graphicData uri="http://schemas.openxmlformats.org/drawingml/2006/table">
            <a:tbl>
              <a:tblPr/>
              <a:tblGrid>
                <a:gridCol w="749300">
                  <a:extLst>
                    <a:ext uri="{9D8B030D-6E8A-4147-A177-3AD203B41FA5}">
                      <a16:colId xmlns:a16="http://schemas.microsoft.com/office/drawing/2014/main" val="2068444525"/>
                    </a:ext>
                  </a:extLst>
                </a:gridCol>
                <a:gridCol w="647700">
                  <a:extLst>
                    <a:ext uri="{9D8B030D-6E8A-4147-A177-3AD203B41FA5}">
                      <a16:colId xmlns:a16="http://schemas.microsoft.com/office/drawing/2014/main" val="2405607255"/>
                    </a:ext>
                  </a:extLst>
                </a:gridCol>
                <a:gridCol w="647700">
                  <a:extLst>
                    <a:ext uri="{9D8B030D-6E8A-4147-A177-3AD203B41FA5}">
                      <a16:colId xmlns:a16="http://schemas.microsoft.com/office/drawing/2014/main" val="2193614301"/>
                    </a:ext>
                  </a:extLst>
                </a:gridCol>
                <a:gridCol w="647700">
                  <a:extLst>
                    <a:ext uri="{9D8B030D-6E8A-4147-A177-3AD203B41FA5}">
                      <a16:colId xmlns:a16="http://schemas.microsoft.com/office/drawing/2014/main" val="1294800750"/>
                    </a:ext>
                  </a:extLst>
                </a:gridCol>
                <a:gridCol w="647700">
                  <a:extLst>
                    <a:ext uri="{9D8B030D-6E8A-4147-A177-3AD203B41FA5}">
                      <a16:colId xmlns:a16="http://schemas.microsoft.com/office/drawing/2014/main" val="1441040839"/>
                    </a:ext>
                  </a:extLst>
                </a:gridCol>
                <a:gridCol w="685800">
                  <a:extLst>
                    <a:ext uri="{9D8B030D-6E8A-4147-A177-3AD203B41FA5}">
                      <a16:colId xmlns:a16="http://schemas.microsoft.com/office/drawing/2014/main" val="3012208872"/>
                    </a:ext>
                  </a:extLst>
                </a:gridCol>
                <a:gridCol w="685800">
                  <a:extLst>
                    <a:ext uri="{9D8B030D-6E8A-4147-A177-3AD203B41FA5}">
                      <a16:colId xmlns:a16="http://schemas.microsoft.com/office/drawing/2014/main" val="1019992487"/>
                    </a:ext>
                  </a:extLst>
                </a:gridCol>
                <a:gridCol w="647700">
                  <a:extLst>
                    <a:ext uri="{9D8B030D-6E8A-4147-A177-3AD203B41FA5}">
                      <a16:colId xmlns:a16="http://schemas.microsoft.com/office/drawing/2014/main" val="1231126847"/>
                    </a:ext>
                  </a:extLst>
                </a:gridCol>
              </a:tblGrid>
              <a:tr h="238125">
                <a:tc>
                  <a:txBody>
                    <a:bodyPr/>
                    <a:lstStyle/>
                    <a:p>
                      <a:pPr algn="l" fontAlgn="b"/>
                      <a:endParaRPr lang="ja-JP" altLang="en-US" sz="1100" b="0" i="0" u="none" strike="noStrike">
                        <a:solidFill>
                          <a:srgbClr val="000000"/>
                        </a:solidFill>
                        <a:effectLst/>
                        <a:latin typeface="Yu Gothic" panose="020B0400000000000000" pitchFamily="50" charset="-128"/>
                        <a:ea typeface="Yu Gothic" panose="020B0400000000000000" pitchFamily="50" charset="-128"/>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ja-JP" altLang="en-US" sz="1000" b="0" i="0" u="none" strike="noStrike">
                        <a:solidFill>
                          <a:srgbClr val="000000"/>
                        </a:solidFill>
                        <a:effectLst/>
                        <a:latin typeface="Yu Gothic" panose="020B0400000000000000" pitchFamily="50" charset="-128"/>
                        <a:ea typeface="Yu Gothic" panose="020B0400000000000000" pitchFamily="50" charset="-128"/>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ja-JP" altLang="en-US" sz="1000" b="0" i="0" u="none" strike="noStrike">
                        <a:solidFill>
                          <a:srgbClr val="000000"/>
                        </a:solidFill>
                        <a:effectLst/>
                        <a:latin typeface="Yu Gothic" panose="020B0400000000000000" pitchFamily="50" charset="-128"/>
                        <a:ea typeface="Yu Gothic" panose="020B0400000000000000" pitchFamily="50" charset="-128"/>
                      </a:endParaRPr>
                    </a:p>
                  </a:txBody>
                  <a:tcPr marL="9525" marR="9525" marT="9525" marB="0" anchor="b">
                    <a:lnL>
                      <a:noFill/>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l" fontAlgn="b"/>
                      <a:r>
                        <a:rPr lang="ja-JP" altLang="en-US" sz="1000" b="0" i="0" u="none" strike="noStrike">
                          <a:solidFill>
                            <a:srgbClr val="000000"/>
                          </a:solidFill>
                          <a:effectLst/>
                          <a:latin typeface="Yu Gothic" panose="020B0400000000000000" pitchFamily="50" charset="-128"/>
                          <a:ea typeface="Yu Gothic" panose="020B0400000000000000" pitchFamily="50" charset="-128"/>
                        </a:rPr>
                        <a:t>高校生</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ja-JP" altLang="en-US" sz="1000" b="0" i="0" u="none" strike="noStrike">
                          <a:solidFill>
                            <a:srgbClr val="000000"/>
                          </a:solidFill>
                          <a:effectLst/>
                          <a:latin typeface="Yu Gothic" panose="020B0400000000000000" pitchFamily="50" charset="-128"/>
                          <a:ea typeface="Yu Gothic" panose="020B0400000000000000" pitchFamily="50" charset="-128"/>
                        </a:rPr>
                        <a:t>高校生</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ja-JP" altLang="en-US" sz="1000" b="0" i="0" u="none" strike="noStrike">
                          <a:solidFill>
                            <a:srgbClr val="000000"/>
                          </a:solidFill>
                          <a:effectLst/>
                          <a:latin typeface="Yu Gothic" panose="020B0400000000000000" pitchFamily="50" charset="-128"/>
                          <a:ea typeface="Yu Gothic" panose="020B0400000000000000" pitchFamily="50" charset="-128"/>
                        </a:rPr>
                        <a:t>高校生</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ja-JP" altLang="en-US" sz="1000" b="0" i="0" u="none" strike="noStrike">
                          <a:solidFill>
                            <a:srgbClr val="000000"/>
                          </a:solidFill>
                          <a:effectLst/>
                          <a:latin typeface="Yu Gothic" panose="020B0400000000000000" pitchFamily="50" charset="-128"/>
                          <a:ea typeface="Yu Gothic" panose="020B0400000000000000" pitchFamily="50" charset="-128"/>
                        </a:rPr>
                        <a:t>高校生</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ja-JP" altLang="en-US" sz="1000" b="0" i="0" u="none" strike="noStrike">
                          <a:solidFill>
                            <a:srgbClr val="000000"/>
                          </a:solidFill>
                          <a:effectLst/>
                          <a:latin typeface="Yu Gothic" panose="020B0400000000000000" pitchFamily="50" charset="-128"/>
                          <a:ea typeface="Yu Gothic" panose="020B0400000000000000" pitchFamily="50" charset="-128"/>
                        </a:rPr>
                        <a:t>高校生</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265175792"/>
                  </a:ext>
                </a:extLst>
              </a:tr>
              <a:tr h="238125">
                <a:tc>
                  <a:txBody>
                    <a:bodyPr/>
                    <a:lstStyle/>
                    <a:p>
                      <a:pPr algn="l" fontAlgn="b"/>
                      <a:r>
                        <a:rPr lang="ja-JP" altLang="en-US" sz="1100" b="0" i="0" u="none" strike="noStrike">
                          <a:solidFill>
                            <a:srgbClr val="000000"/>
                          </a:solidFill>
                          <a:effectLst/>
                          <a:latin typeface="Yu Gothic" panose="020B0400000000000000" pitchFamily="50" charset="-128"/>
                          <a:ea typeface="Yu Gothic" panose="020B0400000000000000" pitchFamily="50" charset="-128"/>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ja-JP" altLang="en-US" sz="1000" b="0" i="0" u="none" strike="noStrike">
                          <a:solidFill>
                            <a:srgbClr val="000000"/>
                          </a:solidFill>
                          <a:effectLst/>
                          <a:latin typeface="Yu Gothic" panose="020B0400000000000000" pitchFamily="50" charset="-128"/>
                          <a:ea typeface="Yu Gothic" panose="020B0400000000000000" pitchFamily="50" charset="-128"/>
                        </a:rPr>
                        <a:t>回答者区分</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ja-JP" altLang="en-US" sz="1000" b="0" i="0" u="none" strike="noStrike">
                          <a:solidFill>
                            <a:srgbClr val="000000"/>
                          </a:solidFill>
                          <a:effectLst/>
                          <a:latin typeface="Yu Gothic" panose="020B0400000000000000" pitchFamily="50" charset="-128"/>
                          <a:ea typeface="Yu Gothic" panose="020B0400000000000000" pitchFamily="50" charset="-128"/>
                        </a:rPr>
                        <a:t>満足度</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ja-JP" altLang="en-US" sz="1000" b="0" i="0" u="none" strike="noStrike">
                          <a:solidFill>
                            <a:srgbClr val="000000"/>
                          </a:solidFill>
                          <a:effectLst/>
                          <a:latin typeface="Yu Gothic" panose="020B0400000000000000" pitchFamily="50" charset="-128"/>
                          <a:ea typeface="Yu Gothic" panose="020B0400000000000000" pitchFamily="50" charset="-128"/>
                        </a:rPr>
                        <a:t>満足</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ja-JP" altLang="en-US" sz="1000" b="0" i="0" u="none" strike="noStrike">
                          <a:solidFill>
                            <a:srgbClr val="000000"/>
                          </a:solidFill>
                          <a:effectLst/>
                          <a:latin typeface="Yu Gothic" panose="020B0400000000000000" pitchFamily="50" charset="-128"/>
                          <a:ea typeface="Yu Gothic" panose="020B0400000000000000" pitchFamily="50" charset="-128"/>
                        </a:rPr>
                        <a:t>やや満足</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ja-JP" altLang="en-US" sz="1000" b="0" i="0" u="none" strike="noStrike">
                          <a:solidFill>
                            <a:srgbClr val="000000"/>
                          </a:solidFill>
                          <a:effectLst/>
                          <a:latin typeface="Yu Gothic" panose="020B0400000000000000" pitchFamily="50" charset="-128"/>
                          <a:ea typeface="Yu Gothic" panose="020B0400000000000000" pitchFamily="50" charset="-128"/>
                        </a:rPr>
                        <a:t>普通</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ja-JP" altLang="en-US" sz="1000" b="0" i="0" u="none" strike="noStrike">
                          <a:solidFill>
                            <a:srgbClr val="000000"/>
                          </a:solidFill>
                          <a:effectLst/>
                          <a:latin typeface="Yu Gothic" panose="020B0400000000000000" pitchFamily="50" charset="-128"/>
                          <a:ea typeface="Yu Gothic" panose="020B0400000000000000" pitchFamily="50" charset="-128"/>
                        </a:rPr>
                        <a:t>やや不満</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ja-JP" altLang="en-US" sz="1000" b="0" i="0" u="none" strike="noStrike">
                          <a:solidFill>
                            <a:srgbClr val="000000"/>
                          </a:solidFill>
                          <a:effectLst/>
                          <a:latin typeface="Yu Gothic" panose="020B0400000000000000" pitchFamily="50" charset="-128"/>
                          <a:ea typeface="Yu Gothic" panose="020B0400000000000000" pitchFamily="50" charset="-128"/>
                        </a:rPr>
                        <a:t>不満</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806957487"/>
                  </a:ext>
                </a:extLst>
              </a:tr>
              <a:tr h="238125">
                <a:tc>
                  <a:txBody>
                    <a:bodyPr/>
                    <a:lstStyle/>
                    <a:p>
                      <a:pPr algn="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ja-JP" altLang="en-US" sz="1100" b="0" i="0" u="none" strike="noStrike">
                          <a:solidFill>
                            <a:srgbClr val="000000"/>
                          </a:solidFill>
                          <a:effectLst/>
                          <a:latin typeface="Yu Gothic" panose="020B0400000000000000" pitchFamily="50" charset="-128"/>
                          <a:ea typeface="Yu Gothic" panose="020B0400000000000000" pitchFamily="50" charset="-128"/>
                        </a:rPr>
                        <a:t>中学生</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ja-JP" altLang="en-US" sz="1100" b="0" i="0" u="none" strike="noStrike">
                          <a:solidFill>
                            <a:srgbClr val="000000"/>
                          </a:solidFill>
                          <a:effectLst/>
                          <a:latin typeface="Yu Gothic" panose="020B0400000000000000" pitchFamily="50" charset="-128"/>
                          <a:ea typeface="Yu Gothic" panose="020B0400000000000000" pitchFamily="50" charset="-128"/>
                        </a:rPr>
                        <a:t>やや不満</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extLst>
                  <a:ext uri="{0D108BD9-81ED-4DB2-BD59-A6C34878D82A}">
                    <a16:rowId xmlns:a16="http://schemas.microsoft.com/office/drawing/2014/main" val="939478406"/>
                  </a:ext>
                </a:extLst>
              </a:tr>
              <a:tr h="238125">
                <a:tc>
                  <a:txBody>
                    <a:bodyPr/>
                    <a:lstStyle/>
                    <a:p>
                      <a:pPr algn="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ja-JP" altLang="en-US" sz="1100" b="0" i="0" u="none" strike="noStrike">
                          <a:solidFill>
                            <a:srgbClr val="000000"/>
                          </a:solidFill>
                          <a:effectLst/>
                          <a:latin typeface="Yu Gothic" panose="020B0400000000000000" pitchFamily="50" charset="-128"/>
                          <a:ea typeface="Yu Gothic" panose="020B0400000000000000" pitchFamily="50" charset="-128"/>
                        </a:rPr>
                        <a:t>高校生</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ja-JP" altLang="en-US" sz="1100" b="0" i="0" u="none" strike="noStrike">
                          <a:solidFill>
                            <a:srgbClr val="000000"/>
                          </a:solidFill>
                          <a:effectLst/>
                          <a:latin typeface="Yu Gothic" panose="020B0400000000000000" pitchFamily="50" charset="-128"/>
                          <a:ea typeface="Yu Gothic" panose="020B0400000000000000" pitchFamily="50" charset="-128"/>
                        </a:rPr>
                        <a:t>不満</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r" fontAlgn="b"/>
                      <a:r>
                        <a:rPr lang="en-US" altLang="ja-JP" sz="1100" b="0" i="0" u="none" strike="noStrike" dirty="0">
                          <a:solidFill>
                            <a:srgbClr val="000000"/>
                          </a:solidFill>
                          <a:effectLst/>
                          <a:latin typeface="Yu Gothic" panose="020B0400000000000000" pitchFamily="50" charset="-128"/>
                          <a:ea typeface="Yu Gothic" panose="020B0400000000000000" pitchFamily="50" charset="-128"/>
                        </a:rPr>
                        <a:t>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extLst>
                  <a:ext uri="{0D108BD9-81ED-4DB2-BD59-A6C34878D82A}">
                    <a16:rowId xmlns:a16="http://schemas.microsoft.com/office/drawing/2014/main" val="3838325598"/>
                  </a:ext>
                </a:extLst>
              </a:tr>
            </a:tbl>
          </a:graphicData>
        </a:graphic>
      </p:graphicFrame>
      <p:cxnSp>
        <p:nvCxnSpPr>
          <p:cNvPr id="28" name="直線矢印コネクタ 27">
            <a:extLst>
              <a:ext uri="{FF2B5EF4-FFF2-40B4-BE49-F238E27FC236}">
                <a16:creationId xmlns:a16="http://schemas.microsoft.com/office/drawing/2014/main" id="{ED49082F-87C7-B8EC-8C30-E55A443A7723}"/>
              </a:ext>
            </a:extLst>
          </p:cNvPr>
          <p:cNvCxnSpPr/>
          <p:nvPr/>
        </p:nvCxnSpPr>
        <p:spPr>
          <a:xfrm flipV="1">
            <a:off x="1756611" y="5320444"/>
            <a:ext cx="3858377" cy="722014"/>
          </a:xfrm>
          <a:prstGeom prst="straightConnector1">
            <a:avLst/>
          </a:prstGeom>
          <a:ln w="19050">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29" name="直線矢印コネクタ 28">
            <a:extLst>
              <a:ext uri="{FF2B5EF4-FFF2-40B4-BE49-F238E27FC236}">
                <a16:creationId xmlns:a16="http://schemas.microsoft.com/office/drawing/2014/main" id="{D047D30C-DE4E-B5EA-DD57-CDDA864CDA7B}"/>
              </a:ext>
            </a:extLst>
          </p:cNvPr>
          <p:cNvCxnSpPr>
            <a:cxnSpLocks/>
          </p:cNvCxnSpPr>
          <p:nvPr/>
        </p:nvCxnSpPr>
        <p:spPr>
          <a:xfrm flipV="1">
            <a:off x="2304172" y="5575526"/>
            <a:ext cx="3310816" cy="474228"/>
          </a:xfrm>
          <a:prstGeom prst="straightConnector1">
            <a:avLst/>
          </a:prstGeom>
          <a:ln w="19050">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31" name="テキスト ボックス 30">
            <a:extLst>
              <a:ext uri="{FF2B5EF4-FFF2-40B4-BE49-F238E27FC236}">
                <a16:creationId xmlns:a16="http://schemas.microsoft.com/office/drawing/2014/main" id="{25EC9FDB-F89B-1E1D-2E94-6BAC071B6598}"/>
              </a:ext>
            </a:extLst>
          </p:cNvPr>
          <p:cNvSpPr txBox="1"/>
          <p:nvPr/>
        </p:nvSpPr>
        <p:spPr>
          <a:xfrm>
            <a:off x="513178" y="6481759"/>
            <a:ext cx="5770727" cy="600164"/>
          </a:xfrm>
          <a:prstGeom prst="rect">
            <a:avLst/>
          </a:prstGeom>
          <a:noFill/>
          <a:ln>
            <a:noFill/>
          </a:ln>
        </p:spPr>
        <p:txBody>
          <a:bodyPr wrap="square" rtlCol="0">
            <a:spAutoFit/>
          </a:bodyPr>
          <a:lstStyle/>
          <a:p>
            <a:r>
              <a:rPr lang="ja-JP" altLang="en-US" sz="1100" dirty="0"/>
              <a:t>　</a:t>
            </a:r>
            <a:r>
              <a:rPr lang="en-US" altLang="ja-JP" sz="1100" dirty="0"/>
              <a:t>(</a:t>
            </a:r>
            <a:r>
              <a:rPr lang="ja-JP" altLang="en-US" sz="1100" dirty="0"/>
              <a:t>なお、表</a:t>
            </a:r>
            <a:r>
              <a:rPr lang="en-US" altLang="ja-JP" sz="1100" dirty="0"/>
              <a:t>3</a:t>
            </a:r>
            <a:r>
              <a:rPr lang="ja-JP" altLang="en-US" sz="1100" dirty="0"/>
              <a:t>の回答者区分と満足度は調査結果であり、表</a:t>
            </a:r>
            <a:r>
              <a:rPr lang="en-US" altLang="ja-JP" sz="1100" dirty="0"/>
              <a:t>4</a:t>
            </a:r>
            <a:r>
              <a:rPr lang="ja-JP" altLang="en-US" sz="1100" dirty="0"/>
              <a:t>はその集計を行っているが、実際の場面では、調査結果から直接</a:t>
            </a:r>
            <a:r>
              <a:rPr lang="en-US" altLang="ja-JP" sz="1100" dirty="0"/>
              <a:t>SUMIF()</a:t>
            </a:r>
            <a:r>
              <a:rPr lang="ja-JP" altLang="en-US" sz="1100" dirty="0"/>
              <a:t>を使用して表</a:t>
            </a:r>
            <a:r>
              <a:rPr lang="en-US" altLang="ja-JP" sz="1100" dirty="0"/>
              <a:t>4</a:t>
            </a:r>
            <a:r>
              <a:rPr lang="ja-JP" altLang="en-US" sz="1100" dirty="0"/>
              <a:t>を作成することが一般的である。</a:t>
            </a:r>
            <a:r>
              <a:rPr lang="en-US" altLang="ja-JP" sz="1100" dirty="0"/>
              <a:t>)</a:t>
            </a:r>
            <a:endParaRPr lang="ja-JP" altLang="en-US" sz="1100" dirty="0"/>
          </a:p>
        </p:txBody>
      </p:sp>
      <p:sp>
        <p:nvSpPr>
          <p:cNvPr id="5" name="テキスト ボックス 4">
            <a:extLst>
              <a:ext uri="{FF2B5EF4-FFF2-40B4-BE49-F238E27FC236}">
                <a16:creationId xmlns:a16="http://schemas.microsoft.com/office/drawing/2014/main" id="{5260C75C-1206-F311-1D38-B5FB41978616}"/>
              </a:ext>
            </a:extLst>
          </p:cNvPr>
          <p:cNvSpPr txBox="1"/>
          <p:nvPr/>
        </p:nvSpPr>
        <p:spPr>
          <a:xfrm>
            <a:off x="552796" y="8663482"/>
            <a:ext cx="1330153" cy="276999"/>
          </a:xfrm>
          <a:prstGeom prst="rect">
            <a:avLst/>
          </a:prstGeom>
          <a:noFill/>
          <a:ln w="19050">
            <a:solidFill>
              <a:srgbClr val="FF0000"/>
            </a:solidFill>
          </a:ln>
        </p:spPr>
        <p:txBody>
          <a:bodyPr wrap="square" rtlCol="0">
            <a:spAutoFit/>
          </a:bodyPr>
          <a:lstStyle/>
          <a:p>
            <a:pPr algn="ctr"/>
            <a:r>
              <a:rPr lang="ja-JP" altLang="en-US" sz="1200" dirty="0">
                <a:solidFill>
                  <a:srgbClr val="FF0000"/>
                </a:solidFill>
              </a:rPr>
              <a:t>関連情報</a:t>
            </a:r>
            <a:endParaRPr kumimoji="1" lang="ja-JP" altLang="en-US" sz="1200" dirty="0">
              <a:solidFill>
                <a:srgbClr val="FF0000"/>
              </a:solidFill>
            </a:endParaRPr>
          </a:p>
        </p:txBody>
      </p:sp>
      <p:sp>
        <p:nvSpPr>
          <p:cNvPr id="6" name="テキスト ボックス 5">
            <a:extLst>
              <a:ext uri="{FF2B5EF4-FFF2-40B4-BE49-F238E27FC236}">
                <a16:creationId xmlns:a16="http://schemas.microsoft.com/office/drawing/2014/main" id="{40FB06D5-DF79-73F5-8B3B-C81125668A14}"/>
              </a:ext>
            </a:extLst>
          </p:cNvPr>
          <p:cNvSpPr txBox="1"/>
          <p:nvPr/>
        </p:nvSpPr>
        <p:spPr>
          <a:xfrm>
            <a:off x="594179" y="8992818"/>
            <a:ext cx="5723818" cy="261610"/>
          </a:xfrm>
          <a:prstGeom prst="rect">
            <a:avLst/>
          </a:prstGeom>
          <a:noFill/>
          <a:ln>
            <a:noFill/>
          </a:ln>
        </p:spPr>
        <p:txBody>
          <a:bodyPr wrap="square" rtlCol="0">
            <a:spAutoFit/>
          </a:bodyPr>
          <a:lstStyle/>
          <a:p>
            <a:r>
              <a:rPr kumimoji="1" lang="ja-JP" altLang="en-US" sz="1100" dirty="0"/>
              <a:t>　</a:t>
            </a:r>
            <a:r>
              <a:rPr kumimoji="1" lang="en-US" altLang="ja-JP" sz="1100" dirty="0"/>
              <a:t>2020</a:t>
            </a:r>
            <a:r>
              <a:rPr kumimoji="1" lang="ja-JP" altLang="en-US" sz="1100" dirty="0"/>
              <a:t>年 大学入試センター	情報関係基礎</a:t>
            </a:r>
            <a:r>
              <a:rPr kumimoji="1" lang="en-US" altLang="ja-JP" sz="1100" dirty="0"/>
              <a:t>A</a:t>
            </a:r>
            <a:r>
              <a:rPr kumimoji="1" lang="ja-JP" altLang="en-US" sz="1100" dirty="0"/>
              <a:t>の出題を元に作成</a:t>
            </a:r>
            <a:endParaRPr kumimoji="1" lang="en-US" altLang="ja-JP" sz="1100" dirty="0"/>
          </a:p>
        </p:txBody>
      </p:sp>
    </p:spTree>
    <p:extLst>
      <p:ext uri="{BB962C8B-B14F-4D97-AF65-F5344CB8AC3E}">
        <p14:creationId xmlns:p14="http://schemas.microsoft.com/office/powerpoint/2010/main" val="121530193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正方形/長方形 3">
            <a:extLst>
              <a:ext uri="{FF2B5EF4-FFF2-40B4-BE49-F238E27FC236}">
                <a16:creationId xmlns:a16="http://schemas.microsoft.com/office/drawing/2014/main" id="{6987A9C3-6E89-1599-1BFE-A2BC15D2C20E}"/>
              </a:ext>
            </a:extLst>
          </p:cNvPr>
          <p:cNvSpPr/>
          <p:nvPr/>
        </p:nvSpPr>
        <p:spPr>
          <a:xfrm>
            <a:off x="540001" y="540000"/>
            <a:ext cx="5778000" cy="8826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テキスト ボックス 6">
            <a:extLst>
              <a:ext uri="{FF2B5EF4-FFF2-40B4-BE49-F238E27FC236}">
                <a16:creationId xmlns:a16="http://schemas.microsoft.com/office/drawing/2014/main" id="{B3F5D1F4-1429-5D76-846B-7A9C277F7100}"/>
              </a:ext>
            </a:extLst>
          </p:cNvPr>
          <p:cNvSpPr txBox="1"/>
          <p:nvPr/>
        </p:nvSpPr>
        <p:spPr>
          <a:xfrm>
            <a:off x="3850703" y="239203"/>
            <a:ext cx="2535810" cy="276999"/>
          </a:xfrm>
          <a:prstGeom prst="rect">
            <a:avLst/>
          </a:prstGeom>
          <a:noFill/>
        </p:spPr>
        <p:txBody>
          <a:bodyPr wrap="square" rtlCol="0">
            <a:spAutoFit/>
          </a:bodyPr>
          <a:lstStyle/>
          <a:p>
            <a:r>
              <a:rPr kumimoji="1" lang="ja-JP" altLang="en-US" sz="1200" dirty="0"/>
              <a:t>初級レベル表計算　難易度★★★</a:t>
            </a:r>
          </a:p>
        </p:txBody>
      </p:sp>
      <p:sp>
        <p:nvSpPr>
          <p:cNvPr id="8" name="テキスト ボックス 7">
            <a:extLst>
              <a:ext uri="{FF2B5EF4-FFF2-40B4-BE49-F238E27FC236}">
                <a16:creationId xmlns:a16="http://schemas.microsoft.com/office/drawing/2014/main" id="{E7B4B7EE-6CDC-5038-4D9B-86252A0C600C}"/>
              </a:ext>
            </a:extLst>
          </p:cNvPr>
          <p:cNvSpPr txBox="1"/>
          <p:nvPr/>
        </p:nvSpPr>
        <p:spPr>
          <a:xfrm>
            <a:off x="539998" y="540000"/>
            <a:ext cx="5180318" cy="307777"/>
          </a:xfrm>
          <a:prstGeom prst="rect">
            <a:avLst/>
          </a:prstGeom>
          <a:noFill/>
        </p:spPr>
        <p:txBody>
          <a:bodyPr wrap="square" rtlCol="0">
            <a:spAutoFit/>
          </a:bodyPr>
          <a:lstStyle/>
          <a:p>
            <a:r>
              <a:rPr kumimoji="1" lang="ja-JP" altLang="en-US" sz="1400" dirty="0"/>
              <a:t>基本</a:t>
            </a:r>
            <a:r>
              <a:rPr kumimoji="1" lang="en-US" altLang="ja-JP" sz="1400" dirty="0"/>
              <a:t>:</a:t>
            </a:r>
            <a:r>
              <a:rPr kumimoji="1" lang="ja-JP" altLang="en-US" sz="1400" dirty="0"/>
              <a:t>太陽光発電</a:t>
            </a:r>
          </a:p>
        </p:txBody>
      </p:sp>
      <p:sp>
        <p:nvSpPr>
          <p:cNvPr id="9" name="テキスト ボックス 8">
            <a:extLst>
              <a:ext uri="{FF2B5EF4-FFF2-40B4-BE49-F238E27FC236}">
                <a16:creationId xmlns:a16="http://schemas.microsoft.com/office/drawing/2014/main" id="{3CD1921B-F1A2-40F5-451E-98CB72080098}"/>
              </a:ext>
            </a:extLst>
          </p:cNvPr>
          <p:cNvSpPr txBox="1"/>
          <p:nvPr/>
        </p:nvSpPr>
        <p:spPr>
          <a:xfrm>
            <a:off x="647700" y="863166"/>
            <a:ext cx="5591175" cy="1615827"/>
          </a:xfrm>
          <a:prstGeom prst="rect">
            <a:avLst/>
          </a:prstGeom>
          <a:noFill/>
          <a:ln>
            <a:noFill/>
          </a:ln>
        </p:spPr>
        <p:txBody>
          <a:bodyPr wrap="square" rtlCol="0">
            <a:spAutoFit/>
          </a:bodyPr>
          <a:lstStyle/>
          <a:p>
            <a:r>
              <a:rPr kumimoji="1" lang="ja-JP" altLang="en-US" sz="1100" dirty="0"/>
              <a:t>　家庭用発電装置の</a:t>
            </a:r>
            <a:r>
              <a:rPr kumimoji="1" lang="en-US" altLang="ja-JP" sz="1100" dirty="0"/>
              <a:t>1</a:t>
            </a:r>
            <a:r>
              <a:rPr kumimoji="1" lang="ja-JP" altLang="en-US" sz="1100" dirty="0"/>
              <a:t>カ月の使用実績を元にした表</a:t>
            </a:r>
            <a:r>
              <a:rPr kumimoji="1" lang="en-US" altLang="ja-JP" sz="1100" dirty="0"/>
              <a:t>1</a:t>
            </a:r>
            <a:r>
              <a:rPr kumimoji="1" lang="ja-JP" altLang="en-US" sz="1100" dirty="0"/>
              <a:t>～</a:t>
            </a:r>
            <a:r>
              <a:rPr kumimoji="1" lang="en-US" altLang="ja-JP" sz="1100" dirty="0"/>
              <a:t>3</a:t>
            </a:r>
            <a:r>
              <a:rPr kumimoji="1" lang="ja-JP" altLang="en-US" sz="1100" dirty="0"/>
              <a:t>を作成する。太陽発電は日中行い蓄積し、それを夜間利用する。蓄積の最大容量は</a:t>
            </a:r>
            <a:r>
              <a:rPr kumimoji="1" lang="en-US" altLang="ja-JP" sz="1100" dirty="0"/>
              <a:t>100</a:t>
            </a:r>
            <a:r>
              <a:rPr kumimoji="1" lang="ja-JP" altLang="en-US" sz="1100" dirty="0"/>
              <a:t>で、それ以上蓄積できない。また、夜間に電力が不足している場合は、一般の電力を使用し、蓄積量が余っている場合には次の日に持ち越すことができる。</a:t>
            </a:r>
          </a:p>
          <a:p>
            <a:r>
              <a:rPr lang="ja-JP" altLang="en-US" sz="1100" dirty="0"/>
              <a:t>　表</a:t>
            </a:r>
            <a:r>
              <a:rPr lang="en-US" altLang="ja-JP" sz="1100" dirty="0"/>
              <a:t>1</a:t>
            </a:r>
            <a:r>
              <a:rPr lang="ja-JP" altLang="en-US" sz="1100" dirty="0"/>
              <a:t>において、判定には、一般電力を使用した場合、不足として、その日の天気を表示し、不足しない場合は〇を表示する。表</a:t>
            </a:r>
            <a:r>
              <a:rPr lang="en-US" altLang="ja-JP" sz="1100" dirty="0"/>
              <a:t>2</a:t>
            </a:r>
            <a:r>
              <a:rPr lang="ja-JP" altLang="en-US" sz="1100" dirty="0"/>
              <a:t>は表</a:t>
            </a:r>
            <a:r>
              <a:rPr lang="en-US" altLang="ja-JP" sz="1100" dirty="0"/>
              <a:t>1</a:t>
            </a:r>
            <a:r>
              <a:rPr lang="ja-JP" altLang="en-US" sz="1100" dirty="0"/>
              <a:t>を天気ごとに状況を集計したものである。</a:t>
            </a:r>
            <a:endParaRPr lang="en-US" altLang="ja-JP" sz="1100" dirty="0"/>
          </a:p>
          <a:p>
            <a:r>
              <a:rPr kumimoji="1" lang="ja-JP" altLang="en-US" sz="1100" dirty="0"/>
              <a:t>　さらに、表</a:t>
            </a:r>
            <a:r>
              <a:rPr kumimoji="1" lang="en-US" altLang="ja-JP" sz="1100" dirty="0"/>
              <a:t>2</a:t>
            </a:r>
            <a:r>
              <a:rPr kumimoji="1" lang="ja-JP" altLang="en-US" sz="1100" dirty="0"/>
              <a:t>の平均発電量を利用して、表</a:t>
            </a:r>
            <a:r>
              <a:rPr kumimoji="1" lang="en-US" altLang="ja-JP" sz="1100" dirty="0"/>
              <a:t>3</a:t>
            </a:r>
            <a:r>
              <a:rPr kumimoji="1" lang="ja-JP" altLang="en-US" sz="1100" dirty="0"/>
              <a:t>を作成する。</a:t>
            </a:r>
            <a:endParaRPr kumimoji="1" lang="en-US" altLang="ja-JP" sz="1100" dirty="0"/>
          </a:p>
          <a:p>
            <a:endParaRPr kumimoji="1" lang="en-US" altLang="ja-JP" sz="1100" dirty="0"/>
          </a:p>
        </p:txBody>
      </p:sp>
      <p:sp>
        <p:nvSpPr>
          <p:cNvPr id="3" name="テキスト ボックス 2">
            <a:extLst>
              <a:ext uri="{FF2B5EF4-FFF2-40B4-BE49-F238E27FC236}">
                <a16:creationId xmlns:a16="http://schemas.microsoft.com/office/drawing/2014/main" id="{0145D241-30A4-4942-2E09-173F8CFA8A08}"/>
              </a:ext>
            </a:extLst>
          </p:cNvPr>
          <p:cNvSpPr txBox="1"/>
          <p:nvPr/>
        </p:nvSpPr>
        <p:spPr>
          <a:xfrm>
            <a:off x="574091" y="5144241"/>
            <a:ext cx="1330153" cy="276999"/>
          </a:xfrm>
          <a:prstGeom prst="rect">
            <a:avLst/>
          </a:prstGeom>
          <a:noFill/>
          <a:ln w="19050">
            <a:solidFill>
              <a:srgbClr val="FF0000"/>
            </a:solidFill>
          </a:ln>
        </p:spPr>
        <p:txBody>
          <a:bodyPr wrap="square" rtlCol="0">
            <a:spAutoFit/>
          </a:bodyPr>
          <a:lstStyle/>
          <a:p>
            <a:pPr algn="ctr"/>
            <a:r>
              <a:rPr lang="ja-JP" altLang="en-US" sz="1200" dirty="0">
                <a:solidFill>
                  <a:srgbClr val="FF0000"/>
                </a:solidFill>
              </a:rPr>
              <a:t>課題の補足説明</a:t>
            </a:r>
            <a:endParaRPr kumimoji="1" lang="ja-JP" altLang="en-US" sz="1200" dirty="0">
              <a:solidFill>
                <a:srgbClr val="FF0000"/>
              </a:solidFill>
            </a:endParaRPr>
          </a:p>
        </p:txBody>
      </p:sp>
      <p:sp>
        <p:nvSpPr>
          <p:cNvPr id="47" name="スライド番号プレースホルダー 46">
            <a:extLst>
              <a:ext uri="{FF2B5EF4-FFF2-40B4-BE49-F238E27FC236}">
                <a16:creationId xmlns:a16="http://schemas.microsoft.com/office/drawing/2014/main" id="{27C6E011-9227-4205-915E-35185233DBF9}"/>
              </a:ext>
            </a:extLst>
          </p:cNvPr>
          <p:cNvSpPr>
            <a:spLocks noGrp="1"/>
          </p:cNvSpPr>
          <p:nvPr>
            <p:ph type="sldNum" sz="quarter" idx="12"/>
          </p:nvPr>
        </p:nvSpPr>
        <p:spPr/>
        <p:txBody>
          <a:bodyPr/>
          <a:lstStyle/>
          <a:p>
            <a:fld id="{0DBF7675-8707-498E-A828-857695EAC0C9}" type="slidenum">
              <a:rPr kumimoji="1" lang="ja-JP" altLang="en-US" smtClean="0"/>
              <a:t>14</a:t>
            </a:fld>
            <a:endParaRPr kumimoji="1" lang="ja-JP" altLang="en-US"/>
          </a:p>
        </p:txBody>
      </p:sp>
      <p:sp>
        <p:nvSpPr>
          <p:cNvPr id="49" name="テキスト ボックス 48">
            <a:extLst>
              <a:ext uri="{FF2B5EF4-FFF2-40B4-BE49-F238E27FC236}">
                <a16:creationId xmlns:a16="http://schemas.microsoft.com/office/drawing/2014/main" id="{7F232F45-64F7-3971-3CBF-4BABE92B2B62}"/>
              </a:ext>
            </a:extLst>
          </p:cNvPr>
          <p:cNvSpPr txBox="1"/>
          <p:nvPr/>
        </p:nvSpPr>
        <p:spPr>
          <a:xfrm>
            <a:off x="547270" y="6289333"/>
            <a:ext cx="1330153" cy="276999"/>
          </a:xfrm>
          <a:prstGeom prst="rect">
            <a:avLst/>
          </a:prstGeom>
          <a:noFill/>
          <a:ln w="19050">
            <a:solidFill>
              <a:srgbClr val="FF0000"/>
            </a:solidFill>
          </a:ln>
        </p:spPr>
        <p:txBody>
          <a:bodyPr wrap="square" rtlCol="0">
            <a:spAutoFit/>
          </a:bodyPr>
          <a:lstStyle/>
          <a:p>
            <a:pPr algn="ctr"/>
            <a:r>
              <a:rPr kumimoji="1" lang="ja-JP" altLang="en-US" sz="1200" dirty="0">
                <a:solidFill>
                  <a:srgbClr val="FF0000"/>
                </a:solidFill>
              </a:rPr>
              <a:t>使用</a:t>
            </a:r>
            <a:r>
              <a:rPr lang="ja-JP" altLang="en-US" sz="1200" dirty="0">
                <a:solidFill>
                  <a:srgbClr val="FF0000"/>
                </a:solidFill>
              </a:rPr>
              <a:t>関数等</a:t>
            </a:r>
            <a:endParaRPr kumimoji="1" lang="ja-JP" altLang="en-US" sz="1200" dirty="0">
              <a:solidFill>
                <a:srgbClr val="FF0000"/>
              </a:solidFill>
            </a:endParaRPr>
          </a:p>
        </p:txBody>
      </p:sp>
      <p:graphicFrame>
        <p:nvGraphicFramePr>
          <p:cNvPr id="50" name="表 50">
            <a:extLst>
              <a:ext uri="{FF2B5EF4-FFF2-40B4-BE49-F238E27FC236}">
                <a16:creationId xmlns:a16="http://schemas.microsoft.com/office/drawing/2014/main" id="{E0073A96-E24D-9E4B-0C6C-96CFF19FB94C}"/>
              </a:ext>
            </a:extLst>
          </p:cNvPr>
          <p:cNvGraphicFramePr>
            <a:graphicFrameLocks noGrp="1"/>
          </p:cNvGraphicFramePr>
          <p:nvPr>
            <p:extLst>
              <p:ext uri="{D42A27DB-BD31-4B8C-83A1-F6EECF244321}">
                <p14:modId xmlns:p14="http://schemas.microsoft.com/office/powerpoint/2010/main" val="945851279"/>
              </p:ext>
            </p:extLst>
          </p:nvPr>
        </p:nvGraphicFramePr>
        <p:xfrm>
          <a:off x="547270" y="6720604"/>
          <a:ext cx="4572000" cy="1026160"/>
        </p:xfrm>
        <a:graphic>
          <a:graphicData uri="http://schemas.openxmlformats.org/drawingml/2006/table">
            <a:tbl>
              <a:tblPr firstRow="1" bandRow="1">
                <a:tableStyleId>{5C22544A-7EE6-4342-B048-85BDC9FD1C3A}</a:tableStyleId>
              </a:tblPr>
              <a:tblGrid>
                <a:gridCol w="2286000">
                  <a:extLst>
                    <a:ext uri="{9D8B030D-6E8A-4147-A177-3AD203B41FA5}">
                      <a16:colId xmlns:a16="http://schemas.microsoft.com/office/drawing/2014/main" val="2894240236"/>
                    </a:ext>
                  </a:extLst>
                </a:gridCol>
                <a:gridCol w="2286000">
                  <a:extLst>
                    <a:ext uri="{9D8B030D-6E8A-4147-A177-3AD203B41FA5}">
                      <a16:colId xmlns:a16="http://schemas.microsoft.com/office/drawing/2014/main" val="525378511"/>
                    </a:ext>
                  </a:extLst>
                </a:gridCol>
              </a:tblGrid>
              <a:tr h="143629">
                <a:tc>
                  <a:txBody>
                    <a:bodyPr/>
                    <a:lstStyle/>
                    <a:p>
                      <a:pPr>
                        <a:lnSpc>
                          <a:spcPts val="1320"/>
                        </a:lnSpc>
                      </a:pPr>
                      <a:r>
                        <a:rPr kumimoji="1" lang="ja-JP" altLang="en-US" sz="1100" b="0" dirty="0">
                          <a:solidFill>
                            <a:schemeClr val="tx1"/>
                          </a:solidFill>
                        </a:rPr>
                        <a:t>絶対参照</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nSpc>
                          <a:spcPts val="1320"/>
                        </a:lnSpc>
                      </a:pPr>
                      <a:endParaRPr kumimoji="1" lang="ja-JP" altLang="en-US" sz="1100" b="0" dirty="0">
                        <a:solidFill>
                          <a:schemeClr val="tx1"/>
                        </a:solidFill>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109813454"/>
                  </a:ext>
                </a:extLst>
              </a:tr>
              <a:tr h="143629">
                <a:tc>
                  <a:txBody>
                    <a:bodyPr/>
                    <a:lstStyle/>
                    <a:p>
                      <a:pPr>
                        <a:lnSpc>
                          <a:spcPts val="1320"/>
                        </a:lnSpc>
                      </a:pPr>
                      <a:r>
                        <a:rPr kumimoji="1" lang="en-US" altLang="ja-JP" sz="1100" dirty="0"/>
                        <a:t>SUMIF()</a:t>
                      </a:r>
                      <a:endParaRPr kumimoji="1" lang="ja-JP" altLang="en-US" sz="1100"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nSpc>
                          <a:spcPts val="1320"/>
                        </a:lnSpc>
                      </a:pPr>
                      <a:r>
                        <a:rPr kumimoji="1" lang="en-US" altLang="ja-JP" sz="1100" dirty="0"/>
                        <a:t>SUM()</a:t>
                      </a:r>
                      <a:endParaRPr kumimoji="1" lang="ja-JP" altLang="en-US" sz="1100"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711163406"/>
                  </a:ext>
                </a:extLst>
              </a:tr>
              <a:tr h="224083">
                <a:tc>
                  <a:txBody>
                    <a:bodyPr/>
                    <a:lstStyle/>
                    <a:p>
                      <a:pPr>
                        <a:lnSpc>
                          <a:spcPts val="1320"/>
                        </a:lnSpc>
                      </a:pPr>
                      <a:r>
                        <a:rPr kumimoji="1" lang="en-US" altLang="ja-JP" sz="1100" dirty="0"/>
                        <a:t>AVERAGEIF()</a:t>
                      </a:r>
                      <a:endParaRPr kumimoji="1" lang="ja-JP" altLang="en-US" sz="1100"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nSpc>
                          <a:spcPts val="1320"/>
                        </a:lnSpc>
                      </a:pPr>
                      <a:r>
                        <a:rPr kumimoji="1" lang="en-US" altLang="ja-JP" sz="1100" dirty="0"/>
                        <a:t>AVERAGE()</a:t>
                      </a:r>
                      <a:endParaRPr kumimoji="1" lang="ja-JP" altLang="en-US" sz="1100"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433441293"/>
                  </a:ext>
                </a:extLst>
              </a:tr>
              <a:tr h="143629">
                <a:tc>
                  <a:txBody>
                    <a:bodyPr/>
                    <a:lstStyle/>
                    <a:p>
                      <a:pPr>
                        <a:lnSpc>
                          <a:spcPts val="1320"/>
                        </a:lnSpc>
                      </a:pPr>
                      <a:r>
                        <a:rPr kumimoji="1" lang="en-US" altLang="ja-JP" sz="1100" dirty="0"/>
                        <a:t>IF()</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nSpc>
                          <a:spcPts val="1320"/>
                        </a:lnSpc>
                      </a:pPr>
                      <a:endParaRPr kumimoji="1" lang="ja-JP" altLang="en-US" sz="1100"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0398987"/>
                  </a:ext>
                </a:extLst>
              </a:tr>
            </a:tbl>
          </a:graphicData>
        </a:graphic>
      </p:graphicFrame>
      <p:pic>
        <p:nvPicPr>
          <p:cNvPr id="11" name="Picture 2" descr="by-nc-sa">
            <a:extLst>
              <a:ext uri="{FF2B5EF4-FFF2-40B4-BE49-F238E27FC236}">
                <a16:creationId xmlns:a16="http://schemas.microsoft.com/office/drawing/2014/main" id="{00D19057-4295-5D4E-5DD5-01FE767A056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43463" y="9272335"/>
            <a:ext cx="1069310" cy="373182"/>
          </a:xfrm>
          <a:prstGeom prst="rect">
            <a:avLst/>
          </a:prstGeom>
          <a:noFill/>
          <a:extLst>
            <a:ext uri="{909E8E84-426E-40DD-AFC4-6F175D3DCCD1}">
              <a14:hiddenFill xmlns:a14="http://schemas.microsoft.com/office/drawing/2010/main">
                <a:solidFill>
                  <a:srgbClr val="FFFFFF"/>
                </a:solidFill>
              </a14:hiddenFill>
            </a:ext>
          </a:extLst>
        </p:spPr>
      </p:pic>
      <p:sp>
        <p:nvSpPr>
          <p:cNvPr id="10" name="テキスト ボックス 9">
            <a:extLst>
              <a:ext uri="{FF2B5EF4-FFF2-40B4-BE49-F238E27FC236}">
                <a16:creationId xmlns:a16="http://schemas.microsoft.com/office/drawing/2014/main" id="{719A5671-0F06-CA56-146C-A4746837F3DA}"/>
              </a:ext>
            </a:extLst>
          </p:cNvPr>
          <p:cNvSpPr txBox="1"/>
          <p:nvPr/>
        </p:nvSpPr>
        <p:spPr>
          <a:xfrm>
            <a:off x="574091" y="5519033"/>
            <a:ext cx="5770727" cy="600164"/>
          </a:xfrm>
          <a:prstGeom prst="rect">
            <a:avLst/>
          </a:prstGeom>
          <a:noFill/>
          <a:ln>
            <a:noFill/>
          </a:ln>
        </p:spPr>
        <p:txBody>
          <a:bodyPr wrap="square" rtlCol="0">
            <a:spAutoFit/>
          </a:bodyPr>
          <a:lstStyle/>
          <a:p>
            <a:r>
              <a:rPr lang="ja-JP" altLang="en-US" sz="1100" dirty="0"/>
              <a:t>　課題全体としては、</a:t>
            </a:r>
            <a:r>
              <a:rPr lang="en-US" altLang="ja-JP" sz="1100" dirty="0"/>
              <a:t>SUMIF()</a:t>
            </a:r>
            <a:r>
              <a:rPr lang="ja-JP" altLang="en-US" sz="1100" dirty="0"/>
              <a:t>と</a:t>
            </a:r>
            <a:r>
              <a:rPr lang="en-US" altLang="ja-JP" sz="1100" dirty="0"/>
              <a:t>AVERAGEIF()</a:t>
            </a:r>
            <a:r>
              <a:rPr lang="ja-JP" altLang="en-US" sz="1100" dirty="0"/>
              <a:t>を使用して、条件にあったデータのみ合計や平均を求める課題である。</a:t>
            </a:r>
          </a:p>
          <a:p>
            <a:r>
              <a:rPr lang="ja-JP" altLang="en-US" sz="1100" dirty="0"/>
              <a:t>　また、課題としては、表２で</a:t>
            </a:r>
            <a:r>
              <a:rPr lang="en-US" altLang="ja-JP" sz="1100" dirty="0"/>
              <a:t>VOOKUP</a:t>
            </a:r>
            <a:r>
              <a:rPr lang="ja-JP" altLang="en-US" sz="1100" dirty="0"/>
              <a:t>で使用する領域に名前をつけて、表</a:t>
            </a:r>
            <a:r>
              <a:rPr lang="en-US" altLang="ja-JP" sz="1100" dirty="0"/>
              <a:t>3</a:t>
            </a:r>
            <a:r>
              <a:rPr lang="ja-JP" altLang="en-US" sz="1100" dirty="0"/>
              <a:t>で使用する。</a:t>
            </a:r>
          </a:p>
        </p:txBody>
      </p:sp>
      <p:graphicFrame>
        <p:nvGraphicFramePr>
          <p:cNvPr id="12" name="表 11">
            <a:extLst>
              <a:ext uri="{FF2B5EF4-FFF2-40B4-BE49-F238E27FC236}">
                <a16:creationId xmlns:a16="http://schemas.microsoft.com/office/drawing/2014/main" id="{8DC0F8FB-8B7E-9EF9-0143-B1DBFFF4D6A4}"/>
              </a:ext>
            </a:extLst>
          </p:cNvPr>
          <p:cNvGraphicFramePr>
            <a:graphicFrameLocks noGrp="1"/>
          </p:cNvGraphicFramePr>
          <p:nvPr>
            <p:extLst>
              <p:ext uri="{D42A27DB-BD31-4B8C-83A1-F6EECF244321}">
                <p14:modId xmlns:p14="http://schemas.microsoft.com/office/powerpoint/2010/main" val="376028325"/>
              </p:ext>
            </p:extLst>
          </p:nvPr>
        </p:nvGraphicFramePr>
        <p:xfrm>
          <a:off x="647700" y="2404252"/>
          <a:ext cx="5915026" cy="1213764"/>
        </p:xfrm>
        <a:graphic>
          <a:graphicData uri="http://schemas.openxmlformats.org/drawingml/2006/table">
            <a:tbl>
              <a:tblPr/>
              <a:tblGrid>
                <a:gridCol w="213282">
                  <a:extLst>
                    <a:ext uri="{9D8B030D-6E8A-4147-A177-3AD203B41FA5}">
                      <a16:colId xmlns:a16="http://schemas.microsoft.com/office/drawing/2014/main" val="661716448"/>
                    </a:ext>
                  </a:extLst>
                </a:gridCol>
                <a:gridCol w="405236">
                  <a:extLst>
                    <a:ext uri="{9D8B030D-6E8A-4147-A177-3AD203B41FA5}">
                      <a16:colId xmlns:a16="http://schemas.microsoft.com/office/drawing/2014/main" val="2295207582"/>
                    </a:ext>
                  </a:extLst>
                </a:gridCol>
                <a:gridCol w="405236">
                  <a:extLst>
                    <a:ext uri="{9D8B030D-6E8A-4147-A177-3AD203B41FA5}">
                      <a16:colId xmlns:a16="http://schemas.microsoft.com/office/drawing/2014/main" val="2643356528"/>
                    </a:ext>
                  </a:extLst>
                </a:gridCol>
                <a:gridCol w="407606">
                  <a:extLst>
                    <a:ext uri="{9D8B030D-6E8A-4147-A177-3AD203B41FA5}">
                      <a16:colId xmlns:a16="http://schemas.microsoft.com/office/drawing/2014/main" val="1121885924"/>
                    </a:ext>
                  </a:extLst>
                </a:gridCol>
                <a:gridCol w="407606">
                  <a:extLst>
                    <a:ext uri="{9D8B030D-6E8A-4147-A177-3AD203B41FA5}">
                      <a16:colId xmlns:a16="http://schemas.microsoft.com/office/drawing/2014/main" val="1355937537"/>
                    </a:ext>
                  </a:extLst>
                </a:gridCol>
                <a:gridCol w="407606">
                  <a:extLst>
                    <a:ext uri="{9D8B030D-6E8A-4147-A177-3AD203B41FA5}">
                      <a16:colId xmlns:a16="http://schemas.microsoft.com/office/drawing/2014/main" val="1597513910"/>
                    </a:ext>
                  </a:extLst>
                </a:gridCol>
                <a:gridCol w="407606">
                  <a:extLst>
                    <a:ext uri="{9D8B030D-6E8A-4147-A177-3AD203B41FA5}">
                      <a16:colId xmlns:a16="http://schemas.microsoft.com/office/drawing/2014/main" val="3746562844"/>
                    </a:ext>
                  </a:extLst>
                </a:gridCol>
                <a:gridCol w="407606">
                  <a:extLst>
                    <a:ext uri="{9D8B030D-6E8A-4147-A177-3AD203B41FA5}">
                      <a16:colId xmlns:a16="http://schemas.microsoft.com/office/drawing/2014/main" val="2116691682"/>
                    </a:ext>
                  </a:extLst>
                </a:gridCol>
                <a:gridCol w="407606">
                  <a:extLst>
                    <a:ext uri="{9D8B030D-6E8A-4147-A177-3AD203B41FA5}">
                      <a16:colId xmlns:a16="http://schemas.microsoft.com/office/drawing/2014/main" val="1330682697"/>
                    </a:ext>
                  </a:extLst>
                </a:gridCol>
                <a:gridCol w="407606">
                  <a:extLst>
                    <a:ext uri="{9D8B030D-6E8A-4147-A177-3AD203B41FA5}">
                      <a16:colId xmlns:a16="http://schemas.microsoft.com/office/drawing/2014/main" val="1749226867"/>
                    </a:ext>
                  </a:extLst>
                </a:gridCol>
                <a:gridCol w="407606">
                  <a:extLst>
                    <a:ext uri="{9D8B030D-6E8A-4147-A177-3AD203B41FA5}">
                      <a16:colId xmlns:a16="http://schemas.microsoft.com/office/drawing/2014/main" val="1497376067"/>
                    </a:ext>
                  </a:extLst>
                </a:gridCol>
                <a:gridCol w="407606">
                  <a:extLst>
                    <a:ext uri="{9D8B030D-6E8A-4147-A177-3AD203B41FA5}">
                      <a16:colId xmlns:a16="http://schemas.microsoft.com/office/drawing/2014/main" val="1207176331"/>
                    </a:ext>
                  </a:extLst>
                </a:gridCol>
                <a:gridCol w="407606">
                  <a:extLst>
                    <a:ext uri="{9D8B030D-6E8A-4147-A177-3AD203B41FA5}">
                      <a16:colId xmlns:a16="http://schemas.microsoft.com/office/drawing/2014/main" val="382143916"/>
                    </a:ext>
                  </a:extLst>
                </a:gridCol>
                <a:gridCol w="407606">
                  <a:extLst>
                    <a:ext uri="{9D8B030D-6E8A-4147-A177-3AD203B41FA5}">
                      <a16:colId xmlns:a16="http://schemas.microsoft.com/office/drawing/2014/main" val="716804996"/>
                    </a:ext>
                  </a:extLst>
                </a:gridCol>
                <a:gridCol w="407606">
                  <a:extLst>
                    <a:ext uri="{9D8B030D-6E8A-4147-A177-3AD203B41FA5}">
                      <a16:colId xmlns:a16="http://schemas.microsoft.com/office/drawing/2014/main" val="4047674927"/>
                    </a:ext>
                  </a:extLst>
                </a:gridCol>
              </a:tblGrid>
              <a:tr h="177451">
                <a:tc gridSpan="4">
                  <a:txBody>
                    <a:bodyPr/>
                    <a:lstStyle/>
                    <a:p>
                      <a:pPr algn="l" fontAlgn="b"/>
                      <a:r>
                        <a:rPr lang="ja-JP" altLang="en-US" sz="800" b="0" i="0" u="none" strike="noStrike">
                          <a:solidFill>
                            <a:srgbClr val="000000"/>
                          </a:solidFill>
                          <a:effectLst/>
                          <a:latin typeface="Yu Gothic" panose="020B0400000000000000" pitchFamily="50" charset="-128"/>
                          <a:ea typeface="Yu Gothic" panose="020B0400000000000000" pitchFamily="50" charset="-128"/>
                        </a:rPr>
                        <a:t>表</a:t>
                      </a:r>
                      <a:r>
                        <a:rPr lang="en-US" altLang="ja-JP" sz="800" b="0" i="0" u="none" strike="noStrike">
                          <a:solidFill>
                            <a:srgbClr val="000000"/>
                          </a:solidFill>
                          <a:effectLst/>
                          <a:latin typeface="Yu Gothic" panose="020B0400000000000000" pitchFamily="50" charset="-128"/>
                          <a:ea typeface="Yu Gothic" panose="020B0400000000000000" pitchFamily="50" charset="-128"/>
                        </a:rPr>
                        <a:t>1: </a:t>
                      </a:r>
                      <a:r>
                        <a:rPr lang="ja-JP" altLang="en-US" sz="800" b="0" i="0" u="none" strike="noStrike">
                          <a:solidFill>
                            <a:srgbClr val="000000"/>
                          </a:solidFill>
                          <a:effectLst/>
                          <a:latin typeface="Yu Gothic" panose="020B0400000000000000" pitchFamily="50" charset="-128"/>
                          <a:ea typeface="Yu Gothic" panose="020B0400000000000000" pitchFamily="50" charset="-128"/>
                        </a:rPr>
                        <a:t>発電量と夜間使用</a:t>
                      </a:r>
                      <a:r>
                        <a:rPr lang="en-US" altLang="ja-JP" sz="800" b="0" i="0" u="none" strike="noStrike">
                          <a:solidFill>
                            <a:srgbClr val="000000"/>
                          </a:solidFill>
                          <a:effectLst/>
                          <a:latin typeface="Yu Gothic" panose="020B0400000000000000" pitchFamily="50" charset="-128"/>
                          <a:ea typeface="Yu Gothic" panose="020B0400000000000000" pitchFamily="50" charset="-128"/>
                        </a:rPr>
                        <a:t>(</a:t>
                      </a:r>
                      <a:r>
                        <a:rPr lang="ja-JP" altLang="en-US" sz="800" b="0" i="0" u="none" strike="noStrike">
                          <a:solidFill>
                            <a:srgbClr val="000000"/>
                          </a:solidFill>
                          <a:effectLst/>
                          <a:latin typeface="Yu Gothic" panose="020B0400000000000000" pitchFamily="50" charset="-128"/>
                          <a:ea typeface="Yu Gothic" panose="020B0400000000000000" pitchFamily="50" charset="-128"/>
                        </a:rPr>
                        <a:t>実績</a:t>
                      </a:r>
                      <a:r>
                        <a:rPr lang="en-US" altLang="ja-JP" sz="800" b="0" i="0" u="none" strike="noStrike">
                          <a:solidFill>
                            <a:srgbClr val="000000"/>
                          </a:solidFill>
                          <a:effectLst/>
                          <a:latin typeface="Yu Gothic" panose="020B0400000000000000" pitchFamily="50" charset="-128"/>
                          <a:ea typeface="Yu Gothic" panose="020B0400000000000000" pitchFamily="50" charset="-128"/>
                        </a:rPr>
                        <a:t>)</a:t>
                      </a:r>
                    </a:p>
                  </a:txBody>
                  <a:tcPr marL="0" marR="0" marT="0" marB="0" anchor="b">
                    <a:lnL>
                      <a:noFill/>
                    </a:lnL>
                    <a:lnR>
                      <a:noFill/>
                    </a:lnR>
                    <a:lnT>
                      <a:noFill/>
                    </a:lnT>
                    <a:lnB w="6350" cap="flat" cmpd="sng" algn="ctr">
                      <a:solidFill>
                        <a:srgbClr val="000000"/>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a:txBody>
                    <a:bodyPr/>
                    <a:lstStyle/>
                    <a:p>
                      <a:pPr algn="l" fontAlgn="b"/>
                      <a:endParaRPr lang="ja-JP" altLang="en-US" sz="800" b="0" i="0" u="none" strike="noStrike">
                        <a:solidFill>
                          <a:srgbClr val="000000"/>
                        </a:solidFill>
                        <a:effectLst/>
                        <a:latin typeface="Yu Gothic" panose="020B0400000000000000" pitchFamily="50" charset="-128"/>
                        <a:ea typeface="Yu Gothic" panose="020B0400000000000000" pitchFamily="50" charset="-128"/>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ja-JP" altLang="en-US" sz="800" b="0" i="0" u="none" strike="noStrike">
                        <a:solidFill>
                          <a:srgbClr val="000000"/>
                        </a:solidFill>
                        <a:effectLst/>
                        <a:latin typeface="Yu Gothic" panose="020B0400000000000000" pitchFamily="50" charset="-128"/>
                        <a:ea typeface="Yu Gothic" panose="020B0400000000000000" pitchFamily="50" charset="-128"/>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b"/>
                      <a:endParaRPr lang="ja-JP" altLang="en-US" sz="800" b="0" i="0" u="none" strike="noStrike">
                        <a:solidFill>
                          <a:srgbClr val="000000"/>
                        </a:solidFill>
                        <a:effectLst/>
                        <a:latin typeface="Yu Gothic" panose="020B0400000000000000" pitchFamily="50" charset="-128"/>
                        <a:ea typeface="Yu Gothic" panose="020B0400000000000000" pitchFamily="50" charset="-128"/>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ja-JP" altLang="en-US" sz="800" b="0" i="0" u="none" strike="noStrike">
                        <a:solidFill>
                          <a:srgbClr val="000000"/>
                        </a:solidFill>
                        <a:effectLst/>
                        <a:latin typeface="Yu Gothic" panose="020B0400000000000000" pitchFamily="50" charset="-128"/>
                        <a:ea typeface="Yu Gothic" panose="020B0400000000000000" pitchFamily="50" charset="-128"/>
                      </a:endParaRPr>
                    </a:p>
                  </a:txBody>
                  <a:tcPr marL="0" marR="0" marT="0" marB="0" anchor="b">
                    <a:lnL>
                      <a:noFill/>
                    </a:lnL>
                    <a:lnR>
                      <a:noFill/>
                    </a:lnR>
                    <a:lnT>
                      <a:noFill/>
                    </a:lnT>
                    <a:lnB>
                      <a:noFill/>
                    </a:lnB>
                  </a:tcPr>
                </a:tc>
                <a:tc gridSpan="2">
                  <a:txBody>
                    <a:bodyPr/>
                    <a:lstStyle/>
                    <a:p>
                      <a:pPr algn="l" fontAlgn="b"/>
                      <a:r>
                        <a:rPr lang="zh-TW" altLang="en-US" sz="800" b="0" i="0" u="none" strike="noStrike">
                          <a:solidFill>
                            <a:srgbClr val="000000"/>
                          </a:solidFill>
                          <a:effectLst/>
                          <a:latin typeface="Yu Gothic" panose="020B0400000000000000" pitchFamily="50" charset="-128"/>
                          <a:ea typeface="Yu Gothic" panose="020B0400000000000000" pitchFamily="50" charset="-128"/>
                        </a:rPr>
                        <a:t>表</a:t>
                      </a:r>
                      <a:r>
                        <a:rPr lang="en-US" altLang="zh-TW" sz="800" b="0" i="0" u="none" strike="noStrike">
                          <a:solidFill>
                            <a:srgbClr val="000000"/>
                          </a:solidFill>
                          <a:effectLst/>
                          <a:latin typeface="Yu Gothic" panose="020B0400000000000000" pitchFamily="50" charset="-128"/>
                          <a:ea typeface="Yu Gothic" panose="020B0400000000000000" pitchFamily="50" charset="-128"/>
                        </a:rPr>
                        <a:t>2: </a:t>
                      </a:r>
                      <a:r>
                        <a:rPr lang="zh-TW" altLang="en-US" sz="800" b="0" i="0" u="none" strike="noStrike">
                          <a:solidFill>
                            <a:srgbClr val="000000"/>
                          </a:solidFill>
                          <a:effectLst/>
                          <a:latin typeface="Yu Gothic" panose="020B0400000000000000" pitchFamily="50" charset="-128"/>
                          <a:ea typeface="Yu Gothic" panose="020B0400000000000000" pitchFamily="50" charset="-128"/>
                        </a:rPr>
                        <a:t>天気別集計</a:t>
                      </a:r>
                    </a:p>
                  </a:txBody>
                  <a:tcPr marL="0" marR="0" marT="0" marB="0" anchor="b">
                    <a:lnL>
                      <a:noFill/>
                    </a:lnL>
                    <a:lnR>
                      <a:noFill/>
                    </a:lnR>
                    <a:lnT>
                      <a:noFill/>
                    </a:lnT>
                    <a:lnB w="6350" cap="flat" cmpd="sng" algn="ctr">
                      <a:solidFill>
                        <a:srgbClr val="000000"/>
                      </a:solidFill>
                      <a:prstDash val="solid"/>
                      <a:round/>
                      <a:headEnd type="none" w="med" len="med"/>
                      <a:tailEnd type="none" w="med" len="med"/>
                    </a:lnB>
                  </a:tcPr>
                </a:tc>
                <a:tc hMerge="1">
                  <a:txBody>
                    <a:bodyPr/>
                    <a:lstStyle/>
                    <a:p>
                      <a:endParaRPr kumimoji="1" lang="ja-JP" altLang="en-US"/>
                    </a:p>
                  </a:txBody>
                  <a:tcPr/>
                </a:tc>
                <a:tc>
                  <a:txBody>
                    <a:bodyPr/>
                    <a:lstStyle/>
                    <a:p>
                      <a:pPr algn="l" fontAlgn="b"/>
                      <a:endParaRPr lang="ja-JP" altLang="en-US" sz="800" b="0" i="0" u="none" strike="noStrike">
                        <a:solidFill>
                          <a:srgbClr val="000000"/>
                        </a:solidFill>
                        <a:effectLst/>
                        <a:latin typeface="Yu Gothic" panose="020B0400000000000000" pitchFamily="50" charset="-128"/>
                        <a:ea typeface="Yu Gothic" panose="020B0400000000000000" pitchFamily="50" charset="-128"/>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ja-JP" altLang="en-US" sz="800" b="0" i="0" u="none" strike="noStrike">
                        <a:solidFill>
                          <a:srgbClr val="000000"/>
                        </a:solidFill>
                        <a:effectLst/>
                        <a:latin typeface="Yu Gothic" panose="020B0400000000000000" pitchFamily="50" charset="-128"/>
                        <a:ea typeface="Yu Gothic" panose="020B0400000000000000" pitchFamily="50" charset="-128"/>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ja-JP" altLang="en-US" sz="800" b="0" i="0" u="none" strike="noStrike">
                        <a:solidFill>
                          <a:srgbClr val="000000"/>
                        </a:solidFill>
                        <a:effectLst/>
                        <a:latin typeface="Yu Gothic" panose="020B0400000000000000" pitchFamily="50" charset="-128"/>
                        <a:ea typeface="Yu Gothic" panose="020B0400000000000000" pitchFamily="50" charset="-128"/>
                      </a:endParaRPr>
                    </a:p>
                  </a:txBody>
                  <a:tcPr marL="0" marR="0" marT="0" marB="0" anchor="b">
                    <a:lnL>
                      <a:noFill/>
                    </a:lnL>
                    <a:lnR>
                      <a:noFill/>
                    </a:lnR>
                    <a:lnT>
                      <a:noFill/>
                    </a:lnT>
                    <a:lnB>
                      <a:noFill/>
                    </a:lnB>
                  </a:tcPr>
                </a:tc>
                <a:tc>
                  <a:txBody>
                    <a:bodyPr/>
                    <a:lstStyle/>
                    <a:p>
                      <a:pPr algn="l" fontAlgn="b"/>
                      <a:endParaRPr lang="ja-JP" altLang="en-US" sz="800" b="0" i="0" u="none" strike="noStrike">
                        <a:solidFill>
                          <a:srgbClr val="000000"/>
                        </a:solidFill>
                        <a:effectLst/>
                        <a:latin typeface="Yu Gothic" panose="020B0400000000000000" pitchFamily="50" charset="-128"/>
                        <a:ea typeface="Yu Gothic" panose="020B0400000000000000" pitchFamily="50" charset="-128"/>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ja-JP" altLang="en-US" sz="800" b="0" i="0" u="none" strike="noStrike">
                        <a:solidFill>
                          <a:srgbClr val="000000"/>
                        </a:solidFill>
                        <a:effectLst/>
                        <a:latin typeface="Yu Gothic" panose="020B0400000000000000" pitchFamily="50" charset="-128"/>
                        <a:ea typeface="Yu Gothic" panose="020B0400000000000000" pitchFamily="50" charset="-128"/>
                      </a:endParaRPr>
                    </a:p>
                  </a:txBody>
                  <a:tcPr marL="0" marR="0" marT="0" marB="0" anchor="b">
                    <a:lnL>
                      <a:noFill/>
                    </a:lnL>
                    <a:lnR>
                      <a:noFill/>
                    </a:lnR>
                    <a:lnT>
                      <a:noFill/>
                    </a:lnT>
                    <a:lnB>
                      <a:noFill/>
                    </a:lnB>
                  </a:tcPr>
                </a:tc>
                <a:extLst>
                  <a:ext uri="{0D108BD9-81ED-4DB2-BD59-A6C34878D82A}">
                    <a16:rowId xmlns:a16="http://schemas.microsoft.com/office/drawing/2014/main" val="479318349"/>
                  </a:ext>
                </a:extLst>
              </a:tr>
              <a:tr h="319411">
                <a:tc>
                  <a:txBody>
                    <a:bodyPr/>
                    <a:lstStyle/>
                    <a:p>
                      <a:pPr algn="l" fontAlgn="ctr"/>
                      <a:r>
                        <a:rPr lang="ja-JP" altLang="en-US" sz="700" b="0" i="0" u="none" strike="noStrike">
                          <a:solidFill>
                            <a:srgbClr val="000000"/>
                          </a:solidFill>
                          <a:effectLst/>
                          <a:latin typeface="Yu Gothic" panose="020B0400000000000000" pitchFamily="50" charset="-128"/>
                          <a:ea typeface="Yu Gothic" panose="020B0400000000000000" pitchFamily="50" charset="-128"/>
                        </a:rPr>
                        <a:t>日</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l" fontAlgn="ctr"/>
                      <a:r>
                        <a:rPr lang="ja-JP" altLang="en-US" sz="700" b="0" i="0" u="none" strike="noStrike">
                          <a:solidFill>
                            <a:srgbClr val="000000"/>
                          </a:solidFill>
                          <a:effectLst/>
                          <a:latin typeface="Yu Gothic" panose="020B0400000000000000" pitchFamily="50" charset="-128"/>
                          <a:ea typeface="Yu Gothic" panose="020B0400000000000000" pitchFamily="50" charset="-128"/>
                        </a:rPr>
                        <a:t>天気</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l" fontAlgn="ctr"/>
                      <a:r>
                        <a:rPr lang="ja-JP" altLang="en-US" sz="700" b="0" i="0" u="none" strike="noStrike">
                          <a:solidFill>
                            <a:srgbClr val="000000"/>
                          </a:solidFill>
                          <a:effectLst/>
                          <a:latin typeface="Yu Gothic" panose="020B0400000000000000" pitchFamily="50" charset="-128"/>
                          <a:ea typeface="Yu Gothic" panose="020B0400000000000000" pitchFamily="50" charset="-128"/>
                        </a:rPr>
                        <a:t>発電量</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l" fontAlgn="ctr"/>
                      <a:r>
                        <a:rPr lang="zh-TW" altLang="en-US" sz="700" b="0" i="0" u="none" strike="noStrike">
                          <a:solidFill>
                            <a:srgbClr val="000000"/>
                          </a:solidFill>
                          <a:effectLst/>
                          <a:latin typeface="Yu Gothic" panose="020B0400000000000000" pitchFamily="50" charset="-128"/>
                          <a:ea typeface="Yu Gothic" panose="020B0400000000000000" pitchFamily="50" charset="-128"/>
                        </a:rPr>
                        <a:t>発電終了時蓄積量</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l" fontAlgn="ctr"/>
                      <a:r>
                        <a:rPr lang="ja-JP" altLang="en-US" sz="700" b="0" i="0" u="none" strike="noStrike">
                          <a:solidFill>
                            <a:srgbClr val="000000"/>
                          </a:solidFill>
                          <a:effectLst/>
                          <a:latin typeface="Yu Gothic" panose="020B0400000000000000" pitchFamily="50" charset="-128"/>
                          <a:ea typeface="Yu Gothic" panose="020B0400000000000000" pitchFamily="50" charset="-128"/>
                        </a:rPr>
                        <a:t>夜間</a:t>
                      </a:r>
                      <a:br>
                        <a:rPr lang="ja-JP" altLang="en-US" sz="700" b="0" i="0" u="none" strike="noStrike">
                          <a:solidFill>
                            <a:srgbClr val="000000"/>
                          </a:solidFill>
                          <a:effectLst/>
                          <a:latin typeface="Yu Gothic" panose="020B0400000000000000" pitchFamily="50" charset="-128"/>
                          <a:ea typeface="Yu Gothic" panose="020B0400000000000000" pitchFamily="50" charset="-128"/>
                        </a:rPr>
                      </a:br>
                      <a:r>
                        <a:rPr lang="ja-JP" altLang="en-US" sz="700" b="0" i="0" u="none" strike="noStrike">
                          <a:solidFill>
                            <a:srgbClr val="000000"/>
                          </a:solidFill>
                          <a:effectLst/>
                          <a:latin typeface="Yu Gothic" panose="020B0400000000000000" pitchFamily="50" charset="-128"/>
                          <a:ea typeface="Yu Gothic" panose="020B0400000000000000" pitchFamily="50" charset="-128"/>
                        </a:rPr>
                        <a:t>使用量</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l" fontAlgn="ctr"/>
                      <a:r>
                        <a:rPr lang="ja-JP" altLang="en-US" sz="700" b="0" i="0" u="none" strike="noStrike">
                          <a:solidFill>
                            <a:srgbClr val="000000"/>
                          </a:solidFill>
                          <a:effectLst/>
                          <a:latin typeface="Yu Gothic" panose="020B0400000000000000" pitchFamily="50" charset="-128"/>
                          <a:ea typeface="Yu Gothic" panose="020B0400000000000000" pitchFamily="50" charset="-128"/>
                        </a:rPr>
                        <a:t>夜間使用後残量</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ctr"/>
                      <a:r>
                        <a:rPr lang="ja-JP" altLang="en-US" sz="700" b="0" i="0" u="none" strike="noStrike">
                          <a:solidFill>
                            <a:srgbClr val="000000"/>
                          </a:solidFill>
                          <a:effectLst/>
                          <a:latin typeface="Yu Gothic" panose="020B0400000000000000" pitchFamily="50" charset="-128"/>
                          <a:ea typeface="Yu Gothic" panose="020B0400000000000000" pitchFamily="50" charset="-128"/>
                        </a:rPr>
                        <a:t>判定</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l" fontAlgn="ctr"/>
                      <a:endParaRPr lang="ja-JP" altLang="en-US" sz="800" b="0" i="0" u="none" strike="noStrike">
                        <a:solidFill>
                          <a:srgbClr val="000000"/>
                        </a:solidFill>
                        <a:effectLst/>
                        <a:latin typeface="Yu Gothic" panose="020B0400000000000000" pitchFamily="50" charset="-128"/>
                        <a:ea typeface="Yu Gothic" panose="020B0400000000000000" pitchFamily="50" charset="-128"/>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l" fontAlgn="ctr"/>
                      <a:r>
                        <a:rPr lang="ja-JP" altLang="en-US" sz="700" b="0" i="0" u="none" strike="noStrike">
                          <a:solidFill>
                            <a:srgbClr val="000000"/>
                          </a:solidFill>
                          <a:effectLst/>
                          <a:latin typeface="Yu Gothic" panose="020B0400000000000000" pitchFamily="50" charset="-128"/>
                          <a:ea typeface="Yu Gothic" panose="020B0400000000000000" pitchFamily="50" charset="-128"/>
                        </a:rPr>
                        <a:t>天気</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l" fontAlgn="ctr"/>
                      <a:r>
                        <a:rPr lang="ja-JP" altLang="en-US" sz="700" b="0" i="0" u="none" strike="noStrike">
                          <a:solidFill>
                            <a:srgbClr val="000000"/>
                          </a:solidFill>
                          <a:effectLst/>
                          <a:latin typeface="Yu Gothic" panose="020B0400000000000000" pitchFamily="50" charset="-128"/>
                          <a:ea typeface="Yu Gothic" panose="020B0400000000000000" pitchFamily="50" charset="-128"/>
                        </a:rPr>
                        <a:t>平均</a:t>
                      </a:r>
                      <a:br>
                        <a:rPr lang="ja-JP" altLang="en-US" sz="700" b="0" i="0" u="none" strike="noStrike">
                          <a:solidFill>
                            <a:srgbClr val="000000"/>
                          </a:solidFill>
                          <a:effectLst/>
                          <a:latin typeface="Yu Gothic" panose="020B0400000000000000" pitchFamily="50" charset="-128"/>
                          <a:ea typeface="Yu Gothic" panose="020B0400000000000000" pitchFamily="50" charset="-128"/>
                        </a:rPr>
                      </a:br>
                      <a:r>
                        <a:rPr lang="ja-JP" altLang="en-US" sz="700" b="0" i="0" u="none" strike="noStrike">
                          <a:solidFill>
                            <a:srgbClr val="000000"/>
                          </a:solidFill>
                          <a:effectLst/>
                          <a:latin typeface="Yu Gothic" panose="020B0400000000000000" pitchFamily="50" charset="-128"/>
                          <a:ea typeface="Yu Gothic" panose="020B0400000000000000" pitchFamily="50" charset="-128"/>
                        </a:rPr>
                        <a:t>発電量</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l" fontAlgn="ctr"/>
                      <a:r>
                        <a:rPr lang="ja-JP" altLang="en-US" sz="700" b="0" i="0" u="none" strike="noStrike">
                          <a:solidFill>
                            <a:srgbClr val="000000"/>
                          </a:solidFill>
                          <a:effectLst/>
                          <a:latin typeface="Yu Gothic" panose="020B0400000000000000" pitchFamily="50" charset="-128"/>
                          <a:ea typeface="Yu Gothic" panose="020B0400000000000000" pitchFamily="50" charset="-128"/>
                        </a:rPr>
                        <a:t>総日数</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l" fontAlgn="ctr"/>
                      <a:r>
                        <a:rPr lang="ja-JP" altLang="en-US" sz="700" b="0" i="0" u="none" strike="noStrike">
                          <a:solidFill>
                            <a:srgbClr val="000000"/>
                          </a:solidFill>
                          <a:effectLst/>
                          <a:latin typeface="Yu Gothic" panose="020B0400000000000000" pitchFamily="50" charset="-128"/>
                          <a:ea typeface="Yu Gothic" panose="020B0400000000000000" pitchFamily="50" charset="-128"/>
                        </a:rPr>
                        <a:t>不足日数</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l" fontAlgn="b"/>
                      <a:endParaRPr lang="ja-JP" altLang="en-US" sz="800" b="0" i="0" u="none" strike="noStrike">
                        <a:solidFill>
                          <a:srgbClr val="000000"/>
                        </a:solidFill>
                        <a:effectLst/>
                        <a:latin typeface="Yu Gothic" panose="020B0400000000000000" pitchFamily="50" charset="-128"/>
                        <a:ea typeface="Yu Gothic" panose="020B0400000000000000" pitchFamily="50" charset="-128"/>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l" fontAlgn="ctr"/>
                      <a:r>
                        <a:rPr lang="zh-TW" altLang="en-US" sz="700" b="0" i="0" u="none" strike="noStrike" dirty="0">
                          <a:solidFill>
                            <a:srgbClr val="000000"/>
                          </a:solidFill>
                          <a:effectLst/>
                          <a:latin typeface="Yu Gothic" panose="020B0400000000000000" pitchFamily="50" charset="-128"/>
                          <a:ea typeface="Yu Gothic" panose="020B0400000000000000" pitchFamily="50" charset="-128"/>
                        </a:rPr>
                        <a:t>平均夜間使用量</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l" fontAlgn="b"/>
                      <a:endParaRPr lang="ja-JP" altLang="en-US" sz="800" b="0" i="0" u="none" strike="noStrike">
                        <a:solidFill>
                          <a:srgbClr val="000000"/>
                        </a:solidFill>
                        <a:effectLst/>
                        <a:latin typeface="Yu Gothic" panose="020B0400000000000000" pitchFamily="50" charset="-128"/>
                        <a:ea typeface="Yu Gothic" panose="020B0400000000000000" pitchFamily="50" charset="-128"/>
                      </a:endParaRPr>
                    </a:p>
                  </a:txBody>
                  <a:tcPr marL="0" marR="0" marT="0" marB="0" anchor="b">
                    <a:lnL w="6350" cap="flat" cmpd="sng" algn="ctr">
                      <a:solidFill>
                        <a:srgbClr val="000000"/>
                      </a:solidFill>
                      <a:prstDash val="solid"/>
                      <a:round/>
                      <a:headEnd type="none" w="med" len="med"/>
                      <a:tailEnd type="none" w="med" len="med"/>
                    </a:lnL>
                    <a:lnR>
                      <a:noFill/>
                    </a:lnR>
                    <a:lnT>
                      <a:noFill/>
                    </a:lnT>
                    <a:lnB>
                      <a:noFill/>
                    </a:lnB>
                  </a:tcPr>
                </a:tc>
                <a:extLst>
                  <a:ext uri="{0D108BD9-81ED-4DB2-BD59-A6C34878D82A}">
                    <a16:rowId xmlns:a16="http://schemas.microsoft.com/office/drawing/2014/main" val="3668728488"/>
                  </a:ext>
                </a:extLst>
              </a:tr>
              <a:tr h="177451">
                <a:tc>
                  <a:txBody>
                    <a:bodyPr/>
                    <a:lstStyle/>
                    <a:p>
                      <a:pPr algn="r" fontAlgn="b"/>
                      <a:r>
                        <a:rPr lang="en-US" altLang="ja-JP" sz="800" b="0" i="0" u="none" strike="noStrike">
                          <a:solidFill>
                            <a:srgbClr val="000000"/>
                          </a:solidFill>
                          <a:effectLst/>
                          <a:latin typeface="Yu Gothic" panose="020B0400000000000000" pitchFamily="50" charset="-128"/>
                          <a:ea typeface="Yu Gothic" panose="020B0400000000000000" pitchFamily="50" charset="-128"/>
                        </a:rPr>
                        <a:t>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l" fontAlgn="b"/>
                      <a:r>
                        <a:rPr lang="ja-JP" altLang="en-US" sz="800" b="0" i="0" u="none" strike="noStrike">
                          <a:solidFill>
                            <a:srgbClr val="000000"/>
                          </a:solidFill>
                          <a:effectLst/>
                          <a:latin typeface="Yu Gothic" panose="020B0400000000000000" pitchFamily="50" charset="-128"/>
                          <a:ea typeface="Yu Gothic" panose="020B0400000000000000" pitchFamily="50" charset="-128"/>
                        </a:rPr>
                        <a:t>くもり</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800" b="0" i="0" u="none" strike="noStrike">
                          <a:solidFill>
                            <a:srgbClr val="000000"/>
                          </a:solidFill>
                          <a:effectLst/>
                          <a:latin typeface="Yu Gothic" panose="020B0400000000000000" pitchFamily="50" charset="-128"/>
                          <a:ea typeface="Yu Gothic" panose="020B0400000000000000" pitchFamily="50" charset="-128"/>
                        </a:rPr>
                        <a:t>37</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800" b="0" i="0" u="none" strike="noStrike">
                          <a:solidFill>
                            <a:srgbClr val="000000"/>
                          </a:solidFill>
                          <a:effectLst/>
                          <a:latin typeface="Yu Gothic" panose="020B0400000000000000" pitchFamily="50" charset="-128"/>
                          <a:ea typeface="Yu Gothic" panose="020B0400000000000000" pitchFamily="50" charset="-128"/>
                        </a:rPr>
                        <a:t>37</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800" b="0" i="0" u="none" strike="noStrike">
                          <a:solidFill>
                            <a:srgbClr val="000000"/>
                          </a:solidFill>
                          <a:effectLst/>
                          <a:latin typeface="Yu Gothic" panose="020B0400000000000000" pitchFamily="50" charset="-128"/>
                          <a:ea typeface="Yu Gothic" panose="020B0400000000000000" pitchFamily="50" charset="-128"/>
                        </a:rPr>
                        <a:t>53</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800" b="0" i="0" u="none" strike="noStrike">
                          <a:solidFill>
                            <a:srgbClr val="000000"/>
                          </a:solidFill>
                          <a:effectLst/>
                          <a:latin typeface="Yu Gothic" panose="020B0400000000000000" pitchFamily="50" charset="-128"/>
                          <a:ea typeface="Yu Gothic" panose="020B0400000000000000" pitchFamily="50" charset="-128"/>
                        </a:rPr>
                        <a:t>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r>
                        <a:rPr lang="ja-JP" altLang="en-US" sz="800" b="0" i="0" u="none" strike="noStrike">
                          <a:solidFill>
                            <a:srgbClr val="000000"/>
                          </a:solidFill>
                          <a:effectLst/>
                          <a:latin typeface="Yu Gothic" panose="020B0400000000000000" pitchFamily="50" charset="-128"/>
                          <a:ea typeface="Yu Gothic" panose="020B0400000000000000" pitchFamily="50" charset="-128"/>
                        </a:rPr>
                        <a:t>くもり</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l" fontAlgn="b"/>
                      <a:endParaRPr lang="ja-JP" altLang="en-US" sz="800" b="0" i="0" u="none" strike="noStrike">
                        <a:solidFill>
                          <a:srgbClr val="000000"/>
                        </a:solidFill>
                        <a:effectLst/>
                        <a:latin typeface="Yu Gothic" panose="020B0400000000000000" pitchFamily="50" charset="-128"/>
                        <a:ea typeface="Yu Gothic" panose="020B0400000000000000" pitchFamily="50" charset="-128"/>
                      </a:endParaRPr>
                    </a:p>
                  </a:txBody>
                  <a:tcPr marL="0" marR="0" marT="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l" fontAlgn="b"/>
                      <a:r>
                        <a:rPr lang="ja-JP" altLang="en-US" sz="800" b="0" i="0" u="none" strike="noStrike">
                          <a:solidFill>
                            <a:srgbClr val="000000"/>
                          </a:solidFill>
                          <a:effectLst/>
                          <a:latin typeface="Yu Gothic" panose="020B0400000000000000" pitchFamily="50" charset="-128"/>
                          <a:ea typeface="Yu Gothic" panose="020B0400000000000000" pitchFamily="50" charset="-128"/>
                        </a:rPr>
                        <a:t>くもり</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r" fontAlgn="b"/>
                      <a:r>
                        <a:rPr lang="en-US" altLang="ja-JP" sz="800" b="0" i="0" u="none" strike="noStrike">
                          <a:solidFill>
                            <a:srgbClr val="000000"/>
                          </a:solidFill>
                          <a:effectLst/>
                          <a:latin typeface="Yu Gothic" panose="020B0400000000000000" pitchFamily="50" charset="-128"/>
                          <a:ea typeface="Yu Gothic" panose="020B0400000000000000" pitchFamily="50" charset="-128"/>
                        </a:rPr>
                        <a:t>36</a:t>
                      </a:r>
                    </a:p>
                  </a:txBody>
                  <a:tcPr marL="0" marR="0" marT="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r" fontAlgn="b"/>
                      <a:r>
                        <a:rPr lang="en-US" altLang="ja-JP" sz="800" b="0" i="0" u="none" strike="noStrike">
                          <a:solidFill>
                            <a:srgbClr val="000000"/>
                          </a:solidFill>
                          <a:effectLst/>
                          <a:latin typeface="Yu Gothic" panose="020B0400000000000000" pitchFamily="50" charset="-128"/>
                          <a:ea typeface="Yu Gothic" panose="020B0400000000000000" pitchFamily="50" charset="-128"/>
                        </a:rPr>
                        <a:t>9</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r" fontAlgn="b"/>
                      <a:r>
                        <a:rPr lang="en-US" altLang="ja-JP" sz="800" b="0" i="0" u="none" strike="noStrike">
                          <a:solidFill>
                            <a:srgbClr val="000000"/>
                          </a:solidFill>
                          <a:effectLst/>
                          <a:latin typeface="Yu Gothic" panose="020B0400000000000000" pitchFamily="50" charset="-128"/>
                          <a:ea typeface="Yu Gothic" panose="020B0400000000000000" pitchFamily="50" charset="-128"/>
                        </a:rPr>
                        <a:t>3</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l" fontAlgn="b"/>
                      <a:endParaRPr lang="ja-JP" altLang="en-US" sz="800" b="0" i="0" u="none" strike="noStrike">
                        <a:solidFill>
                          <a:srgbClr val="000000"/>
                        </a:solidFill>
                        <a:effectLst/>
                        <a:latin typeface="Yu Gothic" panose="020B0400000000000000" pitchFamily="50" charset="-128"/>
                        <a:ea typeface="Yu Gothic" panose="020B0400000000000000" pitchFamily="50" charset="-128"/>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n-US" altLang="ja-JP" sz="800" b="0" i="0" u="none" strike="noStrike">
                          <a:solidFill>
                            <a:srgbClr val="000000"/>
                          </a:solidFill>
                          <a:effectLst/>
                          <a:latin typeface="Yu Gothic" panose="020B0400000000000000" pitchFamily="50" charset="-128"/>
                          <a:ea typeface="Yu Gothic" panose="020B0400000000000000" pitchFamily="50" charset="-128"/>
                        </a:rPr>
                        <a:t>54</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l" fontAlgn="b"/>
                      <a:endParaRPr lang="ja-JP" altLang="en-US" sz="800" b="0" i="0" u="none" strike="noStrike">
                        <a:solidFill>
                          <a:srgbClr val="000000"/>
                        </a:solidFill>
                        <a:effectLst/>
                        <a:latin typeface="Yu Gothic" panose="020B0400000000000000" pitchFamily="50" charset="-128"/>
                        <a:ea typeface="Yu Gothic" panose="020B0400000000000000" pitchFamily="50" charset="-128"/>
                      </a:endParaRPr>
                    </a:p>
                  </a:txBody>
                  <a:tcPr marL="0" marR="0" marT="0" marB="0" anchor="b">
                    <a:lnL w="6350" cap="flat" cmpd="sng" algn="ctr">
                      <a:solidFill>
                        <a:srgbClr val="000000"/>
                      </a:solidFill>
                      <a:prstDash val="solid"/>
                      <a:round/>
                      <a:headEnd type="none" w="med" len="med"/>
                      <a:tailEnd type="none" w="med" len="med"/>
                    </a:lnL>
                    <a:lnR>
                      <a:noFill/>
                    </a:lnR>
                    <a:lnT>
                      <a:noFill/>
                    </a:lnT>
                    <a:lnB>
                      <a:noFill/>
                    </a:lnB>
                  </a:tcPr>
                </a:tc>
                <a:extLst>
                  <a:ext uri="{0D108BD9-81ED-4DB2-BD59-A6C34878D82A}">
                    <a16:rowId xmlns:a16="http://schemas.microsoft.com/office/drawing/2014/main" val="1706724655"/>
                  </a:ext>
                </a:extLst>
              </a:tr>
              <a:tr h="177451">
                <a:tc>
                  <a:txBody>
                    <a:bodyPr/>
                    <a:lstStyle/>
                    <a:p>
                      <a:pPr algn="r" fontAlgn="b"/>
                      <a:r>
                        <a:rPr lang="en-US" altLang="ja-JP" sz="800" b="0" i="0" u="none" strike="noStrike">
                          <a:solidFill>
                            <a:srgbClr val="000000"/>
                          </a:solidFill>
                          <a:effectLst/>
                          <a:latin typeface="Yu Gothic" panose="020B0400000000000000" pitchFamily="50" charset="-128"/>
                          <a:ea typeface="Yu Gothic" panose="020B0400000000000000" pitchFamily="50" charset="-128"/>
                        </a:rPr>
                        <a:t>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l" fontAlgn="b"/>
                      <a:r>
                        <a:rPr lang="ja-JP" altLang="en-US" sz="800" b="0" i="0" u="none" strike="noStrike">
                          <a:solidFill>
                            <a:srgbClr val="000000"/>
                          </a:solidFill>
                          <a:effectLst/>
                          <a:latin typeface="Yu Gothic" panose="020B0400000000000000" pitchFamily="50" charset="-128"/>
                          <a:ea typeface="Yu Gothic" panose="020B0400000000000000" pitchFamily="50" charset="-128"/>
                        </a:rPr>
                        <a:t>はれ</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800" b="0" i="0" u="none" strike="noStrike">
                          <a:solidFill>
                            <a:srgbClr val="000000"/>
                          </a:solidFill>
                          <a:effectLst/>
                          <a:latin typeface="Yu Gothic" panose="020B0400000000000000" pitchFamily="50" charset="-128"/>
                          <a:ea typeface="Yu Gothic" panose="020B0400000000000000" pitchFamily="50" charset="-128"/>
                        </a:rPr>
                        <a:t>102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800" b="0" i="0" u="none" strike="noStrike">
                          <a:solidFill>
                            <a:srgbClr val="000000"/>
                          </a:solidFill>
                          <a:effectLst/>
                          <a:latin typeface="Yu Gothic" panose="020B0400000000000000" pitchFamily="50" charset="-128"/>
                          <a:ea typeface="Yu Gothic" panose="020B0400000000000000" pitchFamily="50" charset="-128"/>
                        </a:rPr>
                        <a:t>100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r" fontAlgn="b"/>
                      <a:r>
                        <a:rPr lang="en-US" altLang="ja-JP" sz="800" b="0" i="0" u="none" strike="noStrike">
                          <a:solidFill>
                            <a:srgbClr val="000000"/>
                          </a:solidFill>
                          <a:effectLst/>
                          <a:latin typeface="Yu Gothic" panose="020B0400000000000000" pitchFamily="50" charset="-128"/>
                          <a:ea typeface="Yu Gothic" panose="020B0400000000000000" pitchFamily="50" charset="-128"/>
                        </a:rPr>
                        <a:t>54</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800" b="0" i="0" u="none" strike="noStrike">
                          <a:solidFill>
                            <a:srgbClr val="000000"/>
                          </a:solidFill>
                          <a:effectLst/>
                          <a:latin typeface="Yu Gothic" panose="020B0400000000000000" pitchFamily="50" charset="-128"/>
                          <a:ea typeface="Yu Gothic" panose="020B0400000000000000" pitchFamily="50" charset="-128"/>
                        </a:rPr>
                        <a:t>46</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ctr" fontAlgn="b"/>
                      <a:r>
                        <a:rPr lang="ja-JP" altLang="en-US" sz="800" b="0" i="0" u="none" strike="noStrike">
                          <a:solidFill>
                            <a:srgbClr val="000000"/>
                          </a:solidFill>
                          <a:effectLst/>
                          <a:latin typeface="Yu Gothic" panose="020B0400000000000000" pitchFamily="50" charset="-128"/>
                          <a:ea typeface="Yu Gothic" panose="020B0400000000000000" pitchFamily="50" charset="-128"/>
                        </a:rPr>
                        <a:t>〇</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l" fontAlgn="b"/>
                      <a:endParaRPr lang="ja-JP" altLang="en-US" sz="800" b="0" i="0" u="none" strike="noStrike">
                        <a:solidFill>
                          <a:srgbClr val="000000"/>
                        </a:solidFill>
                        <a:effectLst/>
                        <a:latin typeface="Yu Gothic" panose="020B0400000000000000" pitchFamily="50" charset="-128"/>
                        <a:ea typeface="Yu Gothic" panose="020B0400000000000000" pitchFamily="50" charset="-128"/>
                      </a:endParaRPr>
                    </a:p>
                  </a:txBody>
                  <a:tcPr marL="0" marR="0" marT="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l" fontAlgn="b"/>
                      <a:r>
                        <a:rPr lang="ja-JP" altLang="en-US" sz="800" b="0" i="0" u="none" strike="noStrike">
                          <a:solidFill>
                            <a:srgbClr val="000000"/>
                          </a:solidFill>
                          <a:effectLst/>
                          <a:latin typeface="Yu Gothic" panose="020B0400000000000000" pitchFamily="50" charset="-128"/>
                          <a:ea typeface="Yu Gothic" panose="020B0400000000000000" pitchFamily="50" charset="-128"/>
                        </a:rPr>
                        <a:t>はれ</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r" fontAlgn="b"/>
                      <a:r>
                        <a:rPr lang="en-US" altLang="ja-JP" sz="800" b="0" i="0" u="none" strike="noStrike">
                          <a:solidFill>
                            <a:srgbClr val="000000"/>
                          </a:solidFill>
                          <a:effectLst/>
                          <a:latin typeface="Yu Gothic" panose="020B0400000000000000" pitchFamily="50" charset="-128"/>
                          <a:ea typeface="Yu Gothic" panose="020B0400000000000000" pitchFamily="50" charset="-128"/>
                        </a:rPr>
                        <a:t>109</a:t>
                      </a:r>
                    </a:p>
                  </a:txBody>
                  <a:tcPr marL="0" marR="0" marT="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r" fontAlgn="b"/>
                      <a:r>
                        <a:rPr lang="en-US" altLang="ja-JP" sz="800" b="0" i="0" u="none" strike="noStrike">
                          <a:solidFill>
                            <a:srgbClr val="000000"/>
                          </a:solidFill>
                          <a:effectLst/>
                          <a:latin typeface="Yu Gothic" panose="020B0400000000000000" pitchFamily="50" charset="-128"/>
                          <a:ea typeface="Yu Gothic" panose="020B0400000000000000" pitchFamily="50" charset="-128"/>
                        </a:rPr>
                        <a:t>14</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r" fontAlgn="b"/>
                      <a:r>
                        <a:rPr lang="en-US" altLang="ja-JP" sz="800" b="0" i="0" u="none" strike="noStrike">
                          <a:solidFill>
                            <a:srgbClr val="000000"/>
                          </a:solidFill>
                          <a:effectLst/>
                          <a:latin typeface="Yu Gothic" panose="020B0400000000000000" pitchFamily="50" charset="-128"/>
                          <a:ea typeface="Yu Gothic" panose="020B0400000000000000" pitchFamily="50" charset="-128"/>
                        </a:rPr>
                        <a:t>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l" fontAlgn="b"/>
                      <a:endParaRPr lang="ja-JP" altLang="en-US" sz="800" b="0" i="0" u="none" strike="noStrike">
                        <a:solidFill>
                          <a:srgbClr val="000000"/>
                        </a:solidFill>
                        <a:effectLst/>
                        <a:latin typeface="Yu Gothic" panose="020B0400000000000000" pitchFamily="50" charset="-128"/>
                        <a:ea typeface="Yu Gothic" panose="020B0400000000000000" pitchFamily="50" charset="-128"/>
                      </a:endParaRPr>
                    </a:p>
                  </a:txBody>
                  <a:tcPr marL="0" marR="0" marT="0" marB="0" anchor="b">
                    <a:lnL w="635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ja-JP" altLang="en-US" sz="800" b="0" i="0" u="none" strike="noStrike">
                        <a:solidFill>
                          <a:srgbClr val="000000"/>
                        </a:solidFill>
                        <a:effectLst/>
                        <a:latin typeface="Yu Gothic" panose="020B0400000000000000" pitchFamily="50" charset="-128"/>
                        <a:ea typeface="Yu Gothic" panose="020B0400000000000000" pitchFamily="50" charset="-128"/>
                      </a:endParaRPr>
                    </a:p>
                  </a:txBody>
                  <a:tcPr marL="0" marR="0" marT="0"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ja-JP" altLang="en-US" sz="800" b="0" i="0" u="none" strike="noStrike">
                        <a:solidFill>
                          <a:srgbClr val="000000"/>
                        </a:solidFill>
                        <a:effectLst/>
                        <a:latin typeface="Yu Gothic" panose="020B0400000000000000" pitchFamily="50" charset="-128"/>
                        <a:ea typeface="Yu Gothic" panose="020B0400000000000000" pitchFamily="50" charset="-128"/>
                      </a:endParaRPr>
                    </a:p>
                  </a:txBody>
                  <a:tcPr marL="0" marR="0" marT="0" marB="0" anchor="b">
                    <a:lnL>
                      <a:noFill/>
                    </a:lnL>
                    <a:lnR>
                      <a:noFill/>
                    </a:lnR>
                    <a:lnT>
                      <a:noFill/>
                    </a:lnT>
                    <a:lnB>
                      <a:noFill/>
                    </a:lnB>
                  </a:tcPr>
                </a:tc>
                <a:extLst>
                  <a:ext uri="{0D108BD9-81ED-4DB2-BD59-A6C34878D82A}">
                    <a16:rowId xmlns:a16="http://schemas.microsoft.com/office/drawing/2014/main" val="2236263582"/>
                  </a:ext>
                </a:extLst>
              </a:tr>
              <a:tr h="184549">
                <a:tc>
                  <a:txBody>
                    <a:bodyPr/>
                    <a:lstStyle/>
                    <a:p>
                      <a:pPr algn="r" fontAlgn="b"/>
                      <a:r>
                        <a:rPr lang="en-US" altLang="ja-JP" sz="800" b="0" i="0" u="none" strike="noStrike">
                          <a:solidFill>
                            <a:srgbClr val="000000"/>
                          </a:solidFill>
                          <a:effectLst/>
                          <a:latin typeface="Yu Gothic" panose="020B0400000000000000" pitchFamily="50" charset="-128"/>
                          <a:ea typeface="Yu Gothic" panose="020B0400000000000000" pitchFamily="50" charset="-128"/>
                        </a:rPr>
                        <a:t>3</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l" fontAlgn="b"/>
                      <a:r>
                        <a:rPr lang="ja-JP" altLang="en-US" sz="800" b="0" i="0" u="none" strike="noStrike">
                          <a:solidFill>
                            <a:srgbClr val="000000"/>
                          </a:solidFill>
                          <a:effectLst/>
                          <a:latin typeface="Yu Gothic" panose="020B0400000000000000" pitchFamily="50" charset="-128"/>
                          <a:ea typeface="Yu Gothic" panose="020B0400000000000000" pitchFamily="50" charset="-128"/>
                        </a:rPr>
                        <a:t>はれ</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800" b="0" i="0" u="none" strike="noStrike">
                          <a:solidFill>
                            <a:srgbClr val="000000"/>
                          </a:solidFill>
                          <a:effectLst/>
                          <a:latin typeface="Yu Gothic" panose="020B0400000000000000" pitchFamily="50" charset="-128"/>
                          <a:ea typeface="Yu Gothic" panose="020B0400000000000000" pitchFamily="50" charset="-128"/>
                        </a:rPr>
                        <a:t>103</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800" b="0" i="0" u="none" strike="noStrike">
                          <a:solidFill>
                            <a:srgbClr val="000000"/>
                          </a:solidFill>
                          <a:effectLst/>
                          <a:latin typeface="Yu Gothic" panose="020B0400000000000000" pitchFamily="50" charset="-128"/>
                          <a:ea typeface="Yu Gothic" panose="020B0400000000000000" pitchFamily="50" charset="-128"/>
                        </a:rPr>
                        <a:t>100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r" fontAlgn="b"/>
                      <a:r>
                        <a:rPr lang="en-US" altLang="ja-JP" sz="800" b="0" i="0" u="none" strike="noStrike">
                          <a:solidFill>
                            <a:srgbClr val="000000"/>
                          </a:solidFill>
                          <a:effectLst/>
                          <a:latin typeface="Yu Gothic" panose="020B0400000000000000" pitchFamily="50" charset="-128"/>
                          <a:ea typeface="Yu Gothic" panose="020B0400000000000000" pitchFamily="50" charset="-128"/>
                        </a:rPr>
                        <a:t>55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800" b="0" i="0" u="none" strike="noStrike">
                          <a:solidFill>
                            <a:srgbClr val="000000"/>
                          </a:solidFill>
                          <a:effectLst/>
                          <a:latin typeface="Yu Gothic" panose="020B0400000000000000" pitchFamily="50" charset="-128"/>
                          <a:ea typeface="Yu Gothic" panose="020B0400000000000000" pitchFamily="50" charset="-128"/>
                        </a:rPr>
                        <a:t>45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ctr" fontAlgn="b"/>
                      <a:r>
                        <a:rPr lang="ja-JP" altLang="en-US" sz="800" b="0" i="0" u="none" strike="noStrike">
                          <a:solidFill>
                            <a:srgbClr val="000000"/>
                          </a:solidFill>
                          <a:effectLst/>
                          <a:latin typeface="Yu Gothic" panose="020B0400000000000000" pitchFamily="50" charset="-128"/>
                          <a:ea typeface="Yu Gothic" panose="020B0400000000000000" pitchFamily="50" charset="-128"/>
                        </a:rPr>
                        <a:t>〇</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l" fontAlgn="b"/>
                      <a:endParaRPr lang="ja-JP" altLang="en-US" sz="800" b="0" i="0" u="none" strike="noStrike">
                        <a:solidFill>
                          <a:srgbClr val="000000"/>
                        </a:solidFill>
                        <a:effectLst/>
                        <a:latin typeface="Yu Gothic" panose="020B0400000000000000" pitchFamily="50" charset="-128"/>
                        <a:ea typeface="Yu Gothic" panose="020B0400000000000000" pitchFamily="50" charset="-128"/>
                      </a:endParaRPr>
                    </a:p>
                  </a:txBody>
                  <a:tcPr marL="0" marR="0" marT="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l" fontAlgn="b"/>
                      <a:r>
                        <a:rPr lang="ja-JP" altLang="en-US" sz="800" b="0" i="0" u="none" strike="noStrike">
                          <a:solidFill>
                            <a:srgbClr val="000000"/>
                          </a:solidFill>
                          <a:effectLst/>
                          <a:latin typeface="Yu Gothic" panose="020B0400000000000000" pitchFamily="50" charset="-128"/>
                          <a:ea typeface="Yu Gothic" panose="020B0400000000000000" pitchFamily="50" charset="-128"/>
                        </a:rPr>
                        <a:t>雨</a:t>
                      </a:r>
                    </a:p>
                  </a:txBody>
                  <a:tcPr marL="0" marR="0" marT="0" marB="0">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r" fontAlgn="b"/>
                      <a:r>
                        <a:rPr lang="en-US" altLang="ja-JP" sz="800" b="0" i="0" u="none" strike="noStrike">
                          <a:solidFill>
                            <a:srgbClr val="000000"/>
                          </a:solidFill>
                          <a:effectLst/>
                          <a:latin typeface="Yu Gothic" panose="020B0400000000000000" pitchFamily="50" charset="-128"/>
                          <a:ea typeface="Yu Gothic" panose="020B0400000000000000" pitchFamily="50" charset="-128"/>
                        </a:rPr>
                        <a:t>5</a:t>
                      </a:r>
                    </a:p>
                  </a:txBody>
                  <a:tcPr marL="0" marR="0" marT="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E1F2"/>
                    </a:solidFill>
                  </a:tcPr>
                </a:tc>
                <a:tc>
                  <a:txBody>
                    <a:bodyPr/>
                    <a:lstStyle/>
                    <a:p>
                      <a:pPr algn="r" fontAlgn="b"/>
                      <a:r>
                        <a:rPr lang="en-US" altLang="ja-JP" sz="800" b="0" i="0" u="none" strike="noStrike">
                          <a:solidFill>
                            <a:srgbClr val="000000"/>
                          </a:solidFill>
                          <a:effectLst/>
                          <a:latin typeface="Yu Gothic" panose="020B0400000000000000" pitchFamily="50" charset="-128"/>
                          <a:ea typeface="Yu Gothic" panose="020B0400000000000000" pitchFamily="50" charset="-128"/>
                        </a:rPr>
                        <a:t>7</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r" fontAlgn="b"/>
                      <a:r>
                        <a:rPr lang="en-US" altLang="ja-JP" sz="800" b="0" i="0" u="none" strike="noStrike">
                          <a:solidFill>
                            <a:srgbClr val="000000"/>
                          </a:solidFill>
                          <a:effectLst/>
                          <a:latin typeface="Yu Gothic" panose="020B0400000000000000" pitchFamily="50" charset="-128"/>
                          <a:ea typeface="Yu Gothic" panose="020B0400000000000000" pitchFamily="50" charset="-128"/>
                        </a:rPr>
                        <a:t>7</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l" fontAlgn="b"/>
                      <a:endParaRPr lang="ja-JP" altLang="en-US" sz="800" b="0" i="0" u="none" strike="noStrike">
                        <a:solidFill>
                          <a:srgbClr val="000000"/>
                        </a:solidFill>
                        <a:effectLst/>
                        <a:latin typeface="Yu Gothic" panose="020B0400000000000000" pitchFamily="50" charset="-128"/>
                        <a:ea typeface="Yu Gothic" panose="020B0400000000000000" pitchFamily="50" charset="-128"/>
                      </a:endParaRPr>
                    </a:p>
                  </a:txBody>
                  <a:tcPr marL="0" marR="0" marT="0" marB="0" anchor="b">
                    <a:lnL w="635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ja-JP" altLang="en-US" sz="800" b="0" i="0" u="none" strike="noStrike">
                        <a:solidFill>
                          <a:srgbClr val="000000"/>
                        </a:solidFill>
                        <a:effectLst/>
                        <a:latin typeface="Yu Gothic" panose="020B0400000000000000" pitchFamily="50" charset="-128"/>
                        <a:ea typeface="Yu Gothic" panose="020B0400000000000000" pitchFamily="50" charset="-128"/>
                      </a:endParaRPr>
                    </a:p>
                  </a:txBody>
                  <a:tcPr marL="0" marR="0" marT="0" marB="0" anchor="b">
                    <a:lnL>
                      <a:noFill/>
                    </a:lnL>
                    <a:lnR>
                      <a:noFill/>
                    </a:lnR>
                    <a:lnT>
                      <a:noFill/>
                    </a:lnT>
                    <a:lnB>
                      <a:noFill/>
                    </a:lnB>
                  </a:tcPr>
                </a:tc>
                <a:tc>
                  <a:txBody>
                    <a:bodyPr/>
                    <a:lstStyle/>
                    <a:p>
                      <a:pPr algn="l" fontAlgn="b"/>
                      <a:endParaRPr lang="ja-JP" altLang="en-US" sz="800" b="0" i="0" u="none" strike="noStrike">
                        <a:solidFill>
                          <a:srgbClr val="000000"/>
                        </a:solidFill>
                        <a:effectLst/>
                        <a:latin typeface="Yu Gothic" panose="020B0400000000000000" pitchFamily="50" charset="-128"/>
                        <a:ea typeface="Yu Gothic" panose="020B0400000000000000" pitchFamily="50" charset="-128"/>
                      </a:endParaRPr>
                    </a:p>
                  </a:txBody>
                  <a:tcPr marL="0" marR="0" marT="0" marB="0" anchor="b">
                    <a:lnL>
                      <a:noFill/>
                    </a:lnL>
                    <a:lnR>
                      <a:noFill/>
                    </a:lnR>
                    <a:lnT>
                      <a:noFill/>
                    </a:lnT>
                    <a:lnB>
                      <a:noFill/>
                    </a:lnB>
                  </a:tcPr>
                </a:tc>
                <a:extLst>
                  <a:ext uri="{0D108BD9-81ED-4DB2-BD59-A6C34878D82A}">
                    <a16:rowId xmlns:a16="http://schemas.microsoft.com/office/drawing/2014/main" val="4129585184"/>
                  </a:ext>
                </a:extLst>
              </a:tr>
              <a:tr h="177451">
                <a:tc>
                  <a:txBody>
                    <a:bodyPr/>
                    <a:lstStyle/>
                    <a:p>
                      <a:pPr algn="r" fontAlgn="b"/>
                      <a:r>
                        <a:rPr lang="en-US" altLang="ja-JP" sz="800" b="0" i="0" u="none" strike="noStrike">
                          <a:solidFill>
                            <a:srgbClr val="000000"/>
                          </a:solidFill>
                          <a:effectLst/>
                          <a:latin typeface="Yu Gothic" panose="020B0400000000000000" pitchFamily="50" charset="-128"/>
                          <a:ea typeface="Yu Gothic" panose="020B0400000000000000" pitchFamily="50" charset="-128"/>
                        </a:rPr>
                        <a:t>4</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l" fontAlgn="b"/>
                      <a:r>
                        <a:rPr lang="ja-JP" altLang="en-US" sz="800" b="0" i="0" u="none" strike="noStrike">
                          <a:solidFill>
                            <a:srgbClr val="000000"/>
                          </a:solidFill>
                          <a:effectLst/>
                          <a:latin typeface="Yu Gothic" panose="020B0400000000000000" pitchFamily="50" charset="-128"/>
                          <a:ea typeface="Yu Gothic" panose="020B0400000000000000" pitchFamily="50" charset="-128"/>
                        </a:rPr>
                        <a:t>くもり</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800" b="0" i="0" u="none" strike="noStrike">
                          <a:solidFill>
                            <a:srgbClr val="000000"/>
                          </a:solidFill>
                          <a:effectLst/>
                          <a:latin typeface="Yu Gothic" panose="020B0400000000000000" pitchFamily="50" charset="-128"/>
                          <a:ea typeface="Yu Gothic" panose="020B0400000000000000" pitchFamily="50" charset="-128"/>
                        </a:rPr>
                        <a:t>37</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800" b="0" i="0" u="none" strike="noStrike">
                          <a:solidFill>
                            <a:srgbClr val="000000"/>
                          </a:solidFill>
                          <a:effectLst/>
                          <a:latin typeface="Yu Gothic" panose="020B0400000000000000" pitchFamily="50" charset="-128"/>
                          <a:ea typeface="Yu Gothic" panose="020B0400000000000000" pitchFamily="50" charset="-128"/>
                        </a:rPr>
                        <a:t>82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r" fontAlgn="b"/>
                      <a:r>
                        <a:rPr lang="en-US" altLang="ja-JP" sz="800" b="0" i="0" u="none" strike="noStrike">
                          <a:solidFill>
                            <a:srgbClr val="000000"/>
                          </a:solidFill>
                          <a:effectLst/>
                          <a:latin typeface="Yu Gothic" panose="020B0400000000000000" pitchFamily="50" charset="-128"/>
                          <a:ea typeface="Yu Gothic" panose="020B0400000000000000" pitchFamily="50" charset="-128"/>
                        </a:rPr>
                        <a:t>53</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800" b="0" i="0" u="none" strike="noStrike">
                          <a:solidFill>
                            <a:srgbClr val="000000"/>
                          </a:solidFill>
                          <a:effectLst/>
                          <a:latin typeface="Yu Gothic" panose="020B0400000000000000" pitchFamily="50" charset="-128"/>
                          <a:ea typeface="Yu Gothic" panose="020B0400000000000000" pitchFamily="50" charset="-128"/>
                        </a:rPr>
                        <a:t>29</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ctr" fontAlgn="b"/>
                      <a:r>
                        <a:rPr lang="ja-JP" altLang="en-US" sz="800" b="0" i="0" u="none" strike="noStrike">
                          <a:solidFill>
                            <a:srgbClr val="000000"/>
                          </a:solidFill>
                          <a:effectLst/>
                          <a:latin typeface="Yu Gothic" panose="020B0400000000000000" pitchFamily="50" charset="-128"/>
                          <a:ea typeface="Yu Gothic" panose="020B0400000000000000" pitchFamily="50" charset="-128"/>
                        </a:rPr>
                        <a:t>〇</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l" fontAlgn="b"/>
                      <a:endParaRPr lang="ja-JP" altLang="en-US" sz="800" b="0" i="0" u="none" strike="noStrike">
                        <a:solidFill>
                          <a:srgbClr val="000000"/>
                        </a:solidFill>
                        <a:effectLst/>
                        <a:latin typeface="Yu Gothic" panose="020B0400000000000000" pitchFamily="50" charset="-128"/>
                        <a:ea typeface="Yu Gothic" panose="020B0400000000000000" pitchFamily="50" charset="-128"/>
                      </a:endParaRPr>
                    </a:p>
                  </a:txBody>
                  <a:tcPr marL="0" marR="0" marT="0" marB="0" anchor="b">
                    <a:lnL w="635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ja-JP" altLang="en-US" sz="800" b="0" i="0" u="none" strike="noStrike">
                        <a:solidFill>
                          <a:srgbClr val="000000"/>
                        </a:solidFill>
                        <a:effectLst/>
                        <a:latin typeface="Yu Gothic" panose="020B0400000000000000" pitchFamily="50" charset="-128"/>
                        <a:ea typeface="Yu Gothic" panose="020B0400000000000000" pitchFamily="50" charset="-128"/>
                      </a:endParaRPr>
                    </a:p>
                  </a:txBody>
                  <a:tcPr marL="0" marR="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l" fontAlgn="b"/>
                      <a:endParaRPr lang="ja-JP" altLang="en-US" sz="800" b="0" i="0" u="none" strike="noStrike">
                        <a:solidFill>
                          <a:srgbClr val="000000"/>
                        </a:solidFill>
                        <a:effectLst/>
                        <a:latin typeface="Yu Gothic" panose="020B0400000000000000" pitchFamily="50" charset="-128"/>
                        <a:ea typeface="Yu Gothic" panose="020B0400000000000000" pitchFamily="50" charset="-128"/>
                      </a:endParaRPr>
                    </a:p>
                  </a:txBody>
                  <a:tcPr marL="0" marR="0" marT="0" marB="0" anchor="b">
                    <a:lnL>
                      <a:noFill/>
                    </a:lnL>
                    <a:lnR>
                      <a:noFill/>
                    </a:lnR>
                    <a:lnT w="12700" cap="flat" cmpd="sng" algn="ctr">
                      <a:solidFill>
                        <a:srgbClr val="000000"/>
                      </a:solidFill>
                      <a:prstDash val="solid"/>
                      <a:round/>
                      <a:headEnd type="none" w="med" len="med"/>
                      <a:tailEnd type="none" w="med" len="med"/>
                    </a:lnT>
                    <a:lnB>
                      <a:noFill/>
                    </a:lnB>
                  </a:tcPr>
                </a:tc>
                <a:tc gridSpan="5">
                  <a:txBody>
                    <a:bodyPr/>
                    <a:lstStyle/>
                    <a:p>
                      <a:pPr algn="l" fontAlgn="b"/>
                      <a:r>
                        <a:rPr lang="ja-JP" altLang="en-US" sz="800" b="0" i="0" u="none" strike="noStrike" dirty="0">
                          <a:solidFill>
                            <a:srgbClr val="000000"/>
                          </a:solidFill>
                          <a:effectLst/>
                          <a:latin typeface="Yu Gothic" panose="020B0400000000000000" pitchFamily="50" charset="-128"/>
                          <a:ea typeface="Yu Gothic" panose="020B0400000000000000" pitchFamily="50" charset="-128"/>
                        </a:rPr>
                        <a:t>太陽光発電と名前を付けて表</a:t>
                      </a:r>
                      <a:r>
                        <a:rPr lang="en-US" altLang="ja-JP" sz="800" b="0" i="0" u="none" strike="noStrike" dirty="0">
                          <a:solidFill>
                            <a:srgbClr val="000000"/>
                          </a:solidFill>
                          <a:effectLst/>
                          <a:latin typeface="Yu Gothic" panose="020B0400000000000000" pitchFamily="50" charset="-128"/>
                          <a:ea typeface="Yu Gothic" panose="020B0400000000000000" pitchFamily="50" charset="-128"/>
                        </a:rPr>
                        <a:t>3</a:t>
                      </a:r>
                      <a:r>
                        <a:rPr lang="ja-JP" altLang="en-US" sz="800" b="0" i="0" u="none" strike="noStrike" dirty="0">
                          <a:solidFill>
                            <a:srgbClr val="000000"/>
                          </a:solidFill>
                          <a:effectLst/>
                          <a:latin typeface="Yu Gothic" panose="020B0400000000000000" pitchFamily="50" charset="-128"/>
                          <a:ea typeface="Yu Gothic" panose="020B0400000000000000" pitchFamily="50" charset="-128"/>
                        </a:rPr>
                        <a:t>で利用する</a:t>
                      </a:r>
                    </a:p>
                  </a:txBody>
                  <a:tcPr marL="0" marR="0" marT="0" marB="0" anchor="b">
                    <a:lnL>
                      <a:noFill/>
                    </a:lnL>
                    <a:lnR>
                      <a:noFill/>
                    </a:lnR>
                    <a:lnT w="6350" cap="flat" cmpd="sng" algn="ctr">
                      <a:solidFill>
                        <a:srgbClr val="000000"/>
                      </a:solidFill>
                      <a:prstDash val="solid"/>
                      <a:round/>
                      <a:headEnd type="none" w="med" len="med"/>
                      <a:tailEnd type="none" w="med" len="med"/>
                    </a:lnT>
                    <a:lnB>
                      <a:noFill/>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38740640"/>
                  </a:ext>
                </a:extLst>
              </a:tr>
            </a:tbl>
          </a:graphicData>
        </a:graphic>
      </p:graphicFrame>
      <p:cxnSp>
        <p:nvCxnSpPr>
          <p:cNvPr id="15" name="直線矢印コネクタ 14">
            <a:extLst>
              <a:ext uri="{FF2B5EF4-FFF2-40B4-BE49-F238E27FC236}">
                <a16:creationId xmlns:a16="http://schemas.microsoft.com/office/drawing/2014/main" id="{F7EC04D5-49FC-807D-C092-917E802F0AD2}"/>
              </a:ext>
            </a:extLst>
          </p:cNvPr>
          <p:cNvCxnSpPr>
            <a:cxnSpLocks/>
          </p:cNvCxnSpPr>
          <p:nvPr/>
        </p:nvCxnSpPr>
        <p:spPr>
          <a:xfrm flipH="1" flipV="1">
            <a:off x="4191000" y="3480028"/>
            <a:ext cx="228600" cy="21397"/>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graphicFrame>
        <p:nvGraphicFramePr>
          <p:cNvPr id="5" name="表 4">
            <a:extLst>
              <a:ext uri="{FF2B5EF4-FFF2-40B4-BE49-F238E27FC236}">
                <a16:creationId xmlns:a16="http://schemas.microsoft.com/office/drawing/2014/main" id="{A5B0AF9B-94F7-609C-9493-6495F0736271}"/>
              </a:ext>
            </a:extLst>
          </p:cNvPr>
          <p:cNvGraphicFramePr>
            <a:graphicFrameLocks noGrp="1"/>
          </p:cNvGraphicFramePr>
          <p:nvPr>
            <p:extLst>
              <p:ext uri="{D42A27DB-BD31-4B8C-83A1-F6EECF244321}">
                <p14:modId xmlns:p14="http://schemas.microsoft.com/office/powerpoint/2010/main" val="4055779949"/>
              </p:ext>
            </p:extLst>
          </p:nvPr>
        </p:nvGraphicFramePr>
        <p:xfrm>
          <a:off x="471484" y="3734326"/>
          <a:ext cx="5915028" cy="1255222"/>
        </p:xfrm>
        <a:graphic>
          <a:graphicData uri="http://schemas.openxmlformats.org/drawingml/2006/table">
            <a:tbl>
              <a:tblPr/>
              <a:tblGrid>
                <a:gridCol w="492919">
                  <a:extLst>
                    <a:ext uri="{9D8B030D-6E8A-4147-A177-3AD203B41FA5}">
                      <a16:colId xmlns:a16="http://schemas.microsoft.com/office/drawing/2014/main" val="665803021"/>
                    </a:ext>
                  </a:extLst>
                </a:gridCol>
                <a:gridCol w="492919">
                  <a:extLst>
                    <a:ext uri="{9D8B030D-6E8A-4147-A177-3AD203B41FA5}">
                      <a16:colId xmlns:a16="http://schemas.microsoft.com/office/drawing/2014/main" val="2898000486"/>
                    </a:ext>
                  </a:extLst>
                </a:gridCol>
                <a:gridCol w="492919">
                  <a:extLst>
                    <a:ext uri="{9D8B030D-6E8A-4147-A177-3AD203B41FA5}">
                      <a16:colId xmlns:a16="http://schemas.microsoft.com/office/drawing/2014/main" val="76001192"/>
                    </a:ext>
                  </a:extLst>
                </a:gridCol>
                <a:gridCol w="492919">
                  <a:extLst>
                    <a:ext uri="{9D8B030D-6E8A-4147-A177-3AD203B41FA5}">
                      <a16:colId xmlns:a16="http://schemas.microsoft.com/office/drawing/2014/main" val="2934143397"/>
                    </a:ext>
                  </a:extLst>
                </a:gridCol>
                <a:gridCol w="492919">
                  <a:extLst>
                    <a:ext uri="{9D8B030D-6E8A-4147-A177-3AD203B41FA5}">
                      <a16:colId xmlns:a16="http://schemas.microsoft.com/office/drawing/2014/main" val="422690130"/>
                    </a:ext>
                  </a:extLst>
                </a:gridCol>
                <a:gridCol w="492919">
                  <a:extLst>
                    <a:ext uri="{9D8B030D-6E8A-4147-A177-3AD203B41FA5}">
                      <a16:colId xmlns:a16="http://schemas.microsoft.com/office/drawing/2014/main" val="1601404602"/>
                    </a:ext>
                  </a:extLst>
                </a:gridCol>
                <a:gridCol w="492919">
                  <a:extLst>
                    <a:ext uri="{9D8B030D-6E8A-4147-A177-3AD203B41FA5}">
                      <a16:colId xmlns:a16="http://schemas.microsoft.com/office/drawing/2014/main" val="478927844"/>
                    </a:ext>
                  </a:extLst>
                </a:gridCol>
                <a:gridCol w="492919">
                  <a:extLst>
                    <a:ext uri="{9D8B030D-6E8A-4147-A177-3AD203B41FA5}">
                      <a16:colId xmlns:a16="http://schemas.microsoft.com/office/drawing/2014/main" val="973891990"/>
                    </a:ext>
                  </a:extLst>
                </a:gridCol>
                <a:gridCol w="492919">
                  <a:extLst>
                    <a:ext uri="{9D8B030D-6E8A-4147-A177-3AD203B41FA5}">
                      <a16:colId xmlns:a16="http://schemas.microsoft.com/office/drawing/2014/main" val="2560390240"/>
                    </a:ext>
                  </a:extLst>
                </a:gridCol>
                <a:gridCol w="492919">
                  <a:extLst>
                    <a:ext uri="{9D8B030D-6E8A-4147-A177-3AD203B41FA5}">
                      <a16:colId xmlns:a16="http://schemas.microsoft.com/office/drawing/2014/main" val="474569144"/>
                    </a:ext>
                  </a:extLst>
                </a:gridCol>
                <a:gridCol w="492919">
                  <a:extLst>
                    <a:ext uri="{9D8B030D-6E8A-4147-A177-3AD203B41FA5}">
                      <a16:colId xmlns:a16="http://schemas.microsoft.com/office/drawing/2014/main" val="3148847788"/>
                    </a:ext>
                  </a:extLst>
                </a:gridCol>
                <a:gridCol w="492919">
                  <a:extLst>
                    <a:ext uri="{9D8B030D-6E8A-4147-A177-3AD203B41FA5}">
                      <a16:colId xmlns:a16="http://schemas.microsoft.com/office/drawing/2014/main" val="1880963951"/>
                    </a:ext>
                  </a:extLst>
                </a:gridCol>
              </a:tblGrid>
              <a:tr h="223533">
                <a:tc gridSpan="5">
                  <a:txBody>
                    <a:bodyPr/>
                    <a:lstStyle/>
                    <a:p>
                      <a:pPr algn="l" fontAlgn="b"/>
                      <a:r>
                        <a:rPr lang="ja-JP" altLang="en-US" sz="1000" b="0" i="0" u="none" strike="noStrike">
                          <a:solidFill>
                            <a:srgbClr val="000000"/>
                          </a:solidFill>
                          <a:effectLst/>
                          <a:latin typeface="Yu Gothic" panose="020B0400000000000000" pitchFamily="50" charset="-128"/>
                          <a:ea typeface="Yu Gothic" panose="020B0400000000000000" pitchFamily="50" charset="-128"/>
                        </a:rPr>
                        <a:t>表</a:t>
                      </a:r>
                      <a:r>
                        <a:rPr lang="en-US" altLang="ja-JP" sz="1000" b="0" i="0" u="none" strike="noStrike">
                          <a:solidFill>
                            <a:srgbClr val="000000"/>
                          </a:solidFill>
                          <a:effectLst/>
                          <a:latin typeface="Yu Gothic" panose="020B0400000000000000" pitchFamily="50" charset="-128"/>
                          <a:ea typeface="Yu Gothic" panose="020B0400000000000000" pitchFamily="50" charset="-128"/>
                        </a:rPr>
                        <a:t>3: </a:t>
                      </a:r>
                      <a:r>
                        <a:rPr lang="ja-JP" altLang="en-US" sz="1000" b="0" i="0" u="none" strike="noStrike">
                          <a:solidFill>
                            <a:srgbClr val="000000"/>
                          </a:solidFill>
                          <a:effectLst/>
                          <a:latin typeface="Yu Gothic" panose="020B0400000000000000" pitchFamily="50" charset="-128"/>
                          <a:ea typeface="Yu Gothic" panose="020B0400000000000000" pitchFamily="50" charset="-128"/>
                        </a:rPr>
                        <a:t>停電時使用</a:t>
                      </a:r>
                      <a:r>
                        <a:rPr lang="en-US" altLang="ja-JP" sz="1000" b="0" i="0" u="none" strike="noStrike">
                          <a:solidFill>
                            <a:srgbClr val="000000"/>
                          </a:solidFill>
                          <a:effectLst/>
                          <a:latin typeface="Yu Gothic" panose="020B0400000000000000" pitchFamily="50" charset="-128"/>
                          <a:ea typeface="Yu Gothic" panose="020B0400000000000000" pitchFamily="50" charset="-128"/>
                        </a:rPr>
                        <a:t>(</a:t>
                      </a:r>
                      <a:r>
                        <a:rPr lang="ja-JP" altLang="en-US" sz="1000" b="0" i="0" u="none" strike="noStrike">
                          <a:solidFill>
                            <a:srgbClr val="000000"/>
                          </a:solidFill>
                          <a:effectLst/>
                          <a:latin typeface="Yu Gothic" panose="020B0400000000000000" pitchFamily="50" charset="-128"/>
                          <a:ea typeface="Yu Gothic" panose="020B0400000000000000" pitchFamily="50" charset="-128"/>
                        </a:rPr>
                        <a:t>シミュレーション</a:t>
                      </a:r>
                      <a:r>
                        <a:rPr lang="en-US" altLang="ja-JP" sz="1000" b="0" i="0" u="none" strike="noStrike">
                          <a:solidFill>
                            <a:srgbClr val="000000"/>
                          </a:solidFill>
                          <a:effectLst/>
                          <a:latin typeface="Yu Gothic" panose="020B0400000000000000" pitchFamily="50" charset="-128"/>
                          <a:ea typeface="Yu Gothic" panose="020B0400000000000000" pitchFamily="50" charset="-128"/>
                        </a:rPr>
                        <a:t>)</a:t>
                      </a:r>
                    </a:p>
                  </a:txBody>
                  <a:tcPr marL="8597" marR="8597" marT="8597" marB="0" anchor="b">
                    <a:lnL>
                      <a:noFill/>
                    </a:lnL>
                    <a:lnR>
                      <a:noFill/>
                    </a:lnR>
                    <a:lnT>
                      <a:noFill/>
                    </a:lnT>
                    <a:lnB w="12700" cap="flat" cmpd="sng" algn="ctr">
                      <a:solidFill>
                        <a:srgbClr val="000000"/>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a:txBody>
                    <a:bodyPr/>
                    <a:lstStyle/>
                    <a:p>
                      <a:pPr algn="l" fontAlgn="b"/>
                      <a:endParaRPr lang="ja-JP" altLang="en-US" sz="1000" b="0" i="0" u="none" strike="noStrike">
                        <a:solidFill>
                          <a:srgbClr val="000000"/>
                        </a:solidFill>
                        <a:effectLst/>
                        <a:latin typeface="Yu Gothic" panose="020B0400000000000000" pitchFamily="50" charset="-128"/>
                        <a:ea typeface="Yu Gothic" panose="020B0400000000000000" pitchFamily="50" charset="-128"/>
                      </a:endParaRPr>
                    </a:p>
                  </a:txBody>
                  <a:tcPr marL="8597" marR="8597" marT="8597"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l" fontAlgn="b"/>
                      <a:endParaRPr lang="ja-JP" altLang="en-US" sz="1000" b="0" i="0" u="none" strike="noStrike">
                        <a:solidFill>
                          <a:srgbClr val="000000"/>
                        </a:solidFill>
                        <a:effectLst/>
                        <a:latin typeface="Yu Gothic" panose="020B0400000000000000" pitchFamily="50" charset="-128"/>
                        <a:ea typeface="Yu Gothic" panose="020B0400000000000000" pitchFamily="50" charset="-128"/>
                      </a:endParaRPr>
                    </a:p>
                  </a:txBody>
                  <a:tcPr marL="8597" marR="8597" marT="8597"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l" fontAlgn="b"/>
                      <a:endParaRPr lang="ja-JP" altLang="en-US" sz="1000" b="0" i="0" u="none" strike="noStrike">
                        <a:solidFill>
                          <a:srgbClr val="000000"/>
                        </a:solidFill>
                        <a:effectLst/>
                        <a:latin typeface="Yu Gothic" panose="020B0400000000000000" pitchFamily="50" charset="-128"/>
                        <a:ea typeface="Yu Gothic" panose="020B0400000000000000" pitchFamily="50" charset="-128"/>
                      </a:endParaRPr>
                    </a:p>
                  </a:txBody>
                  <a:tcPr marL="8597" marR="8597" marT="8597"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l" fontAlgn="b"/>
                      <a:endParaRPr lang="ja-JP" altLang="en-US" sz="1000" b="0" i="0" u="none" strike="noStrike">
                        <a:solidFill>
                          <a:srgbClr val="000000"/>
                        </a:solidFill>
                        <a:effectLst/>
                        <a:latin typeface="Yu Gothic" panose="020B0400000000000000" pitchFamily="50" charset="-128"/>
                        <a:ea typeface="Yu Gothic" panose="020B0400000000000000" pitchFamily="50" charset="-128"/>
                      </a:endParaRPr>
                    </a:p>
                  </a:txBody>
                  <a:tcPr marL="8597" marR="8597" marT="8597"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l" fontAlgn="b"/>
                      <a:endParaRPr lang="ja-JP" altLang="en-US" sz="1000" b="0" i="0" u="none" strike="noStrike">
                        <a:solidFill>
                          <a:srgbClr val="000000"/>
                        </a:solidFill>
                        <a:effectLst/>
                        <a:latin typeface="Yu Gothic" panose="020B0400000000000000" pitchFamily="50" charset="-128"/>
                        <a:ea typeface="Yu Gothic" panose="020B0400000000000000" pitchFamily="50" charset="-128"/>
                      </a:endParaRPr>
                    </a:p>
                  </a:txBody>
                  <a:tcPr marL="8597" marR="8597" marT="8597"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l" fontAlgn="b"/>
                      <a:endParaRPr lang="ja-JP" altLang="en-US" sz="1000" b="0" i="0" u="none" strike="noStrike">
                        <a:solidFill>
                          <a:srgbClr val="000000"/>
                        </a:solidFill>
                        <a:effectLst/>
                        <a:latin typeface="Yu Gothic" panose="020B0400000000000000" pitchFamily="50" charset="-128"/>
                        <a:ea typeface="Yu Gothic" panose="020B0400000000000000" pitchFamily="50" charset="-128"/>
                      </a:endParaRPr>
                    </a:p>
                  </a:txBody>
                  <a:tcPr marL="8597" marR="8597" marT="8597"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l" fontAlgn="b"/>
                      <a:endParaRPr lang="ja-JP" altLang="en-US" sz="1000" b="0" i="0" u="none" strike="noStrike" dirty="0">
                        <a:solidFill>
                          <a:srgbClr val="000000"/>
                        </a:solidFill>
                        <a:effectLst/>
                        <a:latin typeface="Yu Gothic" panose="020B0400000000000000" pitchFamily="50" charset="-128"/>
                        <a:ea typeface="Yu Gothic" panose="020B0400000000000000" pitchFamily="50" charset="-128"/>
                      </a:endParaRPr>
                    </a:p>
                  </a:txBody>
                  <a:tcPr marL="8597" marR="8597" marT="8597" marB="0" anchor="b">
                    <a:lnL>
                      <a:noFill/>
                    </a:lnL>
                    <a:lnR>
                      <a:noFill/>
                    </a:lnR>
                    <a:lnT>
                      <a:noFill/>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939239829"/>
                  </a:ext>
                </a:extLst>
              </a:tr>
              <a:tr h="386884">
                <a:tc>
                  <a:txBody>
                    <a:bodyPr/>
                    <a:lstStyle/>
                    <a:p>
                      <a:pPr algn="l" fontAlgn="b"/>
                      <a:r>
                        <a:rPr lang="ja-JP" altLang="en-US" sz="900" b="0" i="0" u="none" strike="noStrike">
                          <a:solidFill>
                            <a:srgbClr val="000000"/>
                          </a:solidFill>
                          <a:effectLst/>
                          <a:latin typeface="Yu Gothic" panose="020B0400000000000000" pitchFamily="50" charset="-128"/>
                          <a:ea typeface="Yu Gothic" panose="020B0400000000000000" pitchFamily="50" charset="-128"/>
                        </a:rPr>
                        <a:t>１日目</a:t>
                      </a:r>
                      <a:br>
                        <a:rPr lang="ja-JP" altLang="en-US" sz="900" b="0" i="0" u="none" strike="noStrike">
                          <a:solidFill>
                            <a:srgbClr val="000000"/>
                          </a:solidFill>
                          <a:effectLst/>
                          <a:latin typeface="Yu Gothic" panose="020B0400000000000000" pitchFamily="50" charset="-128"/>
                          <a:ea typeface="Yu Gothic" panose="020B0400000000000000" pitchFamily="50" charset="-128"/>
                        </a:rPr>
                      </a:br>
                      <a:r>
                        <a:rPr lang="ja-JP" altLang="en-US" sz="900" b="0" i="0" u="none" strike="noStrike">
                          <a:solidFill>
                            <a:srgbClr val="000000"/>
                          </a:solidFill>
                          <a:effectLst/>
                          <a:latin typeface="Yu Gothic" panose="020B0400000000000000" pitchFamily="50" charset="-128"/>
                          <a:ea typeface="Yu Gothic" panose="020B0400000000000000" pitchFamily="50" charset="-128"/>
                        </a:rPr>
                        <a:t>天気</a:t>
                      </a:r>
                    </a:p>
                  </a:txBody>
                  <a:tcPr marL="8597" marR="8597" marT="8597"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l" fontAlgn="b"/>
                      <a:r>
                        <a:rPr lang="ja-JP" altLang="en-US" sz="900" b="0" i="0" u="none" strike="noStrike">
                          <a:solidFill>
                            <a:srgbClr val="000000"/>
                          </a:solidFill>
                          <a:effectLst/>
                          <a:latin typeface="Yu Gothic" panose="020B0400000000000000" pitchFamily="50" charset="-128"/>
                          <a:ea typeface="Yu Gothic" panose="020B0400000000000000" pitchFamily="50" charset="-128"/>
                        </a:rPr>
                        <a:t>２日目</a:t>
                      </a:r>
                      <a:br>
                        <a:rPr lang="ja-JP" altLang="en-US" sz="900" b="0" i="0" u="none" strike="noStrike">
                          <a:solidFill>
                            <a:srgbClr val="000000"/>
                          </a:solidFill>
                          <a:effectLst/>
                          <a:latin typeface="Yu Gothic" panose="020B0400000000000000" pitchFamily="50" charset="-128"/>
                          <a:ea typeface="Yu Gothic" panose="020B0400000000000000" pitchFamily="50" charset="-128"/>
                        </a:rPr>
                      </a:br>
                      <a:r>
                        <a:rPr lang="ja-JP" altLang="en-US" sz="900" b="0" i="0" u="none" strike="noStrike">
                          <a:solidFill>
                            <a:srgbClr val="000000"/>
                          </a:solidFill>
                          <a:effectLst/>
                          <a:latin typeface="Yu Gothic" panose="020B0400000000000000" pitchFamily="50" charset="-128"/>
                          <a:ea typeface="Yu Gothic" panose="020B0400000000000000" pitchFamily="50" charset="-128"/>
                        </a:rPr>
                        <a:t>天気</a:t>
                      </a:r>
                    </a:p>
                  </a:txBody>
                  <a:tcPr marL="8597" marR="8597" marT="859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l" fontAlgn="b"/>
                      <a:r>
                        <a:rPr lang="ja-JP" altLang="en-US" sz="900" b="0" i="0" u="none" strike="noStrike">
                          <a:solidFill>
                            <a:srgbClr val="000000"/>
                          </a:solidFill>
                          <a:effectLst/>
                          <a:latin typeface="Yu Gothic" panose="020B0400000000000000" pitchFamily="50" charset="-128"/>
                          <a:ea typeface="Yu Gothic" panose="020B0400000000000000" pitchFamily="50" charset="-128"/>
                        </a:rPr>
                        <a:t>３日目</a:t>
                      </a:r>
                      <a:br>
                        <a:rPr lang="ja-JP" altLang="en-US" sz="900" b="0" i="0" u="none" strike="noStrike">
                          <a:solidFill>
                            <a:srgbClr val="000000"/>
                          </a:solidFill>
                          <a:effectLst/>
                          <a:latin typeface="Yu Gothic" panose="020B0400000000000000" pitchFamily="50" charset="-128"/>
                          <a:ea typeface="Yu Gothic" panose="020B0400000000000000" pitchFamily="50" charset="-128"/>
                        </a:rPr>
                      </a:br>
                      <a:r>
                        <a:rPr lang="ja-JP" altLang="en-US" sz="900" b="0" i="0" u="none" strike="noStrike">
                          <a:solidFill>
                            <a:srgbClr val="000000"/>
                          </a:solidFill>
                          <a:effectLst/>
                          <a:latin typeface="Yu Gothic" panose="020B0400000000000000" pitchFamily="50" charset="-128"/>
                          <a:ea typeface="Yu Gothic" panose="020B0400000000000000" pitchFamily="50" charset="-128"/>
                        </a:rPr>
                        <a:t>天気</a:t>
                      </a:r>
                    </a:p>
                  </a:txBody>
                  <a:tcPr marL="8597" marR="8597" marT="8597"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l" fontAlgn="b"/>
                      <a:r>
                        <a:rPr lang="zh-TW" altLang="en-US" sz="900" b="0" i="0" u="none" strike="noStrike">
                          <a:solidFill>
                            <a:srgbClr val="000000"/>
                          </a:solidFill>
                          <a:effectLst/>
                          <a:latin typeface="Yu Gothic" panose="020B0400000000000000" pitchFamily="50" charset="-128"/>
                          <a:ea typeface="Yu Gothic" panose="020B0400000000000000" pitchFamily="50" charset="-128"/>
                        </a:rPr>
                        <a:t>１日目</a:t>
                      </a:r>
                      <a:br>
                        <a:rPr lang="zh-TW" altLang="en-US" sz="900" b="0" i="0" u="none" strike="noStrike">
                          <a:solidFill>
                            <a:srgbClr val="000000"/>
                          </a:solidFill>
                          <a:effectLst/>
                          <a:latin typeface="Yu Gothic" panose="020B0400000000000000" pitchFamily="50" charset="-128"/>
                          <a:ea typeface="Yu Gothic" panose="020B0400000000000000" pitchFamily="50" charset="-128"/>
                        </a:rPr>
                      </a:br>
                      <a:r>
                        <a:rPr lang="zh-TW" altLang="en-US" sz="900" b="0" i="0" u="none" strike="noStrike">
                          <a:solidFill>
                            <a:srgbClr val="000000"/>
                          </a:solidFill>
                          <a:effectLst/>
                          <a:latin typeface="Yu Gothic" panose="020B0400000000000000" pitchFamily="50" charset="-128"/>
                          <a:ea typeface="Yu Gothic" panose="020B0400000000000000" pitchFamily="50" charset="-128"/>
                        </a:rPr>
                        <a:t>発電量</a:t>
                      </a:r>
                    </a:p>
                  </a:txBody>
                  <a:tcPr marL="8597" marR="8597" marT="8597"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l" fontAlgn="b"/>
                      <a:r>
                        <a:rPr lang="zh-TW" altLang="en-US" sz="900" b="0" i="0" u="none" strike="noStrike">
                          <a:solidFill>
                            <a:srgbClr val="000000"/>
                          </a:solidFill>
                          <a:effectLst/>
                          <a:latin typeface="Yu Gothic" panose="020B0400000000000000" pitchFamily="50" charset="-128"/>
                          <a:ea typeface="Yu Gothic" panose="020B0400000000000000" pitchFamily="50" charset="-128"/>
                        </a:rPr>
                        <a:t>２日目</a:t>
                      </a:r>
                      <a:br>
                        <a:rPr lang="zh-TW" altLang="en-US" sz="900" b="0" i="0" u="none" strike="noStrike">
                          <a:solidFill>
                            <a:srgbClr val="000000"/>
                          </a:solidFill>
                          <a:effectLst/>
                          <a:latin typeface="Yu Gothic" panose="020B0400000000000000" pitchFamily="50" charset="-128"/>
                          <a:ea typeface="Yu Gothic" panose="020B0400000000000000" pitchFamily="50" charset="-128"/>
                        </a:rPr>
                      </a:br>
                      <a:r>
                        <a:rPr lang="zh-TW" altLang="en-US" sz="900" b="0" i="0" u="none" strike="noStrike">
                          <a:solidFill>
                            <a:srgbClr val="000000"/>
                          </a:solidFill>
                          <a:effectLst/>
                          <a:latin typeface="Yu Gothic" panose="020B0400000000000000" pitchFamily="50" charset="-128"/>
                          <a:ea typeface="Yu Gothic" panose="020B0400000000000000" pitchFamily="50" charset="-128"/>
                        </a:rPr>
                        <a:t>発電量</a:t>
                      </a:r>
                    </a:p>
                  </a:txBody>
                  <a:tcPr marL="8597" marR="8597" marT="859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l" fontAlgn="b"/>
                      <a:r>
                        <a:rPr lang="zh-TW" altLang="en-US" sz="900" b="0" i="0" u="none" strike="noStrike">
                          <a:solidFill>
                            <a:srgbClr val="000000"/>
                          </a:solidFill>
                          <a:effectLst/>
                          <a:latin typeface="Yu Gothic" panose="020B0400000000000000" pitchFamily="50" charset="-128"/>
                          <a:ea typeface="Yu Gothic" panose="020B0400000000000000" pitchFamily="50" charset="-128"/>
                        </a:rPr>
                        <a:t>３日目</a:t>
                      </a:r>
                      <a:br>
                        <a:rPr lang="zh-TW" altLang="en-US" sz="900" b="0" i="0" u="none" strike="noStrike">
                          <a:solidFill>
                            <a:srgbClr val="000000"/>
                          </a:solidFill>
                          <a:effectLst/>
                          <a:latin typeface="Yu Gothic" panose="020B0400000000000000" pitchFamily="50" charset="-128"/>
                          <a:ea typeface="Yu Gothic" panose="020B0400000000000000" pitchFamily="50" charset="-128"/>
                        </a:rPr>
                      </a:br>
                      <a:r>
                        <a:rPr lang="zh-TW" altLang="en-US" sz="900" b="0" i="0" u="none" strike="noStrike">
                          <a:solidFill>
                            <a:srgbClr val="000000"/>
                          </a:solidFill>
                          <a:effectLst/>
                          <a:latin typeface="Yu Gothic" panose="020B0400000000000000" pitchFamily="50" charset="-128"/>
                          <a:ea typeface="Yu Gothic" panose="020B0400000000000000" pitchFamily="50" charset="-128"/>
                        </a:rPr>
                        <a:t>発電量</a:t>
                      </a:r>
                    </a:p>
                  </a:txBody>
                  <a:tcPr marL="8597" marR="8597" marT="8597"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l" fontAlgn="b"/>
                      <a:r>
                        <a:rPr lang="zh-TW" altLang="en-US" sz="900" b="0" i="0" u="none" strike="noStrike">
                          <a:solidFill>
                            <a:srgbClr val="000000"/>
                          </a:solidFill>
                          <a:effectLst/>
                          <a:latin typeface="Yu Gothic" panose="020B0400000000000000" pitchFamily="50" charset="-128"/>
                          <a:ea typeface="Yu Gothic" panose="020B0400000000000000" pitchFamily="50" charset="-128"/>
                        </a:rPr>
                        <a:t>１日目</a:t>
                      </a:r>
                      <a:br>
                        <a:rPr lang="zh-TW" altLang="en-US" sz="900" b="0" i="0" u="none" strike="noStrike">
                          <a:solidFill>
                            <a:srgbClr val="000000"/>
                          </a:solidFill>
                          <a:effectLst/>
                          <a:latin typeface="Yu Gothic" panose="020B0400000000000000" pitchFamily="50" charset="-128"/>
                          <a:ea typeface="Yu Gothic" panose="020B0400000000000000" pitchFamily="50" charset="-128"/>
                        </a:rPr>
                      </a:br>
                      <a:r>
                        <a:rPr lang="zh-TW" altLang="en-US" sz="900" b="0" i="0" u="none" strike="noStrike">
                          <a:solidFill>
                            <a:srgbClr val="000000"/>
                          </a:solidFill>
                          <a:effectLst/>
                          <a:latin typeface="Yu Gothic" panose="020B0400000000000000" pitchFamily="50" charset="-128"/>
                          <a:ea typeface="Yu Gothic" panose="020B0400000000000000" pitchFamily="50" charset="-128"/>
                        </a:rPr>
                        <a:t>蓄電量</a:t>
                      </a:r>
                    </a:p>
                  </a:txBody>
                  <a:tcPr marL="8597" marR="8597" marT="8597"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l" fontAlgn="b"/>
                      <a:r>
                        <a:rPr lang="zh-TW" altLang="en-US" sz="900" b="0" i="0" u="none" strike="noStrike">
                          <a:solidFill>
                            <a:srgbClr val="000000"/>
                          </a:solidFill>
                          <a:effectLst/>
                          <a:latin typeface="Yu Gothic" panose="020B0400000000000000" pitchFamily="50" charset="-128"/>
                          <a:ea typeface="Yu Gothic" panose="020B0400000000000000" pitchFamily="50" charset="-128"/>
                        </a:rPr>
                        <a:t>２日目</a:t>
                      </a:r>
                      <a:br>
                        <a:rPr lang="zh-TW" altLang="en-US" sz="900" b="0" i="0" u="none" strike="noStrike">
                          <a:solidFill>
                            <a:srgbClr val="000000"/>
                          </a:solidFill>
                          <a:effectLst/>
                          <a:latin typeface="Yu Gothic" panose="020B0400000000000000" pitchFamily="50" charset="-128"/>
                          <a:ea typeface="Yu Gothic" panose="020B0400000000000000" pitchFamily="50" charset="-128"/>
                        </a:rPr>
                      </a:br>
                      <a:r>
                        <a:rPr lang="zh-TW" altLang="en-US" sz="900" b="0" i="0" u="none" strike="noStrike">
                          <a:solidFill>
                            <a:srgbClr val="000000"/>
                          </a:solidFill>
                          <a:effectLst/>
                          <a:latin typeface="Yu Gothic" panose="020B0400000000000000" pitchFamily="50" charset="-128"/>
                          <a:ea typeface="Yu Gothic" panose="020B0400000000000000" pitchFamily="50" charset="-128"/>
                        </a:rPr>
                        <a:t>蓄電量</a:t>
                      </a:r>
                    </a:p>
                  </a:txBody>
                  <a:tcPr marL="8597" marR="8597" marT="859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l" fontAlgn="b"/>
                      <a:r>
                        <a:rPr lang="zh-TW" altLang="en-US" sz="900" b="0" i="0" u="none" strike="noStrike">
                          <a:solidFill>
                            <a:srgbClr val="000000"/>
                          </a:solidFill>
                          <a:effectLst/>
                          <a:latin typeface="Yu Gothic" panose="020B0400000000000000" pitchFamily="50" charset="-128"/>
                          <a:ea typeface="Yu Gothic" panose="020B0400000000000000" pitchFamily="50" charset="-128"/>
                        </a:rPr>
                        <a:t>３日目</a:t>
                      </a:r>
                      <a:br>
                        <a:rPr lang="zh-TW" altLang="en-US" sz="900" b="0" i="0" u="none" strike="noStrike">
                          <a:solidFill>
                            <a:srgbClr val="000000"/>
                          </a:solidFill>
                          <a:effectLst/>
                          <a:latin typeface="Yu Gothic" panose="020B0400000000000000" pitchFamily="50" charset="-128"/>
                          <a:ea typeface="Yu Gothic" panose="020B0400000000000000" pitchFamily="50" charset="-128"/>
                        </a:rPr>
                      </a:br>
                      <a:r>
                        <a:rPr lang="zh-TW" altLang="en-US" sz="900" b="0" i="0" u="none" strike="noStrike">
                          <a:solidFill>
                            <a:srgbClr val="000000"/>
                          </a:solidFill>
                          <a:effectLst/>
                          <a:latin typeface="Yu Gothic" panose="020B0400000000000000" pitchFamily="50" charset="-128"/>
                          <a:ea typeface="Yu Gothic" panose="020B0400000000000000" pitchFamily="50" charset="-128"/>
                        </a:rPr>
                        <a:t>蓄電量</a:t>
                      </a:r>
                    </a:p>
                  </a:txBody>
                  <a:tcPr marL="8597" marR="8597" marT="8597"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l" fontAlgn="b"/>
                      <a:r>
                        <a:rPr lang="zh-TW" altLang="en-US" sz="900" b="0" i="0" u="none" strike="noStrike">
                          <a:solidFill>
                            <a:srgbClr val="000000"/>
                          </a:solidFill>
                          <a:effectLst/>
                          <a:latin typeface="Yu Gothic" panose="020B0400000000000000" pitchFamily="50" charset="-128"/>
                          <a:ea typeface="Yu Gothic" panose="020B0400000000000000" pitchFamily="50" charset="-128"/>
                        </a:rPr>
                        <a:t>１日目</a:t>
                      </a:r>
                      <a:br>
                        <a:rPr lang="zh-TW" altLang="en-US" sz="900" b="0" i="0" u="none" strike="noStrike">
                          <a:solidFill>
                            <a:srgbClr val="000000"/>
                          </a:solidFill>
                          <a:effectLst/>
                          <a:latin typeface="Yu Gothic" panose="020B0400000000000000" pitchFamily="50" charset="-128"/>
                          <a:ea typeface="Yu Gothic" panose="020B0400000000000000" pitchFamily="50" charset="-128"/>
                        </a:rPr>
                      </a:br>
                      <a:r>
                        <a:rPr lang="zh-TW" altLang="en-US" sz="900" b="0" i="0" u="none" strike="noStrike">
                          <a:solidFill>
                            <a:srgbClr val="000000"/>
                          </a:solidFill>
                          <a:effectLst/>
                          <a:latin typeface="Yu Gothic" panose="020B0400000000000000" pitchFamily="50" charset="-128"/>
                          <a:ea typeface="Yu Gothic" panose="020B0400000000000000" pitchFamily="50" charset="-128"/>
                        </a:rPr>
                        <a:t>過不足</a:t>
                      </a:r>
                    </a:p>
                  </a:txBody>
                  <a:tcPr marL="8597" marR="8597" marT="8597"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l" fontAlgn="b"/>
                      <a:r>
                        <a:rPr lang="zh-TW" altLang="en-US" sz="900" b="0" i="0" u="none" strike="noStrike">
                          <a:solidFill>
                            <a:srgbClr val="000000"/>
                          </a:solidFill>
                          <a:effectLst/>
                          <a:latin typeface="Yu Gothic" panose="020B0400000000000000" pitchFamily="50" charset="-128"/>
                          <a:ea typeface="Yu Gothic" panose="020B0400000000000000" pitchFamily="50" charset="-128"/>
                        </a:rPr>
                        <a:t>２日目</a:t>
                      </a:r>
                      <a:br>
                        <a:rPr lang="zh-TW" altLang="en-US" sz="900" b="0" i="0" u="none" strike="noStrike">
                          <a:solidFill>
                            <a:srgbClr val="000000"/>
                          </a:solidFill>
                          <a:effectLst/>
                          <a:latin typeface="Yu Gothic" panose="020B0400000000000000" pitchFamily="50" charset="-128"/>
                          <a:ea typeface="Yu Gothic" panose="020B0400000000000000" pitchFamily="50" charset="-128"/>
                        </a:rPr>
                      </a:br>
                      <a:r>
                        <a:rPr lang="zh-TW" altLang="en-US" sz="900" b="0" i="0" u="none" strike="noStrike">
                          <a:solidFill>
                            <a:srgbClr val="000000"/>
                          </a:solidFill>
                          <a:effectLst/>
                          <a:latin typeface="Yu Gothic" panose="020B0400000000000000" pitchFamily="50" charset="-128"/>
                          <a:ea typeface="Yu Gothic" panose="020B0400000000000000" pitchFamily="50" charset="-128"/>
                        </a:rPr>
                        <a:t>過不足</a:t>
                      </a:r>
                    </a:p>
                  </a:txBody>
                  <a:tcPr marL="8597" marR="8597" marT="859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l" fontAlgn="b"/>
                      <a:r>
                        <a:rPr lang="zh-TW" altLang="en-US" sz="900" b="0" i="0" u="none" strike="noStrike" dirty="0">
                          <a:solidFill>
                            <a:srgbClr val="000000"/>
                          </a:solidFill>
                          <a:effectLst/>
                          <a:latin typeface="Yu Gothic" panose="020B0400000000000000" pitchFamily="50" charset="-128"/>
                          <a:ea typeface="Yu Gothic" panose="020B0400000000000000" pitchFamily="50" charset="-128"/>
                        </a:rPr>
                        <a:t>３日目</a:t>
                      </a:r>
                      <a:br>
                        <a:rPr lang="zh-TW" altLang="en-US" sz="900" b="0" i="0" u="none" strike="noStrike" dirty="0">
                          <a:solidFill>
                            <a:srgbClr val="000000"/>
                          </a:solidFill>
                          <a:effectLst/>
                          <a:latin typeface="Yu Gothic" panose="020B0400000000000000" pitchFamily="50" charset="-128"/>
                          <a:ea typeface="Yu Gothic" panose="020B0400000000000000" pitchFamily="50" charset="-128"/>
                        </a:rPr>
                      </a:br>
                      <a:r>
                        <a:rPr lang="zh-TW" altLang="en-US" sz="900" b="0" i="0" u="none" strike="noStrike" dirty="0">
                          <a:solidFill>
                            <a:srgbClr val="000000"/>
                          </a:solidFill>
                          <a:effectLst/>
                          <a:latin typeface="Yu Gothic" panose="020B0400000000000000" pitchFamily="50" charset="-128"/>
                          <a:ea typeface="Yu Gothic" panose="020B0400000000000000" pitchFamily="50" charset="-128"/>
                        </a:rPr>
                        <a:t>過不足</a:t>
                      </a:r>
                    </a:p>
                  </a:txBody>
                  <a:tcPr marL="8597" marR="8597" marT="8597"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extLst>
                  <a:ext uri="{0D108BD9-81ED-4DB2-BD59-A6C34878D82A}">
                    <a16:rowId xmlns:a16="http://schemas.microsoft.com/office/drawing/2014/main" val="1248738203"/>
                  </a:ext>
                </a:extLst>
              </a:tr>
              <a:tr h="214935">
                <a:tc>
                  <a:txBody>
                    <a:bodyPr/>
                    <a:lstStyle/>
                    <a:p>
                      <a:pPr algn="l" fontAlgn="b"/>
                      <a:r>
                        <a:rPr lang="ja-JP" altLang="en-US" sz="1000" b="0" i="0" u="none" strike="noStrike">
                          <a:solidFill>
                            <a:srgbClr val="000000"/>
                          </a:solidFill>
                          <a:effectLst/>
                          <a:latin typeface="Yu Gothic" panose="020B0400000000000000" pitchFamily="50" charset="-128"/>
                          <a:ea typeface="Yu Gothic" panose="020B0400000000000000" pitchFamily="50" charset="-128"/>
                        </a:rPr>
                        <a:t>はれ</a:t>
                      </a:r>
                    </a:p>
                  </a:txBody>
                  <a:tcPr marL="8597" marR="8597" marT="8597"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l" fontAlgn="b"/>
                      <a:r>
                        <a:rPr lang="ja-JP" altLang="en-US" sz="1000" b="0" i="0" u="none" strike="noStrike">
                          <a:solidFill>
                            <a:srgbClr val="000000"/>
                          </a:solidFill>
                          <a:effectLst/>
                          <a:latin typeface="Yu Gothic" panose="020B0400000000000000" pitchFamily="50" charset="-128"/>
                          <a:ea typeface="Yu Gothic" panose="020B0400000000000000" pitchFamily="50" charset="-128"/>
                        </a:rPr>
                        <a:t>はれ</a:t>
                      </a:r>
                    </a:p>
                  </a:txBody>
                  <a:tcPr marL="8597" marR="8597" marT="859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l" fontAlgn="b"/>
                      <a:r>
                        <a:rPr lang="ja-JP" altLang="en-US" sz="1000" b="0" i="0" u="none" strike="noStrike">
                          <a:solidFill>
                            <a:srgbClr val="000000"/>
                          </a:solidFill>
                          <a:effectLst/>
                          <a:latin typeface="Yu Gothic" panose="020B0400000000000000" pitchFamily="50" charset="-128"/>
                          <a:ea typeface="Yu Gothic" panose="020B0400000000000000" pitchFamily="50" charset="-128"/>
                        </a:rPr>
                        <a:t>はれ</a:t>
                      </a:r>
                    </a:p>
                  </a:txBody>
                  <a:tcPr marL="8597" marR="8597" marT="8597"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r" fontAlgn="b"/>
                      <a:r>
                        <a:rPr lang="en-US" altLang="ja-JP" sz="1000" b="0" i="0" u="none" strike="noStrike">
                          <a:solidFill>
                            <a:srgbClr val="000000"/>
                          </a:solidFill>
                          <a:effectLst/>
                          <a:latin typeface="Yu Gothic" panose="020B0400000000000000" pitchFamily="50" charset="-128"/>
                          <a:ea typeface="Yu Gothic" panose="020B0400000000000000" pitchFamily="50" charset="-128"/>
                        </a:rPr>
                        <a:t>109</a:t>
                      </a:r>
                    </a:p>
                  </a:txBody>
                  <a:tcPr marL="8597" marR="8597" marT="8597"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r" fontAlgn="b"/>
                      <a:r>
                        <a:rPr lang="en-US" altLang="ja-JP" sz="1000" b="0" i="0" u="none" strike="noStrike">
                          <a:solidFill>
                            <a:srgbClr val="000000"/>
                          </a:solidFill>
                          <a:effectLst/>
                          <a:latin typeface="Yu Gothic" panose="020B0400000000000000" pitchFamily="50" charset="-128"/>
                          <a:ea typeface="Yu Gothic" panose="020B0400000000000000" pitchFamily="50" charset="-128"/>
                        </a:rPr>
                        <a:t>109</a:t>
                      </a:r>
                    </a:p>
                  </a:txBody>
                  <a:tcPr marL="8597" marR="8597" marT="859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r" fontAlgn="b"/>
                      <a:r>
                        <a:rPr lang="en-US" altLang="ja-JP" sz="1000" b="0" i="0" u="none" strike="noStrike">
                          <a:solidFill>
                            <a:srgbClr val="000000"/>
                          </a:solidFill>
                          <a:effectLst/>
                          <a:latin typeface="Yu Gothic" panose="020B0400000000000000" pitchFamily="50" charset="-128"/>
                          <a:ea typeface="Yu Gothic" panose="020B0400000000000000" pitchFamily="50" charset="-128"/>
                        </a:rPr>
                        <a:t>109</a:t>
                      </a:r>
                    </a:p>
                  </a:txBody>
                  <a:tcPr marL="8597" marR="8597" marT="8597"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r" fontAlgn="b"/>
                      <a:r>
                        <a:rPr lang="en-US" altLang="ja-JP" sz="1000" b="0" i="0" u="none" strike="noStrike">
                          <a:solidFill>
                            <a:srgbClr val="000000"/>
                          </a:solidFill>
                          <a:effectLst/>
                          <a:latin typeface="Yu Gothic" panose="020B0400000000000000" pitchFamily="50" charset="-128"/>
                          <a:ea typeface="Yu Gothic" panose="020B0400000000000000" pitchFamily="50" charset="-128"/>
                        </a:rPr>
                        <a:t>100</a:t>
                      </a:r>
                    </a:p>
                  </a:txBody>
                  <a:tcPr marL="8597" marR="8597" marT="8597"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r" fontAlgn="b"/>
                      <a:r>
                        <a:rPr lang="en-US" altLang="ja-JP" sz="1000" b="0" i="0" u="none" strike="noStrike">
                          <a:solidFill>
                            <a:srgbClr val="000000"/>
                          </a:solidFill>
                          <a:effectLst/>
                          <a:latin typeface="Yu Gothic" panose="020B0400000000000000" pitchFamily="50" charset="-128"/>
                          <a:ea typeface="Yu Gothic" panose="020B0400000000000000" pitchFamily="50" charset="-128"/>
                        </a:rPr>
                        <a:t>100</a:t>
                      </a:r>
                    </a:p>
                  </a:txBody>
                  <a:tcPr marL="8597" marR="8597" marT="859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r" fontAlgn="b"/>
                      <a:r>
                        <a:rPr lang="en-US" altLang="ja-JP" sz="1000" b="0" i="0" u="none" strike="noStrike">
                          <a:solidFill>
                            <a:srgbClr val="000000"/>
                          </a:solidFill>
                          <a:effectLst/>
                          <a:latin typeface="Yu Gothic" panose="020B0400000000000000" pitchFamily="50" charset="-128"/>
                          <a:ea typeface="Yu Gothic" panose="020B0400000000000000" pitchFamily="50" charset="-128"/>
                        </a:rPr>
                        <a:t>100</a:t>
                      </a:r>
                    </a:p>
                  </a:txBody>
                  <a:tcPr marL="8597" marR="8597" marT="8597"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r" fontAlgn="b"/>
                      <a:r>
                        <a:rPr lang="en-US" altLang="ja-JP" sz="1000" b="0" i="0" u="none" strike="noStrike">
                          <a:solidFill>
                            <a:srgbClr val="000000"/>
                          </a:solidFill>
                          <a:effectLst/>
                          <a:latin typeface="Yu Gothic" panose="020B0400000000000000" pitchFamily="50" charset="-128"/>
                          <a:ea typeface="Yu Gothic" panose="020B0400000000000000" pitchFamily="50" charset="-128"/>
                        </a:rPr>
                        <a:t>46</a:t>
                      </a:r>
                    </a:p>
                  </a:txBody>
                  <a:tcPr marL="8597" marR="8597" marT="8597"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r" fontAlgn="b"/>
                      <a:r>
                        <a:rPr lang="en-US" altLang="ja-JP" sz="1000" b="0" i="0" u="none" strike="noStrike">
                          <a:solidFill>
                            <a:srgbClr val="000000"/>
                          </a:solidFill>
                          <a:effectLst/>
                          <a:latin typeface="Yu Gothic" panose="020B0400000000000000" pitchFamily="50" charset="-128"/>
                          <a:ea typeface="Yu Gothic" panose="020B0400000000000000" pitchFamily="50" charset="-128"/>
                        </a:rPr>
                        <a:t>46</a:t>
                      </a:r>
                    </a:p>
                  </a:txBody>
                  <a:tcPr marL="8597" marR="8597" marT="859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r" fontAlgn="b"/>
                      <a:r>
                        <a:rPr lang="en-US" altLang="ja-JP" sz="1000" b="0" i="0" u="none" strike="noStrike">
                          <a:solidFill>
                            <a:srgbClr val="000000"/>
                          </a:solidFill>
                          <a:effectLst/>
                          <a:latin typeface="Yu Gothic" panose="020B0400000000000000" pitchFamily="50" charset="-128"/>
                          <a:ea typeface="Yu Gothic" panose="020B0400000000000000" pitchFamily="50" charset="-128"/>
                        </a:rPr>
                        <a:t>46</a:t>
                      </a:r>
                    </a:p>
                  </a:txBody>
                  <a:tcPr marL="8597" marR="8597" marT="8597"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extLst>
                  <a:ext uri="{0D108BD9-81ED-4DB2-BD59-A6C34878D82A}">
                    <a16:rowId xmlns:a16="http://schemas.microsoft.com/office/drawing/2014/main" val="3174813423"/>
                  </a:ext>
                </a:extLst>
              </a:tr>
              <a:tr h="214935">
                <a:tc>
                  <a:txBody>
                    <a:bodyPr/>
                    <a:lstStyle/>
                    <a:p>
                      <a:pPr algn="l" fontAlgn="b"/>
                      <a:r>
                        <a:rPr lang="ja-JP" altLang="en-US" sz="1000" b="0" i="0" u="none" strike="noStrike">
                          <a:solidFill>
                            <a:srgbClr val="000000"/>
                          </a:solidFill>
                          <a:effectLst/>
                          <a:latin typeface="Yu Gothic" panose="020B0400000000000000" pitchFamily="50" charset="-128"/>
                          <a:ea typeface="Yu Gothic" panose="020B0400000000000000" pitchFamily="50" charset="-128"/>
                        </a:rPr>
                        <a:t>はれ</a:t>
                      </a:r>
                    </a:p>
                  </a:txBody>
                  <a:tcPr marL="8597" marR="8597" marT="8597"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l" fontAlgn="b"/>
                      <a:r>
                        <a:rPr lang="ja-JP" altLang="en-US" sz="1000" b="0" i="0" u="none" strike="noStrike">
                          <a:solidFill>
                            <a:srgbClr val="000000"/>
                          </a:solidFill>
                          <a:effectLst/>
                          <a:latin typeface="Yu Gothic" panose="020B0400000000000000" pitchFamily="50" charset="-128"/>
                          <a:ea typeface="Yu Gothic" panose="020B0400000000000000" pitchFamily="50" charset="-128"/>
                        </a:rPr>
                        <a:t>はれ</a:t>
                      </a:r>
                    </a:p>
                  </a:txBody>
                  <a:tcPr marL="8597" marR="8597" marT="859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l" fontAlgn="b"/>
                      <a:r>
                        <a:rPr lang="ja-JP" altLang="en-US" sz="1000" b="0" i="0" u="none" strike="noStrike">
                          <a:solidFill>
                            <a:srgbClr val="000000"/>
                          </a:solidFill>
                          <a:effectLst/>
                          <a:latin typeface="Yu Gothic" panose="020B0400000000000000" pitchFamily="50" charset="-128"/>
                          <a:ea typeface="Yu Gothic" panose="020B0400000000000000" pitchFamily="50" charset="-128"/>
                        </a:rPr>
                        <a:t>くもり</a:t>
                      </a:r>
                    </a:p>
                  </a:txBody>
                  <a:tcPr marL="8597" marR="8597" marT="8597"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r" fontAlgn="b"/>
                      <a:r>
                        <a:rPr lang="en-US" altLang="ja-JP" sz="1000" b="0" i="0" u="none" strike="noStrike">
                          <a:solidFill>
                            <a:srgbClr val="000000"/>
                          </a:solidFill>
                          <a:effectLst/>
                          <a:latin typeface="Yu Gothic" panose="020B0400000000000000" pitchFamily="50" charset="-128"/>
                          <a:ea typeface="Yu Gothic" panose="020B0400000000000000" pitchFamily="50" charset="-128"/>
                        </a:rPr>
                        <a:t>109</a:t>
                      </a:r>
                    </a:p>
                  </a:txBody>
                  <a:tcPr marL="8597" marR="8597" marT="8597"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r" fontAlgn="b"/>
                      <a:r>
                        <a:rPr lang="en-US" altLang="ja-JP" sz="1000" b="0" i="0" u="none" strike="noStrike">
                          <a:solidFill>
                            <a:srgbClr val="000000"/>
                          </a:solidFill>
                          <a:effectLst/>
                          <a:latin typeface="Yu Gothic" panose="020B0400000000000000" pitchFamily="50" charset="-128"/>
                          <a:ea typeface="Yu Gothic" panose="020B0400000000000000" pitchFamily="50" charset="-128"/>
                        </a:rPr>
                        <a:t>109</a:t>
                      </a:r>
                    </a:p>
                  </a:txBody>
                  <a:tcPr marL="8597" marR="8597" marT="859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r" fontAlgn="b"/>
                      <a:r>
                        <a:rPr lang="en-US" altLang="ja-JP" sz="1000" b="0" i="0" u="none" strike="noStrike">
                          <a:solidFill>
                            <a:srgbClr val="000000"/>
                          </a:solidFill>
                          <a:effectLst/>
                          <a:latin typeface="Yu Gothic" panose="020B0400000000000000" pitchFamily="50" charset="-128"/>
                          <a:ea typeface="Yu Gothic" panose="020B0400000000000000" pitchFamily="50" charset="-128"/>
                        </a:rPr>
                        <a:t>36</a:t>
                      </a:r>
                    </a:p>
                  </a:txBody>
                  <a:tcPr marL="8597" marR="8597" marT="8597"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r" fontAlgn="b"/>
                      <a:r>
                        <a:rPr lang="en-US" altLang="ja-JP" sz="1000" b="0" i="0" u="none" strike="noStrike">
                          <a:solidFill>
                            <a:srgbClr val="000000"/>
                          </a:solidFill>
                          <a:effectLst/>
                          <a:latin typeface="Yu Gothic" panose="020B0400000000000000" pitchFamily="50" charset="-128"/>
                          <a:ea typeface="Yu Gothic" panose="020B0400000000000000" pitchFamily="50" charset="-128"/>
                        </a:rPr>
                        <a:t>100</a:t>
                      </a:r>
                    </a:p>
                  </a:txBody>
                  <a:tcPr marL="8597" marR="8597" marT="8597"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r" fontAlgn="b"/>
                      <a:r>
                        <a:rPr lang="en-US" altLang="ja-JP" sz="1000" b="0" i="0" u="none" strike="noStrike">
                          <a:solidFill>
                            <a:srgbClr val="000000"/>
                          </a:solidFill>
                          <a:effectLst/>
                          <a:latin typeface="Yu Gothic" panose="020B0400000000000000" pitchFamily="50" charset="-128"/>
                          <a:ea typeface="Yu Gothic" panose="020B0400000000000000" pitchFamily="50" charset="-128"/>
                        </a:rPr>
                        <a:t>100</a:t>
                      </a:r>
                    </a:p>
                  </a:txBody>
                  <a:tcPr marL="8597" marR="8597" marT="859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r" fontAlgn="b"/>
                      <a:r>
                        <a:rPr lang="en-US" altLang="ja-JP" sz="1000" b="0" i="0" u="none" strike="noStrike">
                          <a:solidFill>
                            <a:srgbClr val="000000"/>
                          </a:solidFill>
                          <a:effectLst/>
                          <a:latin typeface="Yu Gothic" panose="020B0400000000000000" pitchFamily="50" charset="-128"/>
                          <a:ea typeface="Yu Gothic" panose="020B0400000000000000" pitchFamily="50" charset="-128"/>
                        </a:rPr>
                        <a:t>81</a:t>
                      </a:r>
                    </a:p>
                  </a:txBody>
                  <a:tcPr marL="8597" marR="8597" marT="8597"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r" fontAlgn="b"/>
                      <a:r>
                        <a:rPr lang="en-US" altLang="ja-JP" sz="1000" b="0" i="0" u="none" strike="noStrike">
                          <a:solidFill>
                            <a:srgbClr val="000000"/>
                          </a:solidFill>
                          <a:effectLst/>
                          <a:latin typeface="Yu Gothic" panose="020B0400000000000000" pitchFamily="50" charset="-128"/>
                          <a:ea typeface="Yu Gothic" panose="020B0400000000000000" pitchFamily="50" charset="-128"/>
                        </a:rPr>
                        <a:t>46</a:t>
                      </a:r>
                    </a:p>
                  </a:txBody>
                  <a:tcPr marL="8597" marR="8597" marT="8597"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r" fontAlgn="b"/>
                      <a:r>
                        <a:rPr lang="en-US" altLang="ja-JP" sz="1000" b="0" i="0" u="none" strike="noStrike">
                          <a:solidFill>
                            <a:srgbClr val="000000"/>
                          </a:solidFill>
                          <a:effectLst/>
                          <a:latin typeface="Yu Gothic" panose="020B0400000000000000" pitchFamily="50" charset="-128"/>
                          <a:ea typeface="Yu Gothic" panose="020B0400000000000000" pitchFamily="50" charset="-128"/>
                        </a:rPr>
                        <a:t>46</a:t>
                      </a:r>
                    </a:p>
                  </a:txBody>
                  <a:tcPr marL="8597" marR="8597" marT="859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r" fontAlgn="b"/>
                      <a:r>
                        <a:rPr lang="en-US" altLang="ja-JP" sz="1000" b="0" i="0" u="none" strike="noStrike">
                          <a:solidFill>
                            <a:srgbClr val="000000"/>
                          </a:solidFill>
                          <a:effectLst/>
                          <a:latin typeface="Yu Gothic" panose="020B0400000000000000" pitchFamily="50" charset="-128"/>
                          <a:ea typeface="Yu Gothic" panose="020B0400000000000000" pitchFamily="50" charset="-128"/>
                        </a:rPr>
                        <a:t>27</a:t>
                      </a:r>
                    </a:p>
                  </a:txBody>
                  <a:tcPr marL="8597" marR="8597" marT="8597"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extLst>
                  <a:ext uri="{0D108BD9-81ED-4DB2-BD59-A6C34878D82A}">
                    <a16:rowId xmlns:a16="http://schemas.microsoft.com/office/drawing/2014/main" val="4271687362"/>
                  </a:ext>
                </a:extLst>
              </a:tr>
              <a:tr h="214935">
                <a:tc>
                  <a:txBody>
                    <a:bodyPr/>
                    <a:lstStyle/>
                    <a:p>
                      <a:pPr algn="l" fontAlgn="b"/>
                      <a:r>
                        <a:rPr lang="ja-JP" altLang="en-US" sz="1000" b="0" i="0" u="none" strike="noStrike">
                          <a:solidFill>
                            <a:srgbClr val="000000"/>
                          </a:solidFill>
                          <a:effectLst/>
                          <a:latin typeface="Yu Gothic" panose="020B0400000000000000" pitchFamily="50" charset="-128"/>
                          <a:ea typeface="Yu Gothic" panose="020B0400000000000000" pitchFamily="50" charset="-128"/>
                        </a:rPr>
                        <a:t>はれ</a:t>
                      </a:r>
                    </a:p>
                  </a:txBody>
                  <a:tcPr marL="8597" marR="8597" marT="8597"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l" fontAlgn="b"/>
                      <a:r>
                        <a:rPr lang="ja-JP" altLang="en-US" sz="1000" b="0" i="0" u="none" strike="noStrike">
                          <a:solidFill>
                            <a:srgbClr val="000000"/>
                          </a:solidFill>
                          <a:effectLst/>
                          <a:latin typeface="Yu Gothic" panose="020B0400000000000000" pitchFamily="50" charset="-128"/>
                          <a:ea typeface="Yu Gothic" panose="020B0400000000000000" pitchFamily="50" charset="-128"/>
                        </a:rPr>
                        <a:t>はれ</a:t>
                      </a:r>
                    </a:p>
                  </a:txBody>
                  <a:tcPr marL="8597" marR="8597" marT="859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l" fontAlgn="b"/>
                      <a:r>
                        <a:rPr lang="ja-JP" altLang="en-US" sz="1000" b="0" i="0" u="none" strike="noStrike">
                          <a:solidFill>
                            <a:srgbClr val="000000"/>
                          </a:solidFill>
                          <a:effectLst/>
                          <a:latin typeface="Yu Gothic" panose="020B0400000000000000" pitchFamily="50" charset="-128"/>
                          <a:ea typeface="Yu Gothic" panose="020B0400000000000000" pitchFamily="50" charset="-128"/>
                        </a:rPr>
                        <a:t>雨</a:t>
                      </a:r>
                    </a:p>
                  </a:txBody>
                  <a:tcPr marL="8597" marR="8597" marT="8597"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r" fontAlgn="b"/>
                      <a:r>
                        <a:rPr lang="en-US" altLang="ja-JP" sz="1000" b="0" i="0" u="none" strike="noStrike">
                          <a:solidFill>
                            <a:srgbClr val="000000"/>
                          </a:solidFill>
                          <a:effectLst/>
                          <a:latin typeface="Yu Gothic" panose="020B0400000000000000" pitchFamily="50" charset="-128"/>
                          <a:ea typeface="Yu Gothic" panose="020B0400000000000000" pitchFamily="50" charset="-128"/>
                        </a:rPr>
                        <a:t>109</a:t>
                      </a:r>
                    </a:p>
                  </a:txBody>
                  <a:tcPr marL="8597" marR="8597" marT="8597"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r" fontAlgn="b"/>
                      <a:r>
                        <a:rPr lang="en-US" altLang="ja-JP" sz="1000" b="0" i="0" u="none" strike="noStrike">
                          <a:solidFill>
                            <a:srgbClr val="000000"/>
                          </a:solidFill>
                          <a:effectLst/>
                          <a:latin typeface="Yu Gothic" panose="020B0400000000000000" pitchFamily="50" charset="-128"/>
                          <a:ea typeface="Yu Gothic" panose="020B0400000000000000" pitchFamily="50" charset="-128"/>
                        </a:rPr>
                        <a:t>109</a:t>
                      </a:r>
                    </a:p>
                  </a:txBody>
                  <a:tcPr marL="8597" marR="8597" marT="859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r" fontAlgn="b"/>
                      <a:r>
                        <a:rPr lang="en-US" altLang="ja-JP" sz="1000" b="0" i="0" u="none" strike="noStrike">
                          <a:solidFill>
                            <a:srgbClr val="000000"/>
                          </a:solidFill>
                          <a:effectLst/>
                          <a:latin typeface="Yu Gothic" panose="020B0400000000000000" pitchFamily="50" charset="-128"/>
                          <a:ea typeface="Yu Gothic" panose="020B0400000000000000" pitchFamily="50" charset="-128"/>
                        </a:rPr>
                        <a:t>5</a:t>
                      </a:r>
                    </a:p>
                  </a:txBody>
                  <a:tcPr marL="8597" marR="8597" marT="8597"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r" fontAlgn="b"/>
                      <a:r>
                        <a:rPr lang="en-US" altLang="ja-JP" sz="1000" b="0" i="0" u="none" strike="noStrike">
                          <a:solidFill>
                            <a:srgbClr val="000000"/>
                          </a:solidFill>
                          <a:effectLst/>
                          <a:latin typeface="Yu Gothic" panose="020B0400000000000000" pitchFamily="50" charset="-128"/>
                          <a:ea typeface="Yu Gothic" panose="020B0400000000000000" pitchFamily="50" charset="-128"/>
                        </a:rPr>
                        <a:t>100</a:t>
                      </a:r>
                    </a:p>
                  </a:txBody>
                  <a:tcPr marL="8597" marR="8597" marT="8597"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r" fontAlgn="b"/>
                      <a:r>
                        <a:rPr lang="en-US" altLang="ja-JP" sz="1000" b="0" i="0" u="none" strike="noStrike">
                          <a:solidFill>
                            <a:srgbClr val="000000"/>
                          </a:solidFill>
                          <a:effectLst/>
                          <a:latin typeface="Yu Gothic" panose="020B0400000000000000" pitchFamily="50" charset="-128"/>
                          <a:ea typeface="Yu Gothic" panose="020B0400000000000000" pitchFamily="50" charset="-128"/>
                        </a:rPr>
                        <a:t>100</a:t>
                      </a:r>
                    </a:p>
                  </a:txBody>
                  <a:tcPr marL="8597" marR="8597" marT="859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r" fontAlgn="b"/>
                      <a:r>
                        <a:rPr lang="en-US" altLang="ja-JP" sz="1000" b="0" i="0" u="none" strike="noStrike" dirty="0">
                          <a:solidFill>
                            <a:srgbClr val="000000"/>
                          </a:solidFill>
                          <a:effectLst/>
                          <a:latin typeface="Yu Gothic" panose="020B0400000000000000" pitchFamily="50" charset="-128"/>
                          <a:ea typeface="Yu Gothic" panose="020B0400000000000000" pitchFamily="50" charset="-128"/>
                        </a:rPr>
                        <a:t>51</a:t>
                      </a:r>
                    </a:p>
                  </a:txBody>
                  <a:tcPr marL="8597" marR="8597" marT="8597"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r" fontAlgn="b"/>
                      <a:r>
                        <a:rPr lang="en-US" altLang="ja-JP" sz="1000" b="0" i="0" u="none" strike="noStrike">
                          <a:solidFill>
                            <a:srgbClr val="000000"/>
                          </a:solidFill>
                          <a:effectLst/>
                          <a:latin typeface="Yu Gothic" panose="020B0400000000000000" pitchFamily="50" charset="-128"/>
                          <a:ea typeface="Yu Gothic" panose="020B0400000000000000" pitchFamily="50" charset="-128"/>
                        </a:rPr>
                        <a:t>46</a:t>
                      </a:r>
                    </a:p>
                  </a:txBody>
                  <a:tcPr marL="8597" marR="8597" marT="8597"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r" fontAlgn="b"/>
                      <a:r>
                        <a:rPr lang="en-US" altLang="ja-JP" sz="1000" b="0" i="0" u="none" strike="noStrike">
                          <a:solidFill>
                            <a:srgbClr val="000000"/>
                          </a:solidFill>
                          <a:effectLst/>
                          <a:latin typeface="Yu Gothic" panose="020B0400000000000000" pitchFamily="50" charset="-128"/>
                          <a:ea typeface="Yu Gothic" panose="020B0400000000000000" pitchFamily="50" charset="-128"/>
                        </a:rPr>
                        <a:t>46</a:t>
                      </a:r>
                    </a:p>
                  </a:txBody>
                  <a:tcPr marL="8597" marR="8597" marT="859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r" fontAlgn="b"/>
                      <a:r>
                        <a:rPr lang="en-US" altLang="ja-JP" sz="1000" b="0" i="0" u="none" strike="noStrike" dirty="0">
                          <a:solidFill>
                            <a:srgbClr val="000000"/>
                          </a:solidFill>
                          <a:effectLst/>
                          <a:latin typeface="Yu Gothic" panose="020B0400000000000000" pitchFamily="50" charset="-128"/>
                          <a:ea typeface="Yu Gothic" panose="020B0400000000000000" pitchFamily="50" charset="-128"/>
                        </a:rPr>
                        <a:t>-4</a:t>
                      </a:r>
                    </a:p>
                  </a:txBody>
                  <a:tcPr marL="8597" marR="8597" marT="8597"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extLst>
                  <a:ext uri="{0D108BD9-81ED-4DB2-BD59-A6C34878D82A}">
                    <a16:rowId xmlns:a16="http://schemas.microsoft.com/office/drawing/2014/main" val="173796667"/>
                  </a:ext>
                </a:extLst>
              </a:tr>
            </a:tbl>
          </a:graphicData>
        </a:graphic>
      </p:graphicFrame>
      <p:cxnSp>
        <p:nvCxnSpPr>
          <p:cNvPr id="18" name="直線矢印コネクタ 17">
            <a:extLst>
              <a:ext uri="{FF2B5EF4-FFF2-40B4-BE49-F238E27FC236}">
                <a16:creationId xmlns:a16="http://schemas.microsoft.com/office/drawing/2014/main" id="{CE3166F6-B969-4D6B-807D-4814751928A4}"/>
              </a:ext>
            </a:extLst>
          </p:cNvPr>
          <p:cNvCxnSpPr>
            <a:cxnSpLocks/>
          </p:cNvCxnSpPr>
          <p:nvPr/>
        </p:nvCxnSpPr>
        <p:spPr>
          <a:xfrm flipH="1">
            <a:off x="2311400" y="3636902"/>
            <a:ext cx="2108200" cy="699497"/>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21" name="テキスト ボックス 20">
            <a:extLst>
              <a:ext uri="{FF2B5EF4-FFF2-40B4-BE49-F238E27FC236}">
                <a16:creationId xmlns:a16="http://schemas.microsoft.com/office/drawing/2014/main" id="{D36E5AAE-98D4-9958-32F7-28B6E6ED0E25}"/>
              </a:ext>
            </a:extLst>
          </p:cNvPr>
          <p:cNvSpPr txBox="1"/>
          <p:nvPr/>
        </p:nvSpPr>
        <p:spPr>
          <a:xfrm>
            <a:off x="552797" y="7876097"/>
            <a:ext cx="1330153" cy="276999"/>
          </a:xfrm>
          <a:prstGeom prst="rect">
            <a:avLst/>
          </a:prstGeom>
          <a:noFill/>
          <a:ln w="19050">
            <a:solidFill>
              <a:srgbClr val="FF0000"/>
            </a:solidFill>
          </a:ln>
        </p:spPr>
        <p:txBody>
          <a:bodyPr wrap="square" rtlCol="0">
            <a:spAutoFit/>
          </a:bodyPr>
          <a:lstStyle/>
          <a:p>
            <a:pPr algn="ctr"/>
            <a:r>
              <a:rPr lang="ja-JP" altLang="en-US" sz="1200" dirty="0">
                <a:solidFill>
                  <a:srgbClr val="FF0000"/>
                </a:solidFill>
              </a:rPr>
              <a:t>関連情報</a:t>
            </a:r>
            <a:endParaRPr kumimoji="1" lang="ja-JP" altLang="en-US" sz="1200" dirty="0">
              <a:solidFill>
                <a:srgbClr val="FF0000"/>
              </a:solidFill>
            </a:endParaRPr>
          </a:p>
        </p:txBody>
      </p:sp>
      <p:sp>
        <p:nvSpPr>
          <p:cNvPr id="22" name="テキスト ボックス 21">
            <a:extLst>
              <a:ext uri="{FF2B5EF4-FFF2-40B4-BE49-F238E27FC236}">
                <a16:creationId xmlns:a16="http://schemas.microsoft.com/office/drawing/2014/main" id="{48614950-D51E-137E-98BB-5ABC7473BCCA}"/>
              </a:ext>
            </a:extLst>
          </p:cNvPr>
          <p:cNvSpPr txBox="1"/>
          <p:nvPr/>
        </p:nvSpPr>
        <p:spPr>
          <a:xfrm>
            <a:off x="594180" y="8205433"/>
            <a:ext cx="5723818" cy="261610"/>
          </a:xfrm>
          <a:prstGeom prst="rect">
            <a:avLst/>
          </a:prstGeom>
          <a:noFill/>
          <a:ln>
            <a:noFill/>
          </a:ln>
        </p:spPr>
        <p:txBody>
          <a:bodyPr wrap="square" rtlCol="0">
            <a:spAutoFit/>
          </a:bodyPr>
          <a:lstStyle/>
          <a:p>
            <a:r>
              <a:rPr kumimoji="1" lang="ja-JP" altLang="en-US" sz="1100" dirty="0"/>
              <a:t>　</a:t>
            </a:r>
            <a:r>
              <a:rPr kumimoji="1" lang="en-US" altLang="ja-JP" sz="1100" dirty="0"/>
              <a:t>2018</a:t>
            </a:r>
            <a:r>
              <a:rPr kumimoji="1" lang="ja-JP" altLang="en-US" sz="1100" dirty="0"/>
              <a:t>年 大学入試センター	情報関係基礎</a:t>
            </a:r>
            <a:r>
              <a:rPr lang="ja-JP" altLang="en-US" sz="1100" dirty="0"/>
              <a:t>追試験</a:t>
            </a:r>
            <a:r>
              <a:rPr kumimoji="1" lang="ja-JP" altLang="en-US" sz="1100" dirty="0"/>
              <a:t>の出題を元に作成</a:t>
            </a:r>
            <a:endParaRPr kumimoji="1" lang="en-US" altLang="ja-JP" sz="1100" dirty="0"/>
          </a:p>
        </p:txBody>
      </p:sp>
    </p:spTree>
    <p:extLst>
      <p:ext uri="{BB962C8B-B14F-4D97-AF65-F5344CB8AC3E}">
        <p14:creationId xmlns:p14="http://schemas.microsoft.com/office/powerpoint/2010/main" val="120360273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正方形/長方形 3">
            <a:extLst>
              <a:ext uri="{FF2B5EF4-FFF2-40B4-BE49-F238E27FC236}">
                <a16:creationId xmlns:a16="http://schemas.microsoft.com/office/drawing/2014/main" id="{6987A9C3-6E89-1599-1BFE-A2BC15D2C20E}"/>
              </a:ext>
            </a:extLst>
          </p:cNvPr>
          <p:cNvSpPr/>
          <p:nvPr/>
        </p:nvSpPr>
        <p:spPr>
          <a:xfrm>
            <a:off x="540001" y="540000"/>
            <a:ext cx="5778000" cy="8826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テキスト ボックス 6">
            <a:extLst>
              <a:ext uri="{FF2B5EF4-FFF2-40B4-BE49-F238E27FC236}">
                <a16:creationId xmlns:a16="http://schemas.microsoft.com/office/drawing/2014/main" id="{B3F5D1F4-1429-5D76-846B-7A9C277F7100}"/>
              </a:ext>
            </a:extLst>
          </p:cNvPr>
          <p:cNvSpPr txBox="1"/>
          <p:nvPr/>
        </p:nvSpPr>
        <p:spPr>
          <a:xfrm>
            <a:off x="3850703" y="239203"/>
            <a:ext cx="2535810" cy="276999"/>
          </a:xfrm>
          <a:prstGeom prst="rect">
            <a:avLst/>
          </a:prstGeom>
          <a:noFill/>
        </p:spPr>
        <p:txBody>
          <a:bodyPr wrap="square" rtlCol="0">
            <a:spAutoFit/>
          </a:bodyPr>
          <a:lstStyle/>
          <a:p>
            <a:r>
              <a:rPr kumimoji="1" lang="ja-JP" altLang="en-US" sz="1200" dirty="0"/>
              <a:t>初級レベル表計算　難易度★☆☆</a:t>
            </a:r>
          </a:p>
        </p:txBody>
      </p:sp>
      <p:sp>
        <p:nvSpPr>
          <p:cNvPr id="8" name="テキスト ボックス 7">
            <a:extLst>
              <a:ext uri="{FF2B5EF4-FFF2-40B4-BE49-F238E27FC236}">
                <a16:creationId xmlns:a16="http://schemas.microsoft.com/office/drawing/2014/main" id="{E7B4B7EE-6CDC-5038-4D9B-86252A0C600C}"/>
              </a:ext>
            </a:extLst>
          </p:cNvPr>
          <p:cNvSpPr txBox="1"/>
          <p:nvPr/>
        </p:nvSpPr>
        <p:spPr>
          <a:xfrm>
            <a:off x="539998" y="540000"/>
            <a:ext cx="5180318" cy="307777"/>
          </a:xfrm>
          <a:prstGeom prst="rect">
            <a:avLst/>
          </a:prstGeom>
          <a:noFill/>
        </p:spPr>
        <p:txBody>
          <a:bodyPr wrap="square" rtlCol="0">
            <a:spAutoFit/>
          </a:bodyPr>
          <a:lstStyle/>
          <a:p>
            <a:r>
              <a:rPr lang="ja-JP" altLang="en-US" sz="1400" dirty="0"/>
              <a:t>統計</a:t>
            </a:r>
            <a:r>
              <a:rPr lang="en-US" altLang="ja-JP" sz="1400" dirty="0"/>
              <a:t>:</a:t>
            </a:r>
            <a:r>
              <a:rPr kumimoji="1" lang="zh-TW" altLang="en-US" sz="1400" dirty="0"/>
              <a:t>睡眠時間</a:t>
            </a:r>
            <a:r>
              <a:rPr kumimoji="1" lang="en-US" altLang="zh-TW" sz="1400" dirty="0"/>
              <a:t>1(</a:t>
            </a:r>
            <a:r>
              <a:rPr kumimoji="1" lang="zh-TW" altLang="en-US" sz="1400" dirty="0"/>
              <a:t>度数</a:t>
            </a:r>
            <a:r>
              <a:rPr kumimoji="1" lang="en-US" altLang="zh-TW" sz="1400" dirty="0"/>
              <a:t>)</a:t>
            </a:r>
            <a:endParaRPr kumimoji="1" lang="ja-JP" altLang="en-US" sz="1400" dirty="0"/>
          </a:p>
        </p:txBody>
      </p:sp>
      <p:sp>
        <p:nvSpPr>
          <p:cNvPr id="9" name="テキスト ボックス 8">
            <a:extLst>
              <a:ext uri="{FF2B5EF4-FFF2-40B4-BE49-F238E27FC236}">
                <a16:creationId xmlns:a16="http://schemas.microsoft.com/office/drawing/2014/main" id="{3CD1921B-F1A2-40F5-451E-98CB72080098}"/>
              </a:ext>
            </a:extLst>
          </p:cNvPr>
          <p:cNvSpPr txBox="1"/>
          <p:nvPr/>
        </p:nvSpPr>
        <p:spPr>
          <a:xfrm>
            <a:off x="647700" y="863166"/>
            <a:ext cx="5591175" cy="430887"/>
          </a:xfrm>
          <a:prstGeom prst="rect">
            <a:avLst/>
          </a:prstGeom>
          <a:noFill/>
          <a:ln>
            <a:noFill/>
          </a:ln>
        </p:spPr>
        <p:txBody>
          <a:bodyPr wrap="square" rtlCol="0">
            <a:spAutoFit/>
          </a:bodyPr>
          <a:lstStyle/>
          <a:p>
            <a:r>
              <a:rPr kumimoji="1" lang="ja-JP" altLang="en-US" sz="1100" dirty="0"/>
              <a:t>　表</a:t>
            </a:r>
            <a:r>
              <a:rPr kumimoji="1" lang="en-US" altLang="ja-JP" sz="1100" dirty="0"/>
              <a:t>1</a:t>
            </a:r>
            <a:r>
              <a:rPr kumimoji="1" lang="ja-JP" altLang="en-US" sz="1100" dirty="0"/>
              <a:t>の</a:t>
            </a:r>
            <a:r>
              <a:rPr kumimoji="1" lang="en-US" altLang="ja-JP" sz="1100" dirty="0"/>
              <a:t>120</a:t>
            </a:r>
            <a:r>
              <a:rPr kumimoji="1" lang="ja-JP" altLang="en-US" sz="1100" dirty="0"/>
              <a:t>人分の調査結果をもとに基本統計量</a:t>
            </a:r>
            <a:r>
              <a:rPr kumimoji="1" lang="en-US" altLang="ja-JP" sz="1100" dirty="0"/>
              <a:t>(</a:t>
            </a:r>
            <a:r>
              <a:rPr kumimoji="1" lang="ja-JP" altLang="en-US" sz="1100" dirty="0"/>
              <a:t>平均値、中央値、最頻値、最大値、最小値</a:t>
            </a:r>
            <a:r>
              <a:rPr kumimoji="1" lang="en-US" altLang="ja-JP" sz="1100" dirty="0"/>
              <a:t>)</a:t>
            </a:r>
            <a:r>
              <a:rPr kumimoji="1" lang="ja-JP" altLang="en-US" sz="1100" dirty="0"/>
              <a:t>の表</a:t>
            </a:r>
            <a:r>
              <a:rPr kumimoji="1" lang="en-US" altLang="ja-JP" sz="1100" dirty="0"/>
              <a:t>2</a:t>
            </a:r>
            <a:r>
              <a:rPr kumimoji="1" lang="ja-JP" altLang="en-US" sz="1100" dirty="0"/>
              <a:t>の作成する。さらに、表</a:t>
            </a:r>
            <a:r>
              <a:rPr kumimoji="1" lang="en-US" altLang="ja-JP" sz="1100" dirty="0"/>
              <a:t>1</a:t>
            </a:r>
            <a:r>
              <a:rPr kumimoji="1" lang="ja-JP" altLang="en-US" sz="1100" dirty="0"/>
              <a:t>から表</a:t>
            </a:r>
            <a:r>
              <a:rPr kumimoji="1" lang="en-US" altLang="ja-JP" sz="1100" dirty="0"/>
              <a:t>3</a:t>
            </a:r>
            <a:r>
              <a:rPr kumimoji="1" lang="ja-JP" altLang="en-US" sz="1100" dirty="0"/>
              <a:t>の度数分布表を作成する。</a:t>
            </a:r>
            <a:endParaRPr kumimoji="1" lang="en-US" altLang="ja-JP" sz="1100" dirty="0"/>
          </a:p>
        </p:txBody>
      </p:sp>
      <p:sp>
        <p:nvSpPr>
          <p:cNvPr id="3" name="テキスト ボックス 2">
            <a:extLst>
              <a:ext uri="{FF2B5EF4-FFF2-40B4-BE49-F238E27FC236}">
                <a16:creationId xmlns:a16="http://schemas.microsoft.com/office/drawing/2014/main" id="{0145D241-30A4-4942-2E09-173F8CFA8A08}"/>
              </a:ext>
            </a:extLst>
          </p:cNvPr>
          <p:cNvSpPr txBox="1"/>
          <p:nvPr/>
        </p:nvSpPr>
        <p:spPr>
          <a:xfrm>
            <a:off x="547270" y="4560784"/>
            <a:ext cx="1330153" cy="276999"/>
          </a:xfrm>
          <a:prstGeom prst="rect">
            <a:avLst/>
          </a:prstGeom>
          <a:noFill/>
          <a:ln w="19050">
            <a:solidFill>
              <a:srgbClr val="FF0000"/>
            </a:solidFill>
          </a:ln>
        </p:spPr>
        <p:txBody>
          <a:bodyPr wrap="square" rtlCol="0">
            <a:spAutoFit/>
          </a:bodyPr>
          <a:lstStyle/>
          <a:p>
            <a:pPr algn="ctr"/>
            <a:r>
              <a:rPr lang="ja-JP" altLang="en-US" sz="1200" dirty="0">
                <a:solidFill>
                  <a:srgbClr val="FF0000"/>
                </a:solidFill>
              </a:rPr>
              <a:t>課題の補足説明</a:t>
            </a:r>
            <a:endParaRPr kumimoji="1" lang="ja-JP" altLang="en-US" sz="1200" dirty="0">
              <a:solidFill>
                <a:srgbClr val="FF0000"/>
              </a:solidFill>
            </a:endParaRPr>
          </a:p>
        </p:txBody>
      </p:sp>
      <p:sp>
        <p:nvSpPr>
          <p:cNvPr id="47" name="スライド番号プレースホルダー 46">
            <a:extLst>
              <a:ext uri="{FF2B5EF4-FFF2-40B4-BE49-F238E27FC236}">
                <a16:creationId xmlns:a16="http://schemas.microsoft.com/office/drawing/2014/main" id="{27C6E011-9227-4205-915E-35185233DBF9}"/>
              </a:ext>
            </a:extLst>
          </p:cNvPr>
          <p:cNvSpPr>
            <a:spLocks noGrp="1"/>
          </p:cNvSpPr>
          <p:nvPr>
            <p:ph type="sldNum" sz="quarter" idx="12"/>
          </p:nvPr>
        </p:nvSpPr>
        <p:spPr/>
        <p:txBody>
          <a:bodyPr/>
          <a:lstStyle/>
          <a:p>
            <a:fld id="{0DBF7675-8707-498E-A828-857695EAC0C9}" type="slidenum">
              <a:rPr kumimoji="1" lang="ja-JP" altLang="en-US" smtClean="0"/>
              <a:t>15</a:t>
            </a:fld>
            <a:endParaRPr kumimoji="1" lang="ja-JP" altLang="en-US"/>
          </a:p>
        </p:txBody>
      </p:sp>
      <p:sp>
        <p:nvSpPr>
          <p:cNvPr id="49" name="テキスト ボックス 48">
            <a:extLst>
              <a:ext uri="{FF2B5EF4-FFF2-40B4-BE49-F238E27FC236}">
                <a16:creationId xmlns:a16="http://schemas.microsoft.com/office/drawing/2014/main" id="{7F232F45-64F7-3971-3CBF-4BABE92B2B62}"/>
              </a:ext>
            </a:extLst>
          </p:cNvPr>
          <p:cNvSpPr txBox="1"/>
          <p:nvPr/>
        </p:nvSpPr>
        <p:spPr>
          <a:xfrm>
            <a:off x="539995" y="5452009"/>
            <a:ext cx="1330153" cy="276999"/>
          </a:xfrm>
          <a:prstGeom prst="rect">
            <a:avLst/>
          </a:prstGeom>
          <a:noFill/>
          <a:ln w="19050">
            <a:solidFill>
              <a:srgbClr val="FF0000"/>
            </a:solidFill>
          </a:ln>
        </p:spPr>
        <p:txBody>
          <a:bodyPr wrap="square" rtlCol="0">
            <a:spAutoFit/>
          </a:bodyPr>
          <a:lstStyle/>
          <a:p>
            <a:pPr algn="ctr"/>
            <a:r>
              <a:rPr kumimoji="1" lang="ja-JP" altLang="en-US" sz="1200" dirty="0">
                <a:solidFill>
                  <a:srgbClr val="FF0000"/>
                </a:solidFill>
              </a:rPr>
              <a:t>使用</a:t>
            </a:r>
            <a:r>
              <a:rPr lang="ja-JP" altLang="en-US" sz="1200" dirty="0">
                <a:solidFill>
                  <a:srgbClr val="FF0000"/>
                </a:solidFill>
              </a:rPr>
              <a:t>関数等</a:t>
            </a:r>
            <a:endParaRPr kumimoji="1" lang="ja-JP" altLang="en-US" sz="1200" dirty="0">
              <a:solidFill>
                <a:srgbClr val="FF0000"/>
              </a:solidFill>
            </a:endParaRPr>
          </a:p>
        </p:txBody>
      </p:sp>
      <p:graphicFrame>
        <p:nvGraphicFramePr>
          <p:cNvPr id="50" name="表 50">
            <a:extLst>
              <a:ext uri="{FF2B5EF4-FFF2-40B4-BE49-F238E27FC236}">
                <a16:creationId xmlns:a16="http://schemas.microsoft.com/office/drawing/2014/main" id="{E0073A96-E24D-9E4B-0C6C-96CFF19FB94C}"/>
              </a:ext>
            </a:extLst>
          </p:cNvPr>
          <p:cNvGraphicFramePr>
            <a:graphicFrameLocks noGrp="1"/>
          </p:cNvGraphicFramePr>
          <p:nvPr/>
        </p:nvGraphicFramePr>
        <p:xfrm>
          <a:off x="584479" y="5880702"/>
          <a:ext cx="4572000" cy="1026160"/>
        </p:xfrm>
        <a:graphic>
          <a:graphicData uri="http://schemas.openxmlformats.org/drawingml/2006/table">
            <a:tbl>
              <a:tblPr firstRow="1" bandRow="1">
                <a:tableStyleId>{5C22544A-7EE6-4342-B048-85BDC9FD1C3A}</a:tableStyleId>
              </a:tblPr>
              <a:tblGrid>
                <a:gridCol w="2286000">
                  <a:extLst>
                    <a:ext uri="{9D8B030D-6E8A-4147-A177-3AD203B41FA5}">
                      <a16:colId xmlns:a16="http://schemas.microsoft.com/office/drawing/2014/main" val="2894240236"/>
                    </a:ext>
                  </a:extLst>
                </a:gridCol>
                <a:gridCol w="2286000">
                  <a:extLst>
                    <a:ext uri="{9D8B030D-6E8A-4147-A177-3AD203B41FA5}">
                      <a16:colId xmlns:a16="http://schemas.microsoft.com/office/drawing/2014/main" val="525378511"/>
                    </a:ext>
                  </a:extLst>
                </a:gridCol>
              </a:tblGrid>
              <a:tr h="143629">
                <a:tc>
                  <a:txBody>
                    <a:bodyPr/>
                    <a:lstStyle/>
                    <a:p>
                      <a:pPr>
                        <a:lnSpc>
                          <a:spcPts val="1320"/>
                        </a:lnSpc>
                      </a:pPr>
                      <a:r>
                        <a:rPr kumimoji="1" lang="ja-JP" altLang="en-US" sz="1100" b="0" dirty="0">
                          <a:solidFill>
                            <a:schemeClr val="tx1"/>
                          </a:solidFill>
                        </a:rPr>
                        <a:t>絶対参照</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nSpc>
                          <a:spcPts val="1320"/>
                        </a:lnSpc>
                      </a:pPr>
                      <a:r>
                        <a:rPr kumimoji="1" lang="en-US" altLang="ja-JP" sz="1100" b="0" dirty="0">
                          <a:solidFill>
                            <a:schemeClr val="tx1"/>
                          </a:solidFill>
                        </a:rPr>
                        <a:t>INT()</a:t>
                      </a:r>
                      <a:endParaRPr kumimoji="1" lang="ja-JP" altLang="en-US" sz="1100" b="0" dirty="0">
                        <a:solidFill>
                          <a:schemeClr val="tx1"/>
                        </a:solidFill>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109813454"/>
                  </a:ext>
                </a:extLst>
              </a:tr>
              <a:tr h="199745">
                <a:tc>
                  <a:txBody>
                    <a:bodyPr/>
                    <a:lstStyle/>
                    <a:p>
                      <a:pPr>
                        <a:lnSpc>
                          <a:spcPts val="1320"/>
                        </a:lnSpc>
                      </a:pPr>
                      <a:r>
                        <a:rPr kumimoji="1" lang="en-US" altLang="ja-JP" sz="1100" dirty="0"/>
                        <a:t>AVERAGE()</a:t>
                      </a:r>
                      <a:endParaRPr kumimoji="1" lang="ja-JP" altLang="en-US" sz="1100"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nSpc>
                          <a:spcPts val="1320"/>
                        </a:lnSpc>
                      </a:pPr>
                      <a:r>
                        <a:rPr kumimoji="1" lang="en-US" altLang="ja-JP" sz="1100" dirty="0"/>
                        <a:t>MEDIAN()</a:t>
                      </a:r>
                      <a:endParaRPr kumimoji="1" lang="ja-JP" altLang="en-US" sz="1100"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711163406"/>
                  </a:ext>
                </a:extLst>
              </a:tr>
              <a:tr h="224083">
                <a:tc>
                  <a:txBody>
                    <a:bodyPr/>
                    <a:lstStyle/>
                    <a:p>
                      <a:pPr>
                        <a:lnSpc>
                          <a:spcPts val="1320"/>
                        </a:lnSpc>
                      </a:pPr>
                      <a:r>
                        <a:rPr kumimoji="1" lang="en-US" altLang="ja-JP" sz="1100" dirty="0"/>
                        <a:t>MIN()</a:t>
                      </a:r>
                      <a:endParaRPr kumimoji="1" lang="ja-JP" altLang="en-US" sz="1100"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nSpc>
                          <a:spcPts val="1320"/>
                        </a:lnSpc>
                      </a:pPr>
                      <a:r>
                        <a:rPr kumimoji="1" lang="en-US" altLang="ja-JP" sz="1100" dirty="0"/>
                        <a:t>MAX()</a:t>
                      </a:r>
                      <a:endParaRPr kumimoji="1" lang="ja-JP" altLang="en-US" sz="1100"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433441293"/>
                  </a:ext>
                </a:extLst>
              </a:tr>
              <a:tr h="143629">
                <a:tc>
                  <a:txBody>
                    <a:bodyPr/>
                    <a:lstStyle/>
                    <a:p>
                      <a:pPr>
                        <a:lnSpc>
                          <a:spcPts val="1320"/>
                        </a:lnSpc>
                      </a:pPr>
                      <a:r>
                        <a:rPr kumimoji="1" lang="en-US" altLang="ja-JP" sz="1100" dirty="0"/>
                        <a:t>MODE.MULT</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nSpc>
                          <a:spcPts val="1320"/>
                        </a:lnSpc>
                      </a:pPr>
                      <a:r>
                        <a:rPr kumimoji="1" lang="en-US" altLang="ja-JP" sz="1100" dirty="0"/>
                        <a:t>COUNTIFS()</a:t>
                      </a:r>
                      <a:endParaRPr kumimoji="1" lang="ja-JP" altLang="en-US" sz="1100"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0398987"/>
                  </a:ext>
                </a:extLst>
              </a:tr>
            </a:tbl>
          </a:graphicData>
        </a:graphic>
      </p:graphicFrame>
      <p:pic>
        <p:nvPicPr>
          <p:cNvPr id="11" name="Picture 2" descr="by-nc-sa">
            <a:extLst>
              <a:ext uri="{FF2B5EF4-FFF2-40B4-BE49-F238E27FC236}">
                <a16:creationId xmlns:a16="http://schemas.microsoft.com/office/drawing/2014/main" id="{00D19057-4295-5D4E-5DD5-01FE767A056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43463" y="9272335"/>
            <a:ext cx="1069310" cy="373182"/>
          </a:xfrm>
          <a:prstGeom prst="rect">
            <a:avLst/>
          </a:prstGeom>
          <a:noFill/>
          <a:extLst>
            <a:ext uri="{909E8E84-426E-40DD-AFC4-6F175D3DCCD1}">
              <a14:hiddenFill xmlns:a14="http://schemas.microsoft.com/office/drawing/2010/main">
                <a:solidFill>
                  <a:srgbClr val="FFFFFF"/>
                </a:solidFill>
              </a14:hiddenFill>
            </a:ext>
          </a:extLst>
        </p:spPr>
      </p:pic>
      <p:sp>
        <p:nvSpPr>
          <p:cNvPr id="2" name="正方形/長方形 1">
            <a:extLst>
              <a:ext uri="{FF2B5EF4-FFF2-40B4-BE49-F238E27FC236}">
                <a16:creationId xmlns:a16="http://schemas.microsoft.com/office/drawing/2014/main" id="{FB508D0C-BC3E-8658-DE50-D8E8F55F8FE1}"/>
              </a:ext>
            </a:extLst>
          </p:cNvPr>
          <p:cNvSpPr/>
          <p:nvPr/>
        </p:nvSpPr>
        <p:spPr>
          <a:xfrm>
            <a:off x="539998" y="526739"/>
            <a:ext cx="5778000" cy="8826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テキスト ボックス 9">
            <a:extLst>
              <a:ext uri="{FF2B5EF4-FFF2-40B4-BE49-F238E27FC236}">
                <a16:creationId xmlns:a16="http://schemas.microsoft.com/office/drawing/2014/main" id="{719A5671-0F06-CA56-146C-A4746837F3DA}"/>
              </a:ext>
            </a:extLst>
          </p:cNvPr>
          <p:cNvSpPr txBox="1"/>
          <p:nvPr/>
        </p:nvSpPr>
        <p:spPr>
          <a:xfrm>
            <a:off x="539995" y="4961694"/>
            <a:ext cx="5770727" cy="261610"/>
          </a:xfrm>
          <a:prstGeom prst="rect">
            <a:avLst/>
          </a:prstGeom>
          <a:noFill/>
          <a:ln>
            <a:noFill/>
          </a:ln>
        </p:spPr>
        <p:txBody>
          <a:bodyPr wrap="square" rtlCol="0">
            <a:spAutoFit/>
          </a:bodyPr>
          <a:lstStyle/>
          <a:p>
            <a:r>
              <a:rPr lang="ja-JP" altLang="en-US" sz="1100" dirty="0"/>
              <a:t>　表</a:t>
            </a:r>
            <a:r>
              <a:rPr lang="en-US" altLang="ja-JP" sz="1100" dirty="0"/>
              <a:t>1</a:t>
            </a:r>
            <a:r>
              <a:rPr lang="ja-JP" altLang="en-US" sz="1100" dirty="0"/>
              <a:t>の</a:t>
            </a:r>
            <a:r>
              <a:rPr lang="en-US" altLang="ja-JP" sz="1100" dirty="0"/>
              <a:t>0.5</a:t>
            </a:r>
            <a:r>
              <a:rPr lang="ja-JP" altLang="en-US" sz="1100" dirty="0"/>
              <a:t>単位の切り捨てには</a:t>
            </a:r>
            <a:r>
              <a:rPr lang="en-US" altLang="ja-JP" sz="1100" dirty="0"/>
              <a:t>INT()</a:t>
            </a:r>
            <a:r>
              <a:rPr lang="ja-JP" altLang="en-US" sz="1100" dirty="0"/>
              <a:t>を活用する。</a:t>
            </a:r>
          </a:p>
        </p:txBody>
      </p:sp>
      <p:sp>
        <p:nvSpPr>
          <p:cNvPr id="21" name="テキスト ボックス 20">
            <a:extLst>
              <a:ext uri="{FF2B5EF4-FFF2-40B4-BE49-F238E27FC236}">
                <a16:creationId xmlns:a16="http://schemas.microsoft.com/office/drawing/2014/main" id="{D36E5AAE-98D4-9958-32F7-28B6E6ED0E25}"/>
              </a:ext>
            </a:extLst>
          </p:cNvPr>
          <p:cNvSpPr txBox="1"/>
          <p:nvPr/>
        </p:nvSpPr>
        <p:spPr>
          <a:xfrm>
            <a:off x="552797" y="7268152"/>
            <a:ext cx="1330153" cy="276999"/>
          </a:xfrm>
          <a:prstGeom prst="rect">
            <a:avLst/>
          </a:prstGeom>
          <a:noFill/>
          <a:ln w="19050">
            <a:solidFill>
              <a:srgbClr val="FF0000"/>
            </a:solidFill>
          </a:ln>
        </p:spPr>
        <p:txBody>
          <a:bodyPr wrap="square" rtlCol="0">
            <a:spAutoFit/>
          </a:bodyPr>
          <a:lstStyle/>
          <a:p>
            <a:pPr algn="ctr"/>
            <a:r>
              <a:rPr lang="ja-JP" altLang="en-US" sz="1200" dirty="0">
                <a:solidFill>
                  <a:srgbClr val="FF0000"/>
                </a:solidFill>
              </a:rPr>
              <a:t>関連情報</a:t>
            </a:r>
            <a:endParaRPr kumimoji="1" lang="ja-JP" altLang="en-US" sz="1200" dirty="0">
              <a:solidFill>
                <a:srgbClr val="FF0000"/>
              </a:solidFill>
            </a:endParaRPr>
          </a:p>
        </p:txBody>
      </p:sp>
      <p:sp>
        <p:nvSpPr>
          <p:cNvPr id="22" name="テキスト ボックス 21">
            <a:extLst>
              <a:ext uri="{FF2B5EF4-FFF2-40B4-BE49-F238E27FC236}">
                <a16:creationId xmlns:a16="http://schemas.microsoft.com/office/drawing/2014/main" id="{48614950-D51E-137E-98BB-5ABC7473BCCA}"/>
              </a:ext>
            </a:extLst>
          </p:cNvPr>
          <p:cNvSpPr txBox="1"/>
          <p:nvPr/>
        </p:nvSpPr>
        <p:spPr>
          <a:xfrm>
            <a:off x="594180" y="7597488"/>
            <a:ext cx="5723818" cy="430887"/>
          </a:xfrm>
          <a:prstGeom prst="rect">
            <a:avLst/>
          </a:prstGeom>
          <a:noFill/>
          <a:ln>
            <a:noFill/>
          </a:ln>
        </p:spPr>
        <p:txBody>
          <a:bodyPr wrap="square" rtlCol="0">
            <a:spAutoFit/>
          </a:bodyPr>
          <a:lstStyle/>
          <a:p>
            <a:r>
              <a:rPr kumimoji="1" lang="ja-JP" altLang="en-US" sz="1100" dirty="0"/>
              <a:t>　基本統計量と度数分布については、数学</a:t>
            </a:r>
            <a:r>
              <a:rPr kumimoji="1" lang="en-US" altLang="ja-JP" sz="1100" dirty="0"/>
              <a:t>I, </a:t>
            </a:r>
            <a:r>
              <a:rPr kumimoji="1" lang="ja-JP" altLang="en-US" sz="1100" dirty="0"/>
              <a:t>数学</a:t>
            </a:r>
            <a:r>
              <a:rPr kumimoji="1" lang="en-US" altLang="ja-JP" sz="1100" dirty="0"/>
              <a:t>B</a:t>
            </a:r>
            <a:r>
              <a:rPr kumimoji="1" lang="ja-JP" altLang="en-US" sz="1100" dirty="0"/>
              <a:t>で実施</a:t>
            </a:r>
            <a:br>
              <a:rPr kumimoji="1" lang="en-US" altLang="ja-JP" sz="1100" dirty="0"/>
            </a:br>
            <a:r>
              <a:rPr kumimoji="1" lang="ja-JP" altLang="en-US" sz="1100" dirty="0"/>
              <a:t>　</a:t>
            </a:r>
            <a:r>
              <a:rPr kumimoji="1" lang="en-US" altLang="ja-JP" sz="1100" dirty="0"/>
              <a:t>2019</a:t>
            </a:r>
            <a:r>
              <a:rPr kumimoji="1" lang="ja-JP" altLang="en-US" sz="1100" dirty="0"/>
              <a:t>年 大学入試センター	情報関係基礎の出題を元に作成</a:t>
            </a:r>
            <a:endParaRPr kumimoji="1" lang="en-US" altLang="ja-JP" sz="1100" dirty="0"/>
          </a:p>
        </p:txBody>
      </p:sp>
      <p:graphicFrame>
        <p:nvGraphicFramePr>
          <p:cNvPr id="6" name="表 5">
            <a:extLst>
              <a:ext uri="{FF2B5EF4-FFF2-40B4-BE49-F238E27FC236}">
                <a16:creationId xmlns:a16="http://schemas.microsoft.com/office/drawing/2014/main" id="{9BE45C4C-56BE-C347-7C25-C74A2E62D7EC}"/>
              </a:ext>
            </a:extLst>
          </p:cNvPr>
          <p:cNvGraphicFramePr>
            <a:graphicFrameLocks noGrp="1"/>
          </p:cNvGraphicFramePr>
          <p:nvPr/>
        </p:nvGraphicFramePr>
        <p:xfrm>
          <a:off x="777845" y="1540496"/>
          <a:ext cx="2831592" cy="2143125"/>
        </p:xfrm>
        <a:graphic>
          <a:graphicData uri="http://schemas.openxmlformats.org/drawingml/2006/table">
            <a:tbl>
              <a:tblPr/>
              <a:tblGrid>
                <a:gridCol w="279849">
                  <a:extLst>
                    <a:ext uri="{9D8B030D-6E8A-4147-A177-3AD203B41FA5}">
                      <a16:colId xmlns:a16="http://schemas.microsoft.com/office/drawing/2014/main" val="1555792764"/>
                    </a:ext>
                  </a:extLst>
                </a:gridCol>
                <a:gridCol w="621343">
                  <a:extLst>
                    <a:ext uri="{9D8B030D-6E8A-4147-A177-3AD203B41FA5}">
                      <a16:colId xmlns:a16="http://schemas.microsoft.com/office/drawing/2014/main" val="1141363308"/>
                    </a:ext>
                  </a:extLst>
                </a:gridCol>
                <a:gridCol w="678605">
                  <a:extLst>
                    <a:ext uri="{9D8B030D-6E8A-4147-A177-3AD203B41FA5}">
                      <a16:colId xmlns:a16="http://schemas.microsoft.com/office/drawing/2014/main" val="814900290"/>
                    </a:ext>
                  </a:extLst>
                </a:gridCol>
                <a:gridCol w="250624">
                  <a:extLst>
                    <a:ext uri="{9D8B030D-6E8A-4147-A177-3AD203B41FA5}">
                      <a16:colId xmlns:a16="http://schemas.microsoft.com/office/drawing/2014/main" val="536941792"/>
                    </a:ext>
                  </a:extLst>
                </a:gridCol>
                <a:gridCol w="602269">
                  <a:extLst>
                    <a:ext uri="{9D8B030D-6E8A-4147-A177-3AD203B41FA5}">
                      <a16:colId xmlns:a16="http://schemas.microsoft.com/office/drawing/2014/main" val="3439992721"/>
                    </a:ext>
                  </a:extLst>
                </a:gridCol>
                <a:gridCol w="398902">
                  <a:extLst>
                    <a:ext uri="{9D8B030D-6E8A-4147-A177-3AD203B41FA5}">
                      <a16:colId xmlns:a16="http://schemas.microsoft.com/office/drawing/2014/main" val="3770769171"/>
                    </a:ext>
                  </a:extLst>
                </a:gridCol>
              </a:tblGrid>
              <a:tr h="238125">
                <a:tc gridSpan="3">
                  <a:txBody>
                    <a:bodyPr/>
                    <a:lstStyle/>
                    <a:p>
                      <a:pPr algn="l" fontAlgn="b"/>
                      <a:r>
                        <a:rPr lang="zh-TW" altLang="en-US" sz="1100" b="0" i="0" u="none" strike="noStrike">
                          <a:solidFill>
                            <a:srgbClr val="000000"/>
                          </a:solidFill>
                          <a:effectLst/>
                          <a:latin typeface="Yu Gothic" panose="020B0400000000000000" pitchFamily="50" charset="-128"/>
                          <a:ea typeface="Yu Gothic" panose="020B0400000000000000" pitchFamily="50" charset="-128"/>
                        </a:rPr>
                        <a:t>表</a:t>
                      </a:r>
                      <a:r>
                        <a:rPr lang="en-US" altLang="zh-TW" sz="1100" b="0" i="0" u="none" strike="noStrike">
                          <a:solidFill>
                            <a:srgbClr val="000000"/>
                          </a:solidFill>
                          <a:effectLst/>
                          <a:latin typeface="Yu Gothic" panose="020B0400000000000000" pitchFamily="50" charset="-128"/>
                          <a:ea typeface="Yu Gothic" panose="020B0400000000000000" pitchFamily="50" charset="-128"/>
                        </a:rPr>
                        <a:t>1.</a:t>
                      </a:r>
                      <a:r>
                        <a:rPr lang="zh-TW" altLang="en-US" sz="1100" b="0" i="0" u="none" strike="noStrike">
                          <a:solidFill>
                            <a:srgbClr val="000000"/>
                          </a:solidFill>
                          <a:effectLst/>
                          <a:latin typeface="Yu Gothic" panose="020B0400000000000000" pitchFamily="50" charset="-128"/>
                          <a:ea typeface="Yu Gothic" panose="020B0400000000000000" pitchFamily="50" charset="-128"/>
                        </a:rPr>
                        <a:t>睡眠時間調査結果</a:t>
                      </a: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a:txBody>
                    <a:bodyPr/>
                    <a:lstStyle/>
                    <a:p>
                      <a:pPr algn="l" fontAlgn="b"/>
                      <a:endParaRPr lang="ja-JP" altLang="en-US" sz="1100" b="0" i="0" u="none" strike="noStrike">
                        <a:solidFill>
                          <a:srgbClr val="000000"/>
                        </a:solidFill>
                        <a:effectLst/>
                        <a:latin typeface="Yu Gothic" panose="020B0400000000000000" pitchFamily="50" charset="-128"/>
                        <a:ea typeface="Yu Gothic" panose="020B0400000000000000" pitchFamily="50" charset="-128"/>
                      </a:endParaRPr>
                    </a:p>
                  </a:txBody>
                  <a:tcPr marL="9525" marR="9525" marT="9525" marB="0" anchor="b">
                    <a:lnL>
                      <a:noFill/>
                    </a:lnL>
                    <a:lnR>
                      <a:noFill/>
                    </a:lnR>
                    <a:lnT>
                      <a:noFill/>
                    </a:lnT>
                    <a:lnB>
                      <a:noFill/>
                    </a:lnB>
                  </a:tcPr>
                </a:tc>
                <a:tc gridSpan="2">
                  <a:txBody>
                    <a:bodyPr/>
                    <a:lstStyle/>
                    <a:p>
                      <a:pPr algn="l" fontAlgn="b"/>
                      <a:endParaRPr lang="ja-JP" altLang="en-US" sz="1100" b="0" i="0" u="none" strike="noStrike">
                        <a:solidFill>
                          <a:srgbClr val="000000"/>
                        </a:solidFill>
                        <a:effectLst/>
                        <a:latin typeface="Yu Gothic" panose="020B0400000000000000" pitchFamily="50" charset="-128"/>
                        <a:ea typeface="Yu Gothic" panose="020B0400000000000000" pitchFamily="50" charset="-128"/>
                      </a:endParaRPr>
                    </a:p>
                  </a:txBody>
                  <a:tcPr marL="9525" marR="9525" marT="9525" marB="0" anchor="b">
                    <a:lnL>
                      <a:noFill/>
                    </a:lnL>
                    <a:lnR>
                      <a:noFill/>
                    </a:lnR>
                    <a:lnT>
                      <a:noFill/>
                    </a:lnT>
                    <a:lnB>
                      <a:noFill/>
                    </a:lnB>
                  </a:tcPr>
                </a:tc>
                <a:tc hMerge="1">
                  <a:txBody>
                    <a:bodyPr/>
                    <a:lstStyle/>
                    <a:p>
                      <a:pPr algn="l" fontAlgn="b"/>
                      <a:endParaRPr lang="ja-JP" altLang="en-US" sz="1100" b="0" i="0" u="none" strike="noStrike">
                        <a:solidFill>
                          <a:srgbClr val="000000"/>
                        </a:solidFill>
                        <a:effectLst/>
                        <a:latin typeface="Yu Gothic" panose="020B0400000000000000" pitchFamily="50" charset="-128"/>
                        <a:ea typeface="Yu Gothic" panose="020B0400000000000000" pitchFamily="50" charset="-128"/>
                      </a:endParaRPr>
                    </a:p>
                  </a:txBody>
                  <a:tcPr marL="9525" marR="9525" marT="9525" marB="0" anchor="b">
                    <a:lnL>
                      <a:noFill/>
                    </a:lnL>
                    <a:lnR>
                      <a:noFill/>
                    </a:lnR>
                    <a:lnT>
                      <a:noFill/>
                    </a:lnT>
                    <a:lnB>
                      <a:noFill/>
                    </a:lnB>
                  </a:tcPr>
                </a:tc>
                <a:extLst>
                  <a:ext uri="{0D108BD9-81ED-4DB2-BD59-A6C34878D82A}">
                    <a16:rowId xmlns:a16="http://schemas.microsoft.com/office/drawing/2014/main" val="2965288492"/>
                  </a:ext>
                </a:extLst>
              </a:tr>
              <a:tr h="714375">
                <a:tc>
                  <a:txBody>
                    <a:bodyPr/>
                    <a:lstStyle/>
                    <a:p>
                      <a:pPr algn="ctr" fontAlgn="ctr"/>
                      <a:r>
                        <a:rPr lang="en-US" sz="1100" b="0" i="0" u="none" strike="noStrike">
                          <a:solidFill>
                            <a:srgbClr val="000000"/>
                          </a:solidFill>
                          <a:effectLst/>
                          <a:latin typeface="Yu Gothic" panose="020B0400000000000000" pitchFamily="50" charset="-128"/>
                          <a:ea typeface="Yu Gothic" panose="020B0400000000000000" pitchFamily="50" charset="-128"/>
                        </a:rPr>
                        <a:t>No</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1100" b="0" i="0" u="none" strike="noStrike">
                          <a:solidFill>
                            <a:srgbClr val="000000"/>
                          </a:solidFill>
                          <a:effectLst/>
                          <a:latin typeface="Yu Gothic" panose="020B0400000000000000" pitchFamily="50" charset="-128"/>
                          <a:ea typeface="Yu Gothic" panose="020B0400000000000000" pitchFamily="50" charset="-128"/>
                        </a:rPr>
                        <a:t>睡眠時間</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1100" b="0" i="0" u="none" strike="noStrike" dirty="0">
                          <a:solidFill>
                            <a:srgbClr val="000000"/>
                          </a:solidFill>
                          <a:effectLst/>
                          <a:latin typeface="Yu Gothic" panose="020B0400000000000000" pitchFamily="50" charset="-128"/>
                          <a:ea typeface="Yu Gothic" panose="020B0400000000000000" pitchFamily="50" charset="-128"/>
                        </a:rPr>
                        <a:t>睡眠時間</a:t>
                      </a:r>
                      <a:br>
                        <a:rPr lang="ja-JP" altLang="en-US" sz="1100" b="0" i="0" u="none" strike="noStrike" dirty="0">
                          <a:solidFill>
                            <a:srgbClr val="000000"/>
                          </a:solidFill>
                          <a:effectLst/>
                          <a:latin typeface="Yu Gothic" panose="020B0400000000000000" pitchFamily="50" charset="-128"/>
                          <a:ea typeface="Yu Gothic" panose="020B0400000000000000" pitchFamily="50" charset="-128"/>
                        </a:rPr>
                      </a:br>
                      <a:r>
                        <a:rPr lang="en-US" altLang="ja-JP" sz="1100" b="0" i="0" u="none" strike="noStrike" dirty="0">
                          <a:solidFill>
                            <a:srgbClr val="000000"/>
                          </a:solidFill>
                          <a:effectLst/>
                          <a:latin typeface="Yu Gothic" panose="020B0400000000000000" pitchFamily="50" charset="-128"/>
                          <a:ea typeface="Yu Gothic" panose="020B0400000000000000" pitchFamily="50" charset="-128"/>
                        </a:rPr>
                        <a:t>0.5</a:t>
                      </a:r>
                      <a:r>
                        <a:rPr lang="ja-JP" altLang="en-US" sz="1100" b="0" i="0" u="none" strike="noStrike" dirty="0">
                          <a:solidFill>
                            <a:srgbClr val="000000"/>
                          </a:solidFill>
                          <a:effectLst/>
                          <a:latin typeface="Yu Gothic" panose="020B0400000000000000" pitchFamily="50" charset="-128"/>
                          <a:ea typeface="Yu Gothic" panose="020B0400000000000000" pitchFamily="50" charset="-128"/>
                        </a:rPr>
                        <a:t>単位</a:t>
                      </a:r>
                      <a:br>
                        <a:rPr lang="ja-JP" altLang="en-US" sz="1100" b="0" i="0" u="none" strike="noStrike" dirty="0">
                          <a:solidFill>
                            <a:srgbClr val="000000"/>
                          </a:solidFill>
                          <a:effectLst/>
                          <a:latin typeface="Yu Gothic" panose="020B0400000000000000" pitchFamily="50" charset="-128"/>
                          <a:ea typeface="Yu Gothic" panose="020B0400000000000000" pitchFamily="50" charset="-128"/>
                        </a:rPr>
                      </a:br>
                      <a:r>
                        <a:rPr lang="ja-JP" altLang="en-US" sz="1100" b="0" i="0" u="none" strike="noStrike" dirty="0">
                          <a:solidFill>
                            <a:srgbClr val="000000"/>
                          </a:solidFill>
                          <a:effectLst/>
                          <a:latin typeface="Yu Gothic" panose="020B0400000000000000" pitchFamily="50" charset="-128"/>
                          <a:ea typeface="Yu Gothic" panose="020B0400000000000000" pitchFamily="50" charset="-128"/>
                        </a:rPr>
                        <a:t>切り捨て</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endParaRPr lang="ja-JP" altLang="en-US" sz="1100" b="0" i="0" u="none" strike="noStrike">
                        <a:solidFill>
                          <a:srgbClr val="000000"/>
                        </a:solidFill>
                        <a:effectLst/>
                        <a:latin typeface="Yu Gothic" panose="020B0400000000000000" pitchFamily="50" charset="-128"/>
                        <a:ea typeface="Yu Gothic" panose="020B0400000000000000" pitchFamily="50" charset="-128"/>
                      </a:endParaRPr>
                    </a:p>
                  </a:txBody>
                  <a:tcPr marL="9525" marR="9525" marT="9525" marB="0" anchor="ctr">
                    <a:lnL w="6350" cap="flat" cmpd="sng" algn="ctr">
                      <a:solidFill>
                        <a:srgbClr val="000000"/>
                      </a:solidFill>
                      <a:prstDash val="solid"/>
                      <a:round/>
                      <a:headEnd type="none" w="med" len="med"/>
                      <a:tailEnd type="none" w="med" len="med"/>
                    </a:lnL>
                    <a:lnR>
                      <a:noFill/>
                    </a:lnR>
                    <a:lnT>
                      <a:noFill/>
                    </a:lnT>
                    <a:lnB>
                      <a:noFill/>
                    </a:lnB>
                  </a:tcPr>
                </a:tc>
                <a:tc gridSpan="2">
                  <a:txBody>
                    <a:bodyPr/>
                    <a:lstStyle/>
                    <a:p>
                      <a:pPr algn="l" fontAlgn="b"/>
                      <a:r>
                        <a:rPr lang="zh-TW" altLang="en-US" sz="1100" b="0" i="0" u="none" strike="noStrike">
                          <a:solidFill>
                            <a:srgbClr val="000000"/>
                          </a:solidFill>
                          <a:effectLst/>
                          <a:latin typeface="Yu Gothic" panose="020B0400000000000000" pitchFamily="50" charset="-128"/>
                          <a:ea typeface="Yu Gothic" panose="020B0400000000000000" pitchFamily="50" charset="-128"/>
                        </a:rPr>
                        <a:t>表</a:t>
                      </a:r>
                      <a:r>
                        <a:rPr lang="en-US" altLang="zh-TW" sz="1100" b="0" i="0" u="none" strike="noStrike">
                          <a:solidFill>
                            <a:srgbClr val="000000"/>
                          </a:solidFill>
                          <a:effectLst/>
                          <a:latin typeface="Yu Gothic" panose="020B0400000000000000" pitchFamily="50" charset="-128"/>
                          <a:ea typeface="Yu Gothic" panose="020B0400000000000000" pitchFamily="50" charset="-128"/>
                        </a:rPr>
                        <a:t>2. </a:t>
                      </a:r>
                      <a:r>
                        <a:rPr lang="zh-TW" altLang="en-US" sz="1100" b="0" i="0" u="none" strike="noStrike">
                          <a:solidFill>
                            <a:srgbClr val="000000"/>
                          </a:solidFill>
                          <a:effectLst/>
                          <a:latin typeface="Yu Gothic" panose="020B0400000000000000" pitchFamily="50" charset="-128"/>
                          <a:ea typeface="Yu Gothic" panose="020B0400000000000000" pitchFamily="50" charset="-128"/>
                        </a:rPr>
                        <a:t>睡眠時間基本統計</a:t>
                      </a: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hMerge="1">
                  <a:txBody>
                    <a:bodyPr/>
                    <a:lstStyle/>
                    <a:p>
                      <a:endParaRPr kumimoji="1" lang="ja-JP" altLang="en-US"/>
                    </a:p>
                  </a:txBody>
                  <a:tcPr/>
                </a:tc>
                <a:extLst>
                  <a:ext uri="{0D108BD9-81ED-4DB2-BD59-A6C34878D82A}">
                    <a16:rowId xmlns:a16="http://schemas.microsoft.com/office/drawing/2014/main" val="1363278665"/>
                  </a:ext>
                </a:extLst>
              </a:tr>
              <a:tr h="238125">
                <a:tc>
                  <a:txBody>
                    <a:bodyPr/>
                    <a:lstStyle/>
                    <a:p>
                      <a:pPr algn="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7.2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7.0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l" fontAlgn="b"/>
                      <a:endParaRPr lang="ja-JP" altLang="en-US" sz="1100" b="0" i="0" u="none" strike="noStrike">
                        <a:solidFill>
                          <a:srgbClr val="000000"/>
                        </a:solidFill>
                        <a:effectLst/>
                        <a:latin typeface="Yu Gothic" panose="020B0400000000000000" pitchFamily="50" charset="-128"/>
                        <a:ea typeface="Yu Gothic" panose="020B0400000000000000" pitchFamily="50" charset="-128"/>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l" fontAlgn="b"/>
                      <a:r>
                        <a:rPr lang="ja-JP" altLang="en-US" sz="1100" b="0" i="0" u="none" strike="noStrike">
                          <a:solidFill>
                            <a:srgbClr val="000000"/>
                          </a:solidFill>
                          <a:effectLst/>
                          <a:latin typeface="Yu Gothic" panose="020B0400000000000000" pitchFamily="50" charset="-128"/>
                          <a:ea typeface="Yu Gothic" panose="020B0400000000000000" pitchFamily="50" charset="-128"/>
                        </a:rPr>
                        <a:t>平均値</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6.5</a:t>
                      </a:r>
                      <a:endParaRPr lang="ja-JP" altLang="en-US" sz="1100" b="0" i="0" u="none" strike="noStrike">
                        <a:solidFill>
                          <a:srgbClr val="000000"/>
                        </a:solidFill>
                        <a:effectLst/>
                        <a:latin typeface="Yu Gothic" panose="020B0400000000000000" pitchFamily="50" charset="-128"/>
                        <a:ea typeface="Yu Gothic" panose="020B0400000000000000" pitchFamily="50" charset="-128"/>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extLst>
                  <a:ext uri="{0D108BD9-81ED-4DB2-BD59-A6C34878D82A}">
                    <a16:rowId xmlns:a16="http://schemas.microsoft.com/office/drawing/2014/main" val="1242403838"/>
                  </a:ext>
                </a:extLst>
              </a:tr>
              <a:tr h="238125">
                <a:tc>
                  <a:txBody>
                    <a:bodyPr/>
                    <a:lstStyle/>
                    <a:p>
                      <a:pPr algn="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5.1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5.0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l" fontAlgn="b"/>
                      <a:endParaRPr lang="ja-JP" altLang="en-US" sz="1100" b="0" i="0" u="none" strike="noStrike">
                        <a:solidFill>
                          <a:srgbClr val="000000"/>
                        </a:solidFill>
                        <a:effectLst/>
                        <a:latin typeface="Yu Gothic" panose="020B0400000000000000" pitchFamily="50" charset="-128"/>
                        <a:ea typeface="Yu Gothic" panose="020B0400000000000000" pitchFamily="50" charset="-128"/>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l" fontAlgn="b"/>
                      <a:r>
                        <a:rPr lang="ja-JP" altLang="en-US" sz="1100" b="0" i="0" u="none" strike="noStrike">
                          <a:solidFill>
                            <a:srgbClr val="000000"/>
                          </a:solidFill>
                          <a:effectLst/>
                          <a:latin typeface="Yu Gothic" panose="020B0400000000000000" pitchFamily="50" charset="-128"/>
                          <a:ea typeface="Yu Gothic" panose="020B0400000000000000" pitchFamily="50" charset="-128"/>
                        </a:rPr>
                        <a:t>中央値</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6.7</a:t>
                      </a:r>
                      <a:endParaRPr lang="ja-JP" altLang="en-US" sz="1100" b="0" i="0" u="none" strike="noStrike">
                        <a:solidFill>
                          <a:srgbClr val="000000"/>
                        </a:solidFill>
                        <a:effectLst/>
                        <a:latin typeface="Yu Gothic" panose="020B0400000000000000" pitchFamily="50" charset="-128"/>
                        <a:ea typeface="Yu Gothic" panose="020B0400000000000000" pitchFamily="50" charset="-128"/>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extLst>
                  <a:ext uri="{0D108BD9-81ED-4DB2-BD59-A6C34878D82A}">
                    <a16:rowId xmlns:a16="http://schemas.microsoft.com/office/drawing/2014/main" val="656707250"/>
                  </a:ext>
                </a:extLst>
              </a:tr>
              <a:tr h="238125">
                <a:tc>
                  <a:txBody>
                    <a:bodyPr/>
                    <a:lstStyle/>
                    <a:p>
                      <a:pPr algn="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8.3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8.0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l" fontAlgn="b"/>
                      <a:endParaRPr lang="ja-JP" altLang="en-US" sz="1100" b="0" i="0" u="none" strike="noStrike">
                        <a:solidFill>
                          <a:srgbClr val="000000"/>
                        </a:solidFill>
                        <a:effectLst/>
                        <a:latin typeface="Yu Gothic" panose="020B0400000000000000" pitchFamily="50" charset="-128"/>
                        <a:ea typeface="Yu Gothic" panose="020B0400000000000000" pitchFamily="50" charset="-128"/>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l" fontAlgn="b"/>
                      <a:r>
                        <a:rPr lang="ja-JP" altLang="en-US" sz="1100" b="0" i="0" u="none" strike="noStrike">
                          <a:solidFill>
                            <a:srgbClr val="000000"/>
                          </a:solidFill>
                          <a:effectLst/>
                          <a:latin typeface="Yu Gothic" panose="020B0400000000000000" pitchFamily="50" charset="-128"/>
                          <a:ea typeface="Yu Gothic" panose="020B0400000000000000" pitchFamily="50" charset="-128"/>
                        </a:rPr>
                        <a:t>最頻値</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7.5</a:t>
                      </a:r>
                      <a:endParaRPr lang="ja-JP" altLang="en-US" sz="1100" b="0" i="0" u="none" strike="noStrike">
                        <a:solidFill>
                          <a:srgbClr val="000000"/>
                        </a:solidFill>
                        <a:effectLst/>
                        <a:latin typeface="Yu Gothic" panose="020B0400000000000000" pitchFamily="50" charset="-128"/>
                        <a:ea typeface="Yu Gothic" panose="020B0400000000000000" pitchFamily="50" charset="-128"/>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extLst>
                  <a:ext uri="{0D108BD9-81ED-4DB2-BD59-A6C34878D82A}">
                    <a16:rowId xmlns:a16="http://schemas.microsoft.com/office/drawing/2014/main" val="1306652824"/>
                  </a:ext>
                </a:extLst>
              </a:tr>
              <a:tr h="238125">
                <a:tc>
                  <a:txBody>
                    <a:bodyPr/>
                    <a:lstStyle/>
                    <a:p>
                      <a:pPr algn="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7.5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7.5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l" fontAlgn="b"/>
                      <a:endParaRPr lang="ja-JP" altLang="en-US" sz="1100" b="0" i="0" u="none" strike="noStrike">
                        <a:solidFill>
                          <a:srgbClr val="000000"/>
                        </a:solidFill>
                        <a:effectLst/>
                        <a:latin typeface="Yu Gothic" panose="020B0400000000000000" pitchFamily="50" charset="-128"/>
                        <a:ea typeface="Yu Gothic" panose="020B0400000000000000" pitchFamily="50" charset="-128"/>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l" fontAlgn="b"/>
                      <a:r>
                        <a:rPr lang="ja-JP" altLang="en-US" sz="1100" b="0" i="0" u="none" strike="noStrike">
                          <a:solidFill>
                            <a:srgbClr val="000000"/>
                          </a:solidFill>
                          <a:effectLst/>
                          <a:latin typeface="Yu Gothic" panose="020B0400000000000000" pitchFamily="50" charset="-128"/>
                          <a:ea typeface="Yu Gothic" panose="020B0400000000000000" pitchFamily="50" charset="-128"/>
                        </a:rPr>
                        <a:t>最大値</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9.9</a:t>
                      </a:r>
                      <a:endParaRPr lang="ja-JP" altLang="en-US" sz="1100" b="0" i="0" u="none" strike="noStrike">
                        <a:solidFill>
                          <a:srgbClr val="000000"/>
                        </a:solidFill>
                        <a:effectLst/>
                        <a:latin typeface="Yu Gothic" panose="020B0400000000000000" pitchFamily="50" charset="-128"/>
                        <a:ea typeface="Yu Gothic" panose="020B0400000000000000" pitchFamily="50" charset="-128"/>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extLst>
                  <a:ext uri="{0D108BD9-81ED-4DB2-BD59-A6C34878D82A}">
                    <a16:rowId xmlns:a16="http://schemas.microsoft.com/office/drawing/2014/main" val="2083387682"/>
                  </a:ext>
                </a:extLst>
              </a:tr>
              <a:tr h="238125">
                <a:tc>
                  <a:txBody>
                    <a:bodyPr/>
                    <a:lstStyle/>
                    <a:p>
                      <a:pPr algn="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7.5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7.5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l" fontAlgn="b"/>
                      <a:endParaRPr lang="ja-JP" altLang="en-US" sz="1100" b="0" i="0" u="none" strike="noStrike">
                        <a:solidFill>
                          <a:srgbClr val="000000"/>
                        </a:solidFill>
                        <a:effectLst/>
                        <a:latin typeface="Yu Gothic" panose="020B0400000000000000" pitchFamily="50" charset="-128"/>
                        <a:ea typeface="Yu Gothic" panose="020B0400000000000000" pitchFamily="50" charset="-128"/>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l" fontAlgn="b"/>
                      <a:r>
                        <a:rPr lang="ja-JP" altLang="en-US" sz="1100" b="0" i="0" u="none" strike="noStrike">
                          <a:solidFill>
                            <a:srgbClr val="000000"/>
                          </a:solidFill>
                          <a:effectLst/>
                          <a:latin typeface="Yu Gothic" panose="020B0400000000000000" pitchFamily="50" charset="-128"/>
                          <a:ea typeface="Yu Gothic" panose="020B0400000000000000" pitchFamily="50" charset="-128"/>
                        </a:rPr>
                        <a:t>最小値</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altLang="ja-JP" sz="1100" b="0" i="0" u="none" strike="noStrike" dirty="0">
                          <a:solidFill>
                            <a:srgbClr val="000000"/>
                          </a:solidFill>
                          <a:effectLst/>
                          <a:latin typeface="Yu Gothic" panose="020B0400000000000000" pitchFamily="50" charset="-128"/>
                          <a:ea typeface="Yu Gothic" panose="020B0400000000000000" pitchFamily="50" charset="-128"/>
                        </a:rPr>
                        <a:t>3.8</a:t>
                      </a:r>
                      <a:endParaRPr lang="ja-JP" altLang="en-US" sz="1100" b="0" i="0" u="none" strike="noStrike" dirty="0">
                        <a:solidFill>
                          <a:srgbClr val="000000"/>
                        </a:solidFill>
                        <a:effectLst/>
                        <a:latin typeface="Yu Gothic" panose="020B0400000000000000" pitchFamily="50" charset="-128"/>
                        <a:ea typeface="Yu Gothic" panose="020B0400000000000000" pitchFamily="50" charset="-128"/>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extLst>
                  <a:ext uri="{0D108BD9-81ED-4DB2-BD59-A6C34878D82A}">
                    <a16:rowId xmlns:a16="http://schemas.microsoft.com/office/drawing/2014/main" val="895402071"/>
                  </a:ext>
                </a:extLst>
              </a:tr>
            </a:tbl>
          </a:graphicData>
        </a:graphic>
      </p:graphicFrame>
      <p:graphicFrame>
        <p:nvGraphicFramePr>
          <p:cNvPr id="14" name="表 13">
            <a:extLst>
              <a:ext uri="{FF2B5EF4-FFF2-40B4-BE49-F238E27FC236}">
                <a16:creationId xmlns:a16="http://schemas.microsoft.com/office/drawing/2014/main" id="{F44CAEAF-958A-93BB-425E-F5E83AFE2658}"/>
              </a:ext>
            </a:extLst>
          </p:cNvPr>
          <p:cNvGraphicFramePr>
            <a:graphicFrameLocks noGrp="1"/>
          </p:cNvGraphicFramePr>
          <p:nvPr/>
        </p:nvGraphicFramePr>
        <p:xfrm>
          <a:off x="3956973" y="1507004"/>
          <a:ext cx="1955800" cy="3095625"/>
        </p:xfrm>
        <a:graphic>
          <a:graphicData uri="http://schemas.openxmlformats.org/drawingml/2006/table">
            <a:tbl>
              <a:tblPr/>
              <a:tblGrid>
                <a:gridCol w="632759">
                  <a:extLst>
                    <a:ext uri="{9D8B030D-6E8A-4147-A177-3AD203B41FA5}">
                      <a16:colId xmlns:a16="http://schemas.microsoft.com/office/drawing/2014/main" val="2554740726"/>
                    </a:ext>
                  </a:extLst>
                </a:gridCol>
                <a:gridCol w="632759">
                  <a:extLst>
                    <a:ext uri="{9D8B030D-6E8A-4147-A177-3AD203B41FA5}">
                      <a16:colId xmlns:a16="http://schemas.microsoft.com/office/drawing/2014/main" val="3636439800"/>
                    </a:ext>
                  </a:extLst>
                </a:gridCol>
                <a:gridCol w="690282">
                  <a:extLst>
                    <a:ext uri="{9D8B030D-6E8A-4147-A177-3AD203B41FA5}">
                      <a16:colId xmlns:a16="http://schemas.microsoft.com/office/drawing/2014/main" val="3596153095"/>
                    </a:ext>
                  </a:extLst>
                </a:gridCol>
              </a:tblGrid>
              <a:tr h="238125">
                <a:tc gridSpan="2">
                  <a:txBody>
                    <a:bodyPr/>
                    <a:lstStyle/>
                    <a:p>
                      <a:pPr algn="l"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3.</a:t>
                      </a:r>
                      <a:r>
                        <a:rPr lang="ja-JP" altLang="en-US" sz="1100" b="0" i="0" u="none" strike="noStrike">
                          <a:solidFill>
                            <a:srgbClr val="000000"/>
                          </a:solidFill>
                          <a:effectLst/>
                          <a:latin typeface="Yu Gothic" panose="020B0400000000000000" pitchFamily="50" charset="-128"/>
                          <a:ea typeface="Yu Gothic" panose="020B0400000000000000" pitchFamily="50" charset="-128"/>
                        </a:rPr>
                        <a:t>度数分布</a:t>
                      </a: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hMerge="1">
                  <a:txBody>
                    <a:bodyPr/>
                    <a:lstStyle/>
                    <a:p>
                      <a:endParaRPr kumimoji="1" lang="ja-JP" altLang="en-US"/>
                    </a:p>
                  </a:txBody>
                  <a:tcPr/>
                </a:tc>
                <a:tc>
                  <a:txBody>
                    <a:bodyPr/>
                    <a:lstStyle/>
                    <a:p>
                      <a:pPr algn="l" fontAlgn="b"/>
                      <a:endParaRPr lang="ja-JP" altLang="en-US" sz="1100" b="0" i="0" u="none" strike="noStrike">
                        <a:solidFill>
                          <a:srgbClr val="000000"/>
                        </a:solidFill>
                        <a:effectLst/>
                        <a:latin typeface="Yu Gothic" panose="020B0400000000000000" pitchFamily="50" charset="-128"/>
                        <a:ea typeface="Yu Gothic" panose="020B0400000000000000" pitchFamily="50" charset="-128"/>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729170951"/>
                  </a:ext>
                </a:extLst>
              </a:tr>
              <a:tr h="238125">
                <a:tc>
                  <a:txBody>
                    <a:bodyPr/>
                    <a:lstStyle/>
                    <a:p>
                      <a:pPr algn="l" fontAlgn="b"/>
                      <a:r>
                        <a:rPr lang="ja-JP" altLang="en-US" sz="1100" b="0" i="0" u="none" strike="noStrike">
                          <a:solidFill>
                            <a:srgbClr val="000000"/>
                          </a:solidFill>
                          <a:effectLst/>
                          <a:latin typeface="Yu Gothic" panose="020B0400000000000000" pitchFamily="50" charset="-128"/>
                          <a:ea typeface="Yu Gothic" panose="020B0400000000000000" pitchFamily="50" charset="-128"/>
                        </a:rPr>
                        <a:t>以上</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ja-JP" altLang="en-US" sz="1100" b="0" i="0" u="none" strike="noStrike">
                          <a:solidFill>
                            <a:srgbClr val="000000"/>
                          </a:solidFill>
                          <a:effectLst/>
                          <a:latin typeface="Yu Gothic" panose="020B0400000000000000" pitchFamily="50" charset="-128"/>
                          <a:ea typeface="Yu Gothic" panose="020B0400000000000000" pitchFamily="50" charset="-128"/>
                        </a:rPr>
                        <a:t>未満</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ja-JP" altLang="en-US" sz="1100" b="0" i="0" u="none" strike="noStrike">
                          <a:solidFill>
                            <a:srgbClr val="000000"/>
                          </a:solidFill>
                          <a:effectLst/>
                          <a:latin typeface="Yu Gothic" panose="020B0400000000000000" pitchFamily="50" charset="-128"/>
                          <a:ea typeface="Yu Gothic" panose="020B0400000000000000" pitchFamily="50" charset="-128"/>
                        </a:rPr>
                        <a:t>人数</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148977444"/>
                  </a:ext>
                </a:extLst>
              </a:tr>
              <a:tr h="238125">
                <a:tc>
                  <a:txBody>
                    <a:bodyPr/>
                    <a:lstStyle/>
                    <a:p>
                      <a:pPr algn="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5.0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18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extLst>
                  <a:ext uri="{0D108BD9-81ED-4DB2-BD59-A6C34878D82A}">
                    <a16:rowId xmlns:a16="http://schemas.microsoft.com/office/drawing/2014/main" val="2170036725"/>
                  </a:ext>
                </a:extLst>
              </a:tr>
              <a:tr h="238125">
                <a:tc>
                  <a:txBody>
                    <a:bodyPr/>
                    <a:lstStyle/>
                    <a:p>
                      <a:pPr algn="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5.0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5.5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15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extLst>
                  <a:ext uri="{0D108BD9-81ED-4DB2-BD59-A6C34878D82A}">
                    <a16:rowId xmlns:a16="http://schemas.microsoft.com/office/drawing/2014/main" val="1541370083"/>
                  </a:ext>
                </a:extLst>
              </a:tr>
              <a:tr h="238125">
                <a:tc>
                  <a:txBody>
                    <a:bodyPr/>
                    <a:lstStyle/>
                    <a:p>
                      <a:pPr algn="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5.5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6.0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19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extLst>
                  <a:ext uri="{0D108BD9-81ED-4DB2-BD59-A6C34878D82A}">
                    <a16:rowId xmlns:a16="http://schemas.microsoft.com/office/drawing/2014/main" val="2651405605"/>
                  </a:ext>
                </a:extLst>
              </a:tr>
              <a:tr h="238125">
                <a:tc>
                  <a:txBody>
                    <a:bodyPr/>
                    <a:lstStyle/>
                    <a:p>
                      <a:pPr algn="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6.0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6.5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7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extLst>
                  <a:ext uri="{0D108BD9-81ED-4DB2-BD59-A6C34878D82A}">
                    <a16:rowId xmlns:a16="http://schemas.microsoft.com/office/drawing/2014/main" val="4139330575"/>
                  </a:ext>
                </a:extLst>
              </a:tr>
              <a:tr h="238125">
                <a:tc>
                  <a:txBody>
                    <a:bodyPr/>
                    <a:lstStyle/>
                    <a:p>
                      <a:pPr algn="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6.5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7.0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11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extLst>
                  <a:ext uri="{0D108BD9-81ED-4DB2-BD59-A6C34878D82A}">
                    <a16:rowId xmlns:a16="http://schemas.microsoft.com/office/drawing/2014/main" val="3640574466"/>
                  </a:ext>
                </a:extLst>
              </a:tr>
              <a:tr h="238125">
                <a:tc>
                  <a:txBody>
                    <a:bodyPr/>
                    <a:lstStyle/>
                    <a:p>
                      <a:pPr algn="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7.0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7.5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14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extLst>
                  <a:ext uri="{0D108BD9-81ED-4DB2-BD59-A6C34878D82A}">
                    <a16:rowId xmlns:a16="http://schemas.microsoft.com/office/drawing/2014/main" val="2308501890"/>
                  </a:ext>
                </a:extLst>
              </a:tr>
              <a:tr h="238125">
                <a:tc>
                  <a:txBody>
                    <a:bodyPr/>
                    <a:lstStyle/>
                    <a:p>
                      <a:pPr algn="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7.5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8.0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16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extLst>
                  <a:ext uri="{0D108BD9-81ED-4DB2-BD59-A6C34878D82A}">
                    <a16:rowId xmlns:a16="http://schemas.microsoft.com/office/drawing/2014/main" val="1801094438"/>
                  </a:ext>
                </a:extLst>
              </a:tr>
              <a:tr h="238125">
                <a:tc>
                  <a:txBody>
                    <a:bodyPr/>
                    <a:lstStyle/>
                    <a:p>
                      <a:pPr algn="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8.0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8.5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12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extLst>
                  <a:ext uri="{0D108BD9-81ED-4DB2-BD59-A6C34878D82A}">
                    <a16:rowId xmlns:a16="http://schemas.microsoft.com/office/drawing/2014/main" val="1933578986"/>
                  </a:ext>
                </a:extLst>
              </a:tr>
              <a:tr h="238125">
                <a:tc>
                  <a:txBody>
                    <a:bodyPr/>
                    <a:lstStyle/>
                    <a:p>
                      <a:pPr algn="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8.5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9.0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3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extLst>
                  <a:ext uri="{0D108BD9-81ED-4DB2-BD59-A6C34878D82A}">
                    <a16:rowId xmlns:a16="http://schemas.microsoft.com/office/drawing/2014/main" val="1718581677"/>
                  </a:ext>
                </a:extLst>
              </a:tr>
              <a:tr h="238125">
                <a:tc>
                  <a:txBody>
                    <a:bodyPr/>
                    <a:lstStyle/>
                    <a:p>
                      <a:pPr algn="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9.0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9.5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2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extLst>
                  <a:ext uri="{0D108BD9-81ED-4DB2-BD59-A6C34878D82A}">
                    <a16:rowId xmlns:a16="http://schemas.microsoft.com/office/drawing/2014/main" val="1379991500"/>
                  </a:ext>
                </a:extLst>
              </a:tr>
              <a:tr h="238125">
                <a:tc>
                  <a:txBody>
                    <a:bodyPr/>
                    <a:lstStyle/>
                    <a:p>
                      <a:pPr algn="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9.5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10.0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r" fontAlgn="b"/>
                      <a:r>
                        <a:rPr lang="en-US" altLang="ja-JP" sz="1100" b="0" i="0" u="none" strike="noStrike" dirty="0">
                          <a:solidFill>
                            <a:srgbClr val="000000"/>
                          </a:solidFill>
                          <a:effectLst/>
                          <a:latin typeface="Yu Gothic" panose="020B0400000000000000" pitchFamily="50" charset="-128"/>
                          <a:ea typeface="Yu Gothic" panose="020B0400000000000000" pitchFamily="50" charset="-128"/>
                        </a:rPr>
                        <a:t>3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extLst>
                  <a:ext uri="{0D108BD9-81ED-4DB2-BD59-A6C34878D82A}">
                    <a16:rowId xmlns:a16="http://schemas.microsoft.com/office/drawing/2014/main" val="2342049548"/>
                  </a:ext>
                </a:extLst>
              </a:tr>
            </a:tbl>
          </a:graphicData>
        </a:graphic>
      </p:graphicFrame>
    </p:spTree>
    <p:extLst>
      <p:ext uri="{BB962C8B-B14F-4D97-AF65-F5344CB8AC3E}">
        <p14:creationId xmlns:p14="http://schemas.microsoft.com/office/powerpoint/2010/main" val="350034242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正方形/長方形 3">
            <a:extLst>
              <a:ext uri="{FF2B5EF4-FFF2-40B4-BE49-F238E27FC236}">
                <a16:creationId xmlns:a16="http://schemas.microsoft.com/office/drawing/2014/main" id="{6987A9C3-6E89-1599-1BFE-A2BC15D2C20E}"/>
              </a:ext>
            </a:extLst>
          </p:cNvPr>
          <p:cNvSpPr/>
          <p:nvPr/>
        </p:nvSpPr>
        <p:spPr>
          <a:xfrm>
            <a:off x="540001" y="540000"/>
            <a:ext cx="5778000" cy="8826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テキスト ボックス 6">
            <a:extLst>
              <a:ext uri="{FF2B5EF4-FFF2-40B4-BE49-F238E27FC236}">
                <a16:creationId xmlns:a16="http://schemas.microsoft.com/office/drawing/2014/main" id="{B3F5D1F4-1429-5D76-846B-7A9C277F7100}"/>
              </a:ext>
            </a:extLst>
          </p:cNvPr>
          <p:cNvSpPr txBox="1"/>
          <p:nvPr/>
        </p:nvSpPr>
        <p:spPr>
          <a:xfrm>
            <a:off x="3850703" y="239203"/>
            <a:ext cx="2535810" cy="276999"/>
          </a:xfrm>
          <a:prstGeom prst="rect">
            <a:avLst/>
          </a:prstGeom>
          <a:noFill/>
        </p:spPr>
        <p:txBody>
          <a:bodyPr wrap="square" rtlCol="0">
            <a:spAutoFit/>
          </a:bodyPr>
          <a:lstStyle/>
          <a:p>
            <a:r>
              <a:rPr kumimoji="1" lang="ja-JP" altLang="en-US" sz="1200" dirty="0"/>
              <a:t>初級レベル表計算　難易度★☆☆</a:t>
            </a:r>
          </a:p>
        </p:txBody>
      </p:sp>
      <p:sp>
        <p:nvSpPr>
          <p:cNvPr id="8" name="テキスト ボックス 7">
            <a:extLst>
              <a:ext uri="{FF2B5EF4-FFF2-40B4-BE49-F238E27FC236}">
                <a16:creationId xmlns:a16="http://schemas.microsoft.com/office/drawing/2014/main" id="{E7B4B7EE-6CDC-5038-4D9B-86252A0C600C}"/>
              </a:ext>
            </a:extLst>
          </p:cNvPr>
          <p:cNvSpPr txBox="1"/>
          <p:nvPr/>
        </p:nvSpPr>
        <p:spPr>
          <a:xfrm>
            <a:off x="539998" y="540000"/>
            <a:ext cx="5180318" cy="307777"/>
          </a:xfrm>
          <a:prstGeom prst="rect">
            <a:avLst/>
          </a:prstGeom>
          <a:noFill/>
        </p:spPr>
        <p:txBody>
          <a:bodyPr wrap="square" rtlCol="0">
            <a:spAutoFit/>
          </a:bodyPr>
          <a:lstStyle/>
          <a:p>
            <a:r>
              <a:rPr lang="ja-JP" altLang="en-US" sz="1400" dirty="0"/>
              <a:t>統計</a:t>
            </a:r>
            <a:r>
              <a:rPr lang="en-US" altLang="ja-JP" sz="1400" dirty="0"/>
              <a:t>:</a:t>
            </a:r>
            <a:r>
              <a:rPr kumimoji="1" lang="zh-TW" altLang="en-US" sz="1400" dirty="0"/>
              <a:t>睡眠時間</a:t>
            </a:r>
            <a:r>
              <a:rPr kumimoji="1" lang="en-US" altLang="zh-TW" sz="1400" dirty="0"/>
              <a:t>(</a:t>
            </a:r>
            <a:r>
              <a:rPr kumimoji="1" lang="ja-JP" altLang="en-US" sz="1400" dirty="0"/>
              <a:t>相関係数</a:t>
            </a:r>
            <a:r>
              <a:rPr kumimoji="1" lang="en-US" altLang="zh-TW" sz="1400" dirty="0"/>
              <a:t>)</a:t>
            </a:r>
            <a:endParaRPr kumimoji="1" lang="ja-JP" altLang="en-US" sz="1400" dirty="0"/>
          </a:p>
        </p:txBody>
      </p:sp>
      <p:sp>
        <p:nvSpPr>
          <p:cNvPr id="9" name="テキスト ボックス 8">
            <a:extLst>
              <a:ext uri="{FF2B5EF4-FFF2-40B4-BE49-F238E27FC236}">
                <a16:creationId xmlns:a16="http://schemas.microsoft.com/office/drawing/2014/main" id="{3CD1921B-F1A2-40F5-451E-98CB72080098}"/>
              </a:ext>
            </a:extLst>
          </p:cNvPr>
          <p:cNvSpPr txBox="1"/>
          <p:nvPr/>
        </p:nvSpPr>
        <p:spPr>
          <a:xfrm>
            <a:off x="647700" y="863166"/>
            <a:ext cx="5591175" cy="769441"/>
          </a:xfrm>
          <a:prstGeom prst="rect">
            <a:avLst/>
          </a:prstGeom>
          <a:noFill/>
          <a:ln>
            <a:noFill/>
          </a:ln>
        </p:spPr>
        <p:txBody>
          <a:bodyPr wrap="square" rtlCol="0">
            <a:spAutoFit/>
          </a:bodyPr>
          <a:lstStyle/>
          <a:p>
            <a:r>
              <a:rPr kumimoji="1" lang="ja-JP" altLang="en-US" sz="1100" dirty="0"/>
              <a:t>　表</a:t>
            </a:r>
            <a:r>
              <a:rPr kumimoji="1" lang="en-US" altLang="ja-JP" sz="1100" dirty="0"/>
              <a:t>1</a:t>
            </a:r>
            <a:r>
              <a:rPr kumimoji="1" lang="ja-JP" altLang="en-US" sz="1100" dirty="0"/>
              <a:t>に</a:t>
            </a:r>
            <a:r>
              <a:rPr kumimoji="1" lang="en-US" altLang="ja-JP" sz="1100" dirty="0"/>
              <a:t>120</a:t>
            </a:r>
            <a:r>
              <a:rPr kumimoji="1" lang="ja-JP" altLang="en-US" sz="1100" dirty="0"/>
              <a:t>人分の就寝時刻、睡眠時間、朝食の有無の調査結果があり、就寝時刻、睡眠時間、朝食有無の間の相関計算を表</a:t>
            </a:r>
            <a:r>
              <a:rPr kumimoji="1" lang="en-US" altLang="ja-JP" sz="1100" dirty="0"/>
              <a:t>2</a:t>
            </a:r>
            <a:r>
              <a:rPr kumimoji="1" lang="ja-JP" altLang="en-US" sz="1100" dirty="0"/>
              <a:t>で求める。なお、就寝時刻については、</a:t>
            </a:r>
            <a:r>
              <a:rPr kumimoji="1" lang="en-US" altLang="ja-JP" sz="1100" dirty="0"/>
              <a:t>24</a:t>
            </a:r>
            <a:r>
              <a:rPr kumimoji="1" lang="ja-JP" altLang="en-US" sz="1100" dirty="0"/>
              <a:t>時間表記で</a:t>
            </a:r>
            <a:r>
              <a:rPr kumimoji="1" lang="en-US" altLang="ja-JP" sz="1100" dirty="0"/>
              <a:t>24</a:t>
            </a:r>
            <a:r>
              <a:rPr kumimoji="1" lang="ja-JP" altLang="en-US" sz="1100" dirty="0"/>
              <a:t>時を超えた場合は、</a:t>
            </a:r>
            <a:r>
              <a:rPr kumimoji="1" lang="en-US" altLang="ja-JP" sz="1100" dirty="0"/>
              <a:t>0</a:t>
            </a:r>
            <a:r>
              <a:rPr kumimoji="1" lang="ja-JP" altLang="en-US" sz="1100" dirty="0"/>
              <a:t>時となる。そこで相関係数の計算においては、基準時刻を</a:t>
            </a:r>
            <a:r>
              <a:rPr kumimoji="1" lang="en-US" altLang="ja-JP" sz="1100" dirty="0"/>
              <a:t>21</a:t>
            </a:r>
            <a:r>
              <a:rPr kumimoji="1" lang="ja-JP" altLang="en-US" sz="1100" dirty="0"/>
              <a:t>時として、そこからの経過時間を分で計算する。</a:t>
            </a:r>
            <a:endParaRPr kumimoji="1" lang="en-US" altLang="ja-JP" sz="1100" dirty="0"/>
          </a:p>
        </p:txBody>
      </p:sp>
      <p:sp>
        <p:nvSpPr>
          <p:cNvPr id="3" name="テキスト ボックス 2">
            <a:extLst>
              <a:ext uri="{FF2B5EF4-FFF2-40B4-BE49-F238E27FC236}">
                <a16:creationId xmlns:a16="http://schemas.microsoft.com/office/drawing/2014/main" id="{0145D241-30A4-4942-2E09-173F8CFA8A08}"/>
              </a:ext>
            </a:extLst>
          </p:cNvPr>
          <p:cNvSpPr txBox="1"/>
          <p:nvPr/>
        </p:nvSpPr>
        <p:spPr>
          <a:xfrm>
            <a:off x="552797" y="4114384"/>
            <a:ext cx="1330153" cy="276999"/>
          </a:xfrm>
          <a:prstGeom prst="rect">
            <a:avLst/>
          </a:prstGeom>
          <a:noFill/>
          <a:ln w="19050">
            <a:solidFill>
              <a:srgbClr val="FF0000"/>
            </a:solidFill>
          </a:ln>
        </p:spPr>
        <p:txBody>
          <a:bodyPr wrap="square" rtlCol="0">
            <a:spAutoFit/>
          </a:bodyPr>
          <a:lstStyle/>
          <a:p>
            <a:pPr algn="ctr"/>
            <a:r>
              <a:rPr lang="ja-JP" altLang="en-US" sz="1200" dirty="0">
                <a:solidFill>
                  <a:srgbClr val="FF0000"/>
                </a:solidFill>
              </a:rPr>
              <a:t>課題の補足説明</a:t>
            </a:r>
            <a:endParaRPr kumimoji="1" lang="ja-JP" altLang="en-US" sz="1200" dirty="0">
              <a:solidFill>
                <a:srgbClr val="FF0000"/>
              </a:solidFill>
            </a:endParaRPr>
          </a:p>
        </p:txBody>
      </p:sp>
      <p:sp>
        <p:nvSpPr>
          <p:cNvPr id="47" name="スライド番号プレースホルダー 46">
            <a:extLst>
              <a:ext uri="{FF2B5EF4-FFF2-40B4-BE49-F238E27FC236}">
                <a16:creationId xmlns:a16="http://schemas.microsoft.com/office/drawing/2014/main" id="{27C6E011-9227-4205-915E-35185233DBF9}"/>
              </a:ext>
            </a:extLst>
          </p:cNvPr>
          <p:cNvSpPr>
            <a:spLocks noGrp="1"/>
          </p:cNvSpPr>
          <p:nvPr>
            <p:ph type="sldNum" sz="quarter" idx="12"/>
          </p:nvPr>
        </p:nvSpPr>
        <p:spPr/>
        <p:txBody>
          <a:bodyPr/>
          <a:lstStyle/>
          <a:p>
            <a:fld id="{0DBF7675-8707-498E-A828-857695EAC0C9}" type="slidenum">
              <a:rPr kumimoji="1" lang="ja-JP" altLang="en-US" smtClean="0"/>
              <a:t>16</a:t>
            </a:fld>
            <a:endParaRPr kumimoji="1" lang="ja-JP" altLang="en-US"/>
          </a:p>
        </p:txBody>
      </p:sp>
      <p:sp>
        <p:nvSpPr>
          <p:cNvPr id="49" name="テキスト ボックス 48">
            <a:extLst>
              <a:ext uri="{FF2B5EF4-FFF2-40B4-BE49-F238E27FC236}">
                <a16:creationId xmlns:a16="http://schemas.microsoft.com/office/drawing/2014/main" id="{7F232F45-64F7-3971-3CBF-4BABE92B2B62}"/>
              </a:ext>
            </a:extLst>
          </p:cNvPr>
          <p:cNvSpPr txBox="1"/>
          <p:nvPr/>
        </p:nvSpPr>
        <p:spPr>
          <a:xfrm>
            <a:off x="539995" y="5452009"/>
            <a:ext cx="1330153" cy="276999"/>
          </a:xfrm>
          <a:prstGeom prst="rect">
            <a:avLst/>
          </a:prstGeom>
          <a:noFill/>
          <a:ln w="19050">
            <a:solidFill>
              <a:srgbClr val="FF0000"/>
            </a:solidFill>
          </a:ln>
        </p:spPr>
        <p:txBody>
          <a:bodyPr wrap="square" rtlCol="0">
            <a:spAutoFit/>
          </a:bodyPr>
          <a:lstStyle/>
          <a:p>
            <a:pPr algn="ctr"/>
            <a:r>
              <a:rPr kumimoji="1" lang="ja-JP" altLang="en-US" sz="1200" dirty="0">
                <a:solidFill>
                  <a:srgbClr val="FF0000"/>
                </a:solidFill>
              </a:rPr>
              <a:t>使用</a:t>
            </a:r>
            <a:r>
              <a:rPr lang="ja-JP" altLang="en-US" sz="1200" dirty="0">
                <a:solidFill>
                  <a:srgbClr val="FF0000"/>
                </a:solidFill>
              </a:rPr>
              <a:t>関数等</a:t>
            </a:r>
            <a:endParaRPr kumimoji="1" lang="ja-JP" altLang="en-US" sz="1200" dirty="0">
              <a:solidFill>
                <a:srgbClr val="FF0000"/>
              </a:solidFill>
            </a:endParaRPr>
          </a:p>
        </p:txBody>
      </p:sp>
      <p:graphicFrame>
        <p:nvGraphicFramePr>
          <p:cNvPr id="50" name="表 50">
            <a:extLst>
              <a:ext uri="{FF2B5EF4-FFF2-40B4-BE49-F238E27FC236}">
                <a16:creationId xmlns:a16="http://schemas.microsoft.com/office/drawing/2014/main" id="{E0073A96-E24D-9E4B-0C6C-96CFF19FB94C}"/>
              </a:ext>
            </a:extLst>
          </p:cNvPr>
          <p:cNvGraphicFramePr>
            <a:graphicFrameLocks noGrp="1"/>
          </p:cNvGraphicFramePr>
          <p:nvPr>
            <p:extLst>
              <p:ext uri="{D42A27DB-BD31-4B8C-83A1-F6EECF244321}">
                <p14:modId xmlns:p14="http://schemas.microsoft.com/office/powerpoint/2010/main" val="3909210196"/>
              </p:ext>
            </p:extLst>
          </p:nvPr>
        </p:nvGraphicFramePr>
        <p:xfrm>
          <a:off x="584479" y="5880702"/>
          <a:ext cx="4572000" cy="1026160"/>
        </p:xfrm>
        <a:graphic>
          <a:graphicData uri="http://schemas.openxmlformats.org/drawingml/2006/table">
            <a:tbl>
              <a:tblPr firstRow="1" bandRow="1">
                <a:tableStyleId>{5C22544A-7EE6-4342-B048-85BDC9FD1C3A}</a:tableStyleId>
              </a:tblPr>
              <a:tblGrid>
                <a:gridCol w="2286000">
                  <a:extLst>
                    <a:ext uri="{9D8B030D-6E8A-4147-A177-3AD203B41FA5}">
                      <a16:colId xmlns:a16="http://schemas.microsoft.com/office/drawing/2014/main" val="2894240236"/>
                    </a:ext>
                  </a:extLst>
                </a:gridCol>
                <a:gridCol w="2286000">
                  <a:extLst>
                    <a:ext uri="{9D8B030D-6E8A-4147-A177-3AD203B41FA5}">
                      <a16:colId xmlns:a16="http://schemas.microsoft.com/office/drawing/2014/main" val="525378511"/>
                    </a:ext>
                  </a:extLst>
                </a:gridCol>
              </a:tblGrid>
              <a:tr h="143629">
                <a:tc>
                  <a:txBody>
                    <a:bodyPr/>
                    <a:lstStyle/>
                    <a:p>
                      <a:pPr>
                        <a:lnSpc>
                          <a:spcPts val="1320"/>
                        </a:lnSpc>
                      </a:pPr>
                      <a:r>
                        <a:rPr kumimoji="1" lang="ja-JP" altLang="en-US" sz="1100" b="0" dirty="0">
                          <a:solidFill>
                            <a:schemeClr val="tx1"/>
                          </a:solidFill>
                        </a:rPr>
                        <a:t>絶対参照</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nSpc>
                          <a:spcPts val="1320"/>
                        </a:lnSpc>
                      </a:pPr>
                      <a:endParaRPr kumimoji="1" lang="ja-JP" altLang="en-US" sz="1100" b="0" dirty="0">
                        <a:solidFill>
                          <a:schemeClr val="tx1"/>
                        </a:solidFill>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109813454"/>
                  </a:ext>
                </a:extLst>
              </a:tr>
              <a:tr h="199745">
                <a:tc>
                  <a:txBody>
                    <a:bodyPr/>
                    <a:lstStyle/>
                    <a:p>
                      <a:pPr>
                        <a:lnSpc>
                          <a:spcPts val="1320"/>
                        </a:lnSpc>
                      </a:pPr>
                      <a:r>
                        <a:rPr kumimoji="1" lang="en-US" altLang="ja-JP" sz="1100" dirty="0"/>
                        <a:t>IF()</a:t>
                      </a:r>
                      <a:endParaRPr kumimoji="1" lang="ja-JP" altLang="en-US" sz="1100"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nSpc>
                          <a:spcPts val="1320"/>
                        </a:lnSpc>
                      </a:pPr>
                      <a:endParaRPr kumimoji="1" lang="ja-JP" altLang="en-US" sz="1100"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711163406"/>
                  </a:ext>
                </a:extLst>
              </a:tr>
              <a:tr h="224083">
                <a:tc>
                  <a:txBody>
                    <a:bodyPr/>
                    <a:lstStyle/>
                    <a:p>
                      <a:pPr>
                        <a:lnSpc>
                          <a:spcPts val="1320"/>
                        </a:lnSpc>
                      </a:pPr>
                      <a:r>
                        <a:rPr kumimoji="1" lang="en-US" altLang="ja-JP" sz="1100" dirty="0"/>
                        <a:t>CORREL()</a:t>
                      </a:r>
                      <a:endParaRPr kumimoji="1" lang="ja-JP" altLang="en-US" sz="1100"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nSpc>
                          <a:spcPts val="1320"/>
                        </a:lnSpc>
                      </a:pPr>
                      <a:endParaRPr kumimoji="1" lang="ja-JP" altLang="en-US" sz="1100"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433441293"/>
                  </a:ext>
                </a:extLst>
              </a:tr>
              <a:tr h="143629">
                <a:tc>
                  <a:txBody>
                    <a:bodyPr/>
                    <a:lstStyle/>
                    <a:p>
                      <a:pPr>
                        <a:lnSpc>
                          <a:spcPts val="1320"/>
                        </a:lnSpc>
                      </a:pPr>
                      <a:endParaRPr kumimoji="1" lang="en-US" altLang="ja-JP" sz="1100"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nSpc>
                          <a:spcPts val="1320"/>
                        </a:lnSpc>
                      </a:pPr>
                      <a:endParaRPr kumimoji="1" lang="ja-JP" altLang="en-US" sz="1100"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0398987"/>
                  </a:ext>
                </a:extLst>
              </a:tr>
            </a:tbl>
          </a:graphicData>
        </a:graphic>
      </p:graphicFrame>
      <p:pic>
        <p:nvPicPr>
          <p:cNvPr id="11" name="Picture 2" descr="by-nc-sa">
            <a:extLst>
              <a:ext uri="{FF2B5EF4-FFF2-40B4-BE49-F238E27FC236}">
                <a16:creationId xmlns:a16="http://schemas.microsoft.com/office/drawing/2014/main" id="{00D19057-4295-5D4E-5DD5-01FE767A056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43463" y="9272335"/>
            <a:ext cx="1069310" cy="373182"/>
          </a:xfrm>
          <a:prstGeom prst="rect">
            <a:avLst/>
          </a:prstGeom>
          <a:noFill/>
          <a:extLst>
            <a:ext uri="{909E8E84-426E-40DD-AFC4-6F175D3DCCD1}">
              <a14:hiddenFill xmlns:a14="http://schemas.microsoft.com/office/drawing/2010/main">
                <a:solidFill>
                  <a:srgbClr val="FFFFFF"/>
                </a:solidFill>
              </a14:hiddenFill>
            </a:ext>
          </a:extLst>
        </p:spPr>
      </p:pic>
      <p:sp>
        <p:nvSpPr>
          <p:cNvPr id="10" name="テキスト ボックス 9">
            <a:extLst>
              <a:ext uri="{FF2B5EF4-FFF2-40B4-BE49-F238E27FC236}">
                <a16:creationId xmlns:a16="http://schemas.microsoft.com/office/drawing/2014/main" id="{719A5671-0F06-CA56-146C-A4746837F3DA}"/>
              </a:ext>
            </a:extLst>
          </p:cNvPr>
          <p:cNvSpPr txBox="1"/>
          <p:nvPr/>
        </p:nvSpPr>
        <p:spPr>
          <a:xfrm>
            <a:off x="503060" y="4551632"/>
            <a:ext cx="5770727" cy="261610"/>
          </a:xfrm>
          <a:prstGeom prst="rect">
            <a:avLst/>
          </a:prstGeom>
          <a:noFill/>
          <a:ln>
            <a:noFill/>
          </a:ln>
        </p:spPr>
        <p:txBody>
          <a:bodyPr wrap="square" rtlCol="0">
            <a:spAutoFit/>
          </a:bodyPr>
          <a:lstStyle/>
          <a:p>
            <a:r>
              <a:rPr lang="ja-JP" altLang="en-US" sz="1100" dirty="0"/>
              <a:t>　基準時刻からの経過分は</a:t>
            </a:r>
            <a:r>
              <a:rPr lang="en-US" altLang="ja-JP" sz="1100" dirty="0"/>
              <a:t>IF()</a:t>
            </a:r>
            <a:r>
              <a:rPr lang="ja-JP" altLang="en-US" sz="1100" dirty="0"/>
              <a:t>を使用し</a:t>
            </a:r>
            <a:r>
              <a:rPr lang="en-US" altLang="ja-JP" sz="1100" dirty="0"/>
              <a:t>0</a:t>
            </a:r>
            <a:r>
              <a:rPr lang="ja-JP" altLang="en-US" sz="1100" dirty="0"/>
              <a:t>時以降の場合は、補正を行う。</a:t>
            </a:r>
          </a:p>
        </p:txBody>
      </p:sp>
      <p:sp>
        <p:nvSpPr>
          <p:cNvPr id="21" name="テキスト ボックス 20">
            <a:extLst>
              <a:ext uri="{FF2B5EF4-FFF2-40B4-BE49-F238E27FC236}">
                <a16:creationId xmlns:a16="http://schemas.microsoft.com/office/drawing/2014/main" id="{D36E5AAE-98D4-9958-32F7-28B6E6ED0E25}"/>
              </a:ext>
            </a:extLst>
          </p:cNvPr>
          <p:cNvSpPr txBox="1"/>
          <p:nvPr/>
        </p:nvSpPr>
        <p:spPr>
          <a:xfrm>
            <a:off x="552797" y="7268152"/>
            <a:ext cx="1330153" cy="276999"/>
          </a:xfrm>
          <a:prstGeom prst="rect">
            <a:avLst/>
          </a:prstGeom>
          <a:noFill/>
          <a:ln w="19050">
            <a:solidFill>
              <a:srgbClr val="FF0000"/>
            </a:solidFill>
          </a:ln>
        </p:spPr>
        <p:txBody>
          <a:bodyPr wrap="square" rtlCol="0">
            <a:spAutoFit/>
          </a:bodyPr>
          <a:lstStyle/>
          <a:p>
            <a:pPr algn="ctr"/>
            <a:r>
              <a:rPr lang="ja-JP" altLang="en-US" sz="1200" dirty="0">
                <a:solidFill>
                  <a:srgbClr val="FF0000"/>
                </a:solidFill>
              </a:rPr>
              <a:t>関連情報</a:t>
            </a:r>
            <a:endParaRPr kumimoji="1" lang="ja-JP" altLang="en-US" sz="1200" dirty="0">
              <a:solidFill>
                <a:srgbClr val="FF0000"/>
              </a:solidFill>
            </a:endParaRPr>
          </a:p>
        </p:txBody>
      </p:sp>
      <p:sp>
        <p:nvSpPr>
          <p:cNvPr id="22" name="テキスト ボックス 21">
            <a:extLst>
              <a:ext uri="{FF2B5EF4-FFF2-40B4-BE49-F238E27FC236}">
                <a16:creationId xmlns:a16="http://schemas.microsoft.com/office/drawing/2014/main" id="{48614950-D51E-137E-98BB-5ABC7473BCCA}"/>
              </a:ext>
            </a:extLst>
          </p:cNvPr>
          <p:cNvSpPr txBox="1"/>
          <p:nvPr/>
        </p:nvSpPr>
        <p:spPr>
          <a:xfrm>
            <a:off x="594180" y="7597488"/>
            <a:ext cx="5723818" cy="430887"/>
          </a:xfrm>
          <a:prstGeom prst="rect">
            <a:avLst/>
          </a:prstGeom>
          <a:noFill/>
          <a:ln>
            <a:noFill/>
          </a:ln>
        </p:spPr>
        <p:txBody>
          <a:bodyPr wrap="square" rtlCol="0">
            <a:spAutoFit/>
          </a:bodyPr>
          <a:lstStyle/>
          <a:p>
            <a:r>
              <a:rPr kumimoji="1" lang="ja-JP" altLang="en-US" sz="1100" dirty="0"/>
              <a:t>　相関係数については、数学</a:t>
            </a:r>
            <a:r>
              <a:rPr kumimoji="1" lang="en-US" altLang="ja-JP" sz="1100" dirty="0"/>
              <a:t>I, </a:t>
            </a:r>
            <a:r>
              <a:rPr kumimoji="1" lang="ja-JP" altLang="en-US" sz="1100" dirty="0"/>
              <a:t>数学</a:t>
            </a:r>
            <a:r>
              <a:rPr kumimoji="1" lang="en-US" altLang="ja-JP" sz="1100" dirty="0"/>
              <a:t>B</a:t>
            </a:r>
            <a:r>
              <a:rPr kumimoji="1" lang="ja-JP" altLang="en-US" sz="1100" dirty="0"/>
              <a:t>で実施</a:t>
            </a:r>
            <a:br>
              <a:rPr kumimoji="1" lang="en-US" altLang="ja-JP" sz="1100" dirty="0"/>
            </a:br>
            <a:r>
              <a:rPr kumimoji="1" lang="ja-JP" altLang="en-US" sz="1100" dirty="0"/>
              <a:t>　</a:t>
            </a:r>
            <a:r>
              <a:rPr kumimoji="1" lang="en-US" altLang="ja-JP" sz="1100" dirty="0"/>
              <a:t>2019</a:t>
            </a:r>
            <a:r>
              <a:rPr kumimoji="1" lang="ja-JP" altLang="en-US" sz="1100" dirty="0"/>
              <a:t>年 大学入試センター	情報関係基礎の出題を元に作成</a:t>
            </a:r>
            <a:endParaRPr kumimoji="1" lang="en-US" altLang="ja-JP" sz="1100" dirty="0"/>
          </a:p>
        </p:txBody>
      </p:sp>
      <p:graphicFrame>
        <p:nvGraphicFramePr>
          <p:cNvPr id="12" name="表 11">
            <a:extLst>
              <a:ext uri="{FF2B5EF4-FFF2-40B4-BE49-F238E27FC236}">
                <a16:creationId xmlns:a16="http://schemas.microsoft.com/office/drawing/2014/main" id="{DC8B1412-C142-9FE7-F452-87C4915AF03D}"/>
              </a:ext>
            </a:extLst>
          </p:cNvPr>
          <p:cNvGraphicFramePr>
            <a:graphicFrameLocks noGrp="1"/>
          </p:cNvGraphicFramePr>
          <p:nvPr>
            <p:extLst>
              <p:ext uri="{D42A27DB-BD31-4B8C-83A1-F6EECF244321}">
                <p14:modId xmlns:p14="http://schemas.microsoft.com/office/powerpoint/2010/main" val="2347284314"/>
              </p:ext>
            </p:extLst>
          </p:nvPr>
        </p:nvGraphicFramePr>
        <p:xfrm>
          <a:off x="485775" y="1725293"/>
          <a:ext cx="5915024" cy="2057640"/>
        </p:xfrm>
        <a:graphic>
          <a:graphicData uri="http://schemas.openxmlformats.org/drawingml/2006/table">
            <a:tbl>
              <a:tblPr/>
              <a:tblGrid>
                <a:gridCol w="340196">
                  <a:extLst>
                    <a:ext uri="{9D8B030D-6E8A-4147-A177-3AD203B41FA5}">
                      <a16:colId xmlns:a16="http://schemas.microsoft.com/office/drawing/2014/main" val="2828200257"/>
                    </a:ext>
                  </a:extLst>
                </a:gridCol>
                <a:gridCol w="592600">
                  <a:extLst>
                    <a:ext uri="{9D8B030D-6E8A-4147-A177-3AD203B41FA5}">
                      <a16:colId xmlns:a16="http://schemas.microsoft.com/office/drawing/2014/main" val="3472941814"/>
                    </a:ext>
                  </a:extLst>
                </a:gridCol>
                <a:gridCol w="592600">
                  <a:extLst>
                    <a:ext uri="{9D8B030D-6E8A-4147-A177-3AD203B41FA5}">
                      <a16:colId xmlns:a16="http://schemas.microsoft.com/office/drawing/2014/main" val="299683188"/>
                    </a:ext>
                  </a:extLst>
                </a:gridCol>
                <a:gridCol w="592600">
                  <a:extLst>
                    <a:ext uri="{9D8B030D-6E8A-4147-A177-3AD203B41FA5}">
                      <a16:colId xmlns:a16="http://schemas.microsoft.com/office/drawing/2014/main" val="3038279285"/>
                    </a:ext>
                  </a:extLst>
                </a:gridCol>
                <a:gridCol w="592600">
                  <a:extLst>
                    <a:ext uri="{9D8B030D-6E8A-4147-A177-3AD203B41FA5}">
                      <a16:colId xmlns:a16="http://schemas.microsoft.com/office/drawing/2014/main" val="1908109852"/>
                    </a:ext>
                  </a:extLst>
                </a:gridCol>
                <a:gridCol w="592600">
                  <a:extLst>
                    <a:ext uri="{9D8B030D-6E8A-4147-A177-3AD203B41FA5}">
                      <a16:colId xmlns:a16="http://schemas.microsoft.com/office/drawing/2014/main" val="1810927016"/>
                    </a:ext>
                  </a:extLst>
                </a:gridCol>
                <a:gridCol w="340196">
                  <a:extLst>
                    <a:ext uri="{9D8B030D-6E8A-4147-A177-3AD203B41FA5}">
                      <a16:colId xmlns:a16="http://schemas.microsoft.com/office/drawing/2014/main" val="708148600"/>
                    </a:ext>
                  </a:extLst>
                </a:gridCol>
                <a:gridCol w="1591240">
                  <a:extLst>
                    <a:ext uri="{9D8B030D-6E8A-4147-A177-3AD203B41FA5}">
                      <a16:colId xmlns:a16="http://schemas.microsoft.com/office/drawing/2014/main" val="3104833539"/>
                    </a:ext>
                  </a:extLst>
                </a:gridCol>
                <a:gridCol w="680392">
                  <a:extLst>
                    <a:ext uri="{9D8B030D-6E8A-4147-A177-3AD203B41FA5}">
                      <a16:colId xmlns:a16="http://schemas.microsoft.com/office/drawing/2014/main" val="2050633562"/>
                    </a:ext>
                  </a:extLst>
                </a:gridCol>
              </a:tblGrid>
              <a:tr h="205764">
                <a:tc>
                  <a:txBody>
                    <a:bodyPr/>
                    <a:lstStyle/>
                    <a:p>
                      <a:pPr algn="l" fontAlgn="b"/>
                      <a:endParaRPr lang="ja-JP" altLang="en-US" sz="1000" b="0" i="0" u="none" strike="noStrike">
                        <a:solidFill>
                          <a:srgbClr val="000000"/>
                        </a:solidFill>
                        <a:effectLst/>
                        <a:latin typeface="Yu Gothic" panose="020B0400000000000000" pitchFamily="50" charset="-128"/>
                        <a:ea typeface="Yu Gothic" panose="020B0400000000000000" pitchFamily="50" charset="-128"/>
                      </a:endParaRPr>
                    </a:p>
                  </a:txBody>
                  <a:tcPr marL="8231" marR="8231" marT="8231" marB="0" anchor="b">
                    <a:lnL>
                      <a:noFill/>
                    </a:lnL>
                    <a:lnR w="6350" cap="flat" cmpd="sng" algn="ctr">
                      <a:solidFill>
                        <a:srgbClr val="000000"/>
                      </a:solidFill>
                      <a:prstDash val="solid"/>
                      <a:round/>
                      <a:headEnd type="none" w="med" len="med"/>
                      <a:tailEnd type="none" w="med" len="med"/>
                    </a:lnR>
                    <a:lnT>
                      <a:noFill/>
                    </a:lnT>
                    <a:lnB>
                      <a:noFill/>
                    </a:lnB>
                  </a:tcPr>
                </a:tc>
                <a:tc gridSpan="2">
                  <a:txBody>
                    <a:bodyPr/>
                    <a:lstStyle/>
                    <a:p>
                      <a:pPr algn="ctr" fontAlgn="b"/>
                      <a:r>
                        <a:rPr lang="zh-TW" altLang="en-US" sz="1000" b="0" i="0" u="none" strike="noStrike">
                          <a:solidFill>
                            <a:srgbClr val="000000"/>
                          </a:solidFill>
                          <a:effectLst/>
                          <a:latin typeface="Yu Gothic" panose="020B0400000000000000" pitchFamily="50" charset="-128"/>
                          <a:ea typeface="Yu Gothic" panose="020B0400000000000000" pitchFamily="50" charset="-128"/>
                        </a:rPr>
                        <a:t>基準就寝時刻</a:t>
                      </a:r>
                    </a:p>
                  </a:txBody>
                  <a:tcPr marL="8231" marR="8231" marT="823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kumimoji="1" lang="ja-JP" altLang="en-US"/>
                    </a:p>
                  </a:txBody>
                  <a:tcPr/>
                </a:tc>
                <a:tc>
                  <a:txBody>
                    <a:bodyPr/>
                    <a:lstStyle/>
                    <a:p>
                      <a:pPr algn="r" fontAlgn="b"/>
                      <a:r>
                        <a:rPr lang="en-US" altLang="ja-JP" sz="1000" b="0" i="0" u="none" strike="noStrike">
                          <a:solidFill>
                            <a:srgbClr val="000000"/>
                          </a:solidFill>
                          <a:effectLst/>
                          <a:latin typeface="Yu Gothic" panose="020B0400000000000000" pitchFamily="50" charset="-128"/>
                          <a:ea typeface="Yu Gothic" panose="020B0400000000000000" pitchFamily="50" charset="-128"/>
                        </a:rPr>
                        <a:t>21</a:t>
                      </a:r>
                    </a:p>
                  </a:txBody>
                  <a:tcPr marL="8231" marR="8231" marT="823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ja-JP" altLang="en-US" sz="1000" b="0" i="0" u="none" strike="noStrike">
                          <a:solidFill>
                            <a:srgbClr val="000000"/>
                          </a:solidFill>
                          <a:effectLst/>
                          <a:latin typeface="Yu Gothic" panose="020B0400000000000000" pitchFamily="50" charset="-128"/>
                          <a:ea typeface="Yu Gothic" panose="020B0400000000000000" pitchFamily="50" charset="-128"/>
                        </a:rPr>
                        <a:t>時</a:t>
                      </a:r>
                    </a:p>
                  </a:txBody>
                  <a:tcPr marL="8231" marR="8231" marT="8231" marB="0" anchor="b">
                    <a:lnL w="6350" cap="flat" cmpd="sng" algn="ctr">
                      <a:solidFill>
                        <a:srgbClr val="000000"/>
                      </a:solidFill>
                      <a:prstDash val="solid"/>
                      <a:round/>
                      <a:headEnd type="none" w="med" len="med"/>
                      <a:tailEnd type="none" w="med" len="med"/>
                    </a:lnL>
                    <a:lnR>
                      <a:noFill/>
                    </a:lnR>
                    <a:lnT>
                      <a:noFill/>
                    </a:lnT>
                    <a:lnB>
                      <a:noFill/>
                    </a:lnB>
                  </a:tcPr>
                </a:tc>
                <a:tc>
                  <a:txBody>
                    <a:bodyPr/>
                    <a:lstStyle/>
                    <a:p>
                      <a:pPr algn="ctr" fontAlgn="ctr"/>
                      <a:endParaRPr lang="ja-JP" altLang="en-US" sz="1000" b="0" i="0" u="none" strike="noStrike">
                        <a:solidFill>
                          <a:srgbClr val="000000"/>
                        </a:solidFill>
                        <a:effectLst/>
                        <a:latin typeface="Yu Gothic" panose="020B0400000000000000" pitchFamily="50" charset="-128"/>
                        <a:ea typeface="Yu Gothic" panose="020B0400000000000000" pitchFamily="50" charset="-128"/>
                      </a:endParaRPr>
                    </a:p>
                  </a:txBody>
                  <a:tcPr marL="8231" marR="8231" marT="8231" marB="0" anchor="ctr">
                    <a:lnL>
                      <a:noFill/>
                    </a:lnL>
                    <a:lnR>
                      <a:noFill/>
                    </a:lnR>
                    <a:lnT>
                      <a:noFill/>
                    </a:lnT>
                    <a:lnB>
                      <a:noFill/>
                    </a:lnB>
                  </a:tcPr>
                </a:tc>
                <a:tc>
                  <a:txBody>
                    <a:bodyPr/>
                    <a:lstStyle/>
                    <a:p>
                      <a:pPr algn="l" fontAlgn="b"/>
                      <a:endParaRPr lang="ja-JP" altLang="en-US" sz="1000" b="0" i="0" u="none" strike="noStrike">
                        <a:solidFill>
                          <a:srgbClr val="000000"/>
                        </a:solidFill>
                        <a:effectLst/>
                        <a:latin typeface="Yu Gothic" panose="020B0400000000000000" pitchFamily="50" charset="-128"/>
                        <a:ea typeface="Yu Gothic" panose="020B0400000000000000" pitchFamily="50" charset="-128"/>
                      </a:endParaRPr>
                    </a:p>
                  </a:txBody>
                  <a:tcPr marL="8231" marR="8231" marT="8231" marB="0" anchor="b">
                    <a:lnL>
                      <a:noFill/>
                    </a:lnL>
                    <a:lnR>
                      <a:noFill/>
                    </a:lnR>
                    <a:lnT>
                      <a:noFill/>
                    </a:lnT>
                    <a:lnB>
                      <a:noFill/>
                    </a:lnB>
                  </a:tcPr>
                </a:tc>
                <a:tc>
                  <a:txBody>
                    <a:bodyPr/>
                    <a:lstStyle/>
                    <a:p>
                      <a:pPr algn="l" fontAlgn="b"/>
                      <a:endParaRPr lang="ja-JP" altLang="en-US" sz="1000" b="0" i="0" u="none" strike="noStrike">
                        <a:solidFill>
                          <a:srgbClr val="000000"/>
                        </a:solidFill>
                        <a:effectLst/>
                        <a:latin typeface="Yu Gothic" panose="020B0400000000000000" pitchFamily="50" charset="-128"/>
                        <a:ea typeface="Yu Gothic" panose="020B0400000000000000" pitchFamily="50" charset="-128"/>
                      </a:endParaRPr>
                    </a:p>
                  </a:txBody>
                  <a:tcPr marL="8231" marR="8231" marT="8231" marB="0" anchor="b">
                    <a:lnL>
                      <a:noFill/>
                    </a:lnL>
                    <a:lnR>
                      <a:noFill/>
                    </a:lnR>
                    <a:lnT>
                      <a:noFill/>
                    </a:lnT>
                    <a:lnB>
                      <a:noFill/>
                    </a:lnB>
                  </a:tcPr>
                </a:tc>
                <a:tc>
                  <a:txBody>
                    <a:bodyPr/>
                    <a:lstStyle/>
                    <a:p>
                      <a:pPr algn="l" fontAlgn="b"/>
                      <a:endParaRPr lang="ja-JP" altLang="en-US" sz="1000" b="0" i="0" u="none" strike="noStrike">
                        <a:solidFill>
                          <a:srgbClr val="000000"/>
                        </a:solidFill>
                        <a:effectLst/>
                        <a:latin typeface="Yu Gothic" panose="020B0400000000000000" pitchFamily="50" charset="-128"/>
                        <a:ea typeface="Yu Gothic" panose="020B0400000000000000" pitchFamily="50" charset="-128"/>
                      </a:endParaRPr>
                    </a:p>
                  </a:txBody>
                  <a:tcPr marL="8231" marR="8231" marT="8231" marB="0" anchor="b">
                    <a:lnL>
                      <a:noFill/>
                    </a:lnL>
                    <a:lnR>
                      <a:noFill/>
                    </a:lnR>
                    <a:lnT>
                      <a:noFill/>
                    </a:lnT>
                    <a:lnB>
                      <a:noFill/>
                    </a:lnB>
                  </a:tcPr>
                </a:tc>
                <a:extLst>
                  <a:ext uri="{0D108BD9-81ED-4DB2-BD59-A6C34878D82A}">
                    <a16:rowId xmlns:a16="http://schemas.microsoft.com/office/drawing/2014/main" val="1312361882"/>
                  </a:ext>
                </a:extLst>
              </a:tr>
              <a:tr h="205764">
                <a:tc gridSpan="2">
                  <a:txBody>
                    <a:bodyPr/>
                    <a:lstStyle/>
                    <a:p>
                      <a:pPr algn="l" fontAlgn="b"/>
                      <a:r>
                        <a:rPr lang="ja-JP" altLang="en-US" sz="1000" b="0" i="0" u="none" strike="noStrike">
                          <a:solidFill>
                            <a:srgbClr val="000000"/>
                          </a:solidFill>
                          <a:effectLst/>
                          <a:latin typeface="Yu Gothic" panose="020B0400000000000000" pitchFamily="50" charset="-128"/>
                          <a:ea typeface="Yu Gothic" panose="020B0400000000000000" pitchFamily="50" charset="-128"/>
                        </a:rPr>
                        <a:t>表</a:t>
                      </a:r>
                      <a:r>
                        <a:rPr lang="en-US" altLang="ja-JP" sz="1000" b="0" i="0" u="none" strike="noStrike">
                          <a:solidFill>
                            <a:srgbClr val="000000"/>
                          </a:solidFill>
                          <a:effectLst/>
                          <a:latin typeface="Yu Gothic" panose="020B0400000000000000" pitchFamily="50" charset="-128"/>
                          <a:ea typeface="Yu Gothic" panose="020B0400000000000000" pitchFamily="50" charset="-128"/>
                        </a:rPr>
                        <a:t>1.</a:t>
                      </a:r>
                      <a:r>
                        <a:rPr lang="ja-JP" altLang="en-US" sz="1000" b="0" i="0" u="none" strike="noStrike">
                          <a:solidFill>
                            <a:srgbClr val="000000"/>
                          </a:solidFill>
                          <a:effectLst/>
                          <a:latin typeface="Yu Gothic" panose="020B0400000000000000" pitchFamily="50" charset="-128"/>
                          <a:ea typeface="Yu Gothic" panose="020B0400000000000000" pitchFamily="50" charset="-128"/>
                        </a:rPr>
                        <a:t>睡眠と朝食</a:t>
                      </a:r>
                    </a:p>
                  </a:txBody>
                  <a:tcPr marL="8231" marR="8231" marT="8231" marB="0" anchor="b">
                    <a:lnL>
                      <a:noFill/>
                    </a:lnL>
                    <a:lnR>
                      <a:noFill/>
                    </a:lnR>
                    <a:lnT>
                      <a:noFill/>
                    </a:lnT>
                    <a:lnB w="6350" cap="flat" cmpd="sng" algn="ctr">
                      <a:solidFill>
                        <a:srgbClr val="000000"/>
                      </a:solidFill>
                      <a:prstDash val="solid"/>
                      <a:round/>
                      <a:headEnd type="none" w="med" len="med"/>
                      <a:tailEnd type="none" w="med" len="med"/>
                    </a:lnB>
                  </a:tcPr>
                </a:tc>
                <a:tc hMerge="1">
                  <a:txBody>
                    <a:bodyPr/>
                    <a:lstStyle/>
                    <a:p>
                      <a:endParaRPr kumimoji="1" lang="ja-JP" altLang="en-US"/>
                    </a:p>
                  </a:txBody>
                  <a:tcPr/>
                </a:tc>
                <a:tc>
                  <a:txBody>
                    <a:bodyPr/>
                    <a:lstStyle/>
                    <a:p>
                      <a:pPr algn="l" fontAlgn="b"/>
                      <a:endParaRPr lang="ja-JP" altLang="en-US" sz="1000" b="0" i="0" u="none" strike="noStrike">
                        <a:solidFill>
                          <a:srgbClr val="000000"/>
                        </a:solidFill>
                        <a:effectLst/>
                        <a:latin typeface="Yu Gothic" panose="020B0400000000000000" pitchFamily="50" charset="-128"/>
                        <a:ea typeface="Yu Gothic" panose="020B0400000000000000" pitchFamily="50" charset="-128"/>
                      </a:endParaRPr>
                    </a:p>
                  </a:txBody>
                  <a:tcPr marL="8231" marR="8231" marT="8231"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endParaRPr lang="ja-JP" altLang="en-US" sz="1000" b="0" i="0" u="none" strike="noStrike">
                        <a:solidFill>
                          <a:srgbClr val="000000"/>
                        </a:solidFill>
                        <a:effectLst/>
                        <a:latin typeface="Yu Gothic" panose="020B0400000000000000" pitchFamily="50" charset="-128"/>
                        <a:ea typeface="Yu Gothic" panose="020B0400000000000000" pitchFamily="50" charset="-128"/>
                      </a:endParaRPr>
                    </a:p>
                  </a:txBody>
                  <a:tcPr marL="8231" marR="8231" marT="8231"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endParaRPr lang="ja-JP" altLang="en-US" sz="1000" b="0" i="0" u="none" strike="noStrike">
                        <a:solidFill>
                          <a:srgbClr val="000000"/>
                        </a:solidFill>
                        <a:effectLst/>
                        <a:latin typeface="Yu Gothic" panose="020B0400000000000000" pitchFamily="50" charset="-128"/>
                        <a:ea typeface="Yu Gothic" panose="020B0400000000000000" pitchFamily="50" charset="-128"/>
                      </a:endParaRPr>
                    </a:p>
                  </a:txBody>
                  <a:tcPr marL="8231" marR="8231" marT="8231"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ja-JP" altLang="en-US" sz="1000" b="0" i="0" u="none" strike="noStrike">
                        <a:solidFill>
                          <a:srgbClr val="000000"/>
                        </a:solidFill>
                        <a:effectLst/>
                        <a:latin typeface="Yu Gothic" panose="020B0400000000000000" pitchFamily="50" charset="-128"/>
                        <a:ea typeface="Yu Gothic" panose="020B0400000000000000" pitchFamily="50" charset="-128"/>
                      </a:endParaRPr>
                    </a:p>
                  </a:txBody>
                  <a:tcPr marL="8231" marR="8231" marT="8231"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ctr"/>
                      <a:endParaRPr lang="ja-JP" altLang="en-US" sz="1000" b="0" i="0" u="none" strike="noStrike">
                        <a:solidFill>
                          <a:srgbClr val="000000"/>
                        </a:solidFill>
                        <a:effectLst/>
                        <a:latin typeface="Yu Gothic" panose="020B0400000000000000" pitchFamily="50" charset="-128"/>
                        <a:ea typeface="Yu Gothic" panose="020B0400000000000000" pitchFamily="50" charset="-128"/>
                      </a:endParaRPr>
                    </a:p>
                  </a:txBody>
                  <a:tcPr marL="8231" marR="8231" marT="8231" marB="0" anchor="ctr">
                    <a:lnL>
                      <a:noFill/>
                    </a:lnL>
                    <a:lnR>
                      <a:noFill/>
                    </a:lnR>
                    <a:lnT>
                      <a:noFill/>
                    </a:lnT>
                    <a:lnB>
                      <a:noFill/>
                    </a:lnB>
                  </a:tcPr>
                </a:tc>
                <a:tc>
                  <a:txBody>
                    <a:bodyPr/>
                    <a:lstStyle/>
                    <a:p>
                      <a:pPr algn="l" fontAlgn="b"/>
                      <a:endParaRPr lang="ja-JP" altLang="en-US" sz="1000" b="0" i="0" u="none" strike="noStrike">
                        <a:solidFill>
                          <a:srgbClr val="000000"/>
                        </a:solidFill>
                        <a:effectLst/>
                        <a:latin typeface="Yu Gothic" panose="020B0400000000000000" pitchFamily="50" charset="-128"/>
                        <a:ea typeface="Yu Gothic" panose="020B0400000000000000" pitchFamily="50" charset="-128"/>
                      </a:endParaRPr>
                    </a:p>
                  </a:txBody>
                  <a:tcPr marL="8231" marR="8231" marT="8231" marB="0" anchor="b">
                    <a:lnL>
                      <a:noFill/>
                    </a:lnL>
                    <a:lnR>
                      <a:noFill/>
                    </a:lnR>
                    <a:lnT>
                      <a:noFill/>
                    </a:lnT>
                    <a:lnB>
                      <a:noFill/>
                    </a:lnB>
                  </a:tcPr>
                </a:tc>
                <a:tc>
                  <a:txBody>
                    <a:bodyPr/>
                    <a:lstStyle/>
                    <a:p>
                      <a:pPr algn="l" fontAlgn="b"/>
                      <a:endParaRPr lang="ja-JP" altLang="en-US" sz="1000" b="0" i="0" u="none" strike="noStrike">
                        <a:solidFill>
                          <a:srgbClr val="000000"/>
                        </a:solidFill>
                        <a:effectLst/>
                        <a:latin typeface="Yu Gothic" panose="020B0400000000000000" pitchFamily="50" charset="-128"/>
                        <a:ea typeface="Yu Gothic" panose="020B0400000000000000" pitchFamily="50" charset="-128"/>
                      </a:endParaRPr>
                    </a:p>
                  </a:txBody>
                  <a:tcPr marL="8231" marR="8231" marT="8231" marB="0" anchor="b">
                    <a:lnL>
                      <a:noFill/>
                    </a:lnL>
                    <a:lnR>
                      <a:noFill/>
                    </a:lnR>
                    <a:lnT>
                      <a:noFill/>
                    </a:lnT>
                    <a:lnB>
                      <a:noFill/>
                    </a:lnB>
                  </a:tcPr>
                </a:tc>
                <a:extLst>
                  <a:ext uri="{0D108BD9-81ED-4DB2-BD59-A6C34878D82A}">
                    <a16:rowId xmlns:a16="http://schemas.microsoft.com/office/drawing/2014/main" val="237362760"/>
                  </a:ext>
                </a:extLst>
              </a:tr>
              <a:tr h="205764">
                <a:tc rowSpan="2">
                  <a:txBody>
                    <a:bodyPr/>
                    <a:lstStyle/>
                    <a:p>
                      <a:pPr algn="ctr" fontAlgn="ctr"/>
                      <a:r>
                        <a:rPr lang="en-US" sz="900" b="0" i="0" u="none" strike="noStrike">
                          <a:solidFill>
                            <a:srgbClr val="000000"/>
                          </a:solidFill>
                          <a:effectLst/>
                          <a:latin typeface="Yu Gothic" panose="020B0400000000000000" pitchFamily="50" charset="-128"/>
                          <a:ea typeface="Yu Gothic" panose="020B0400000000000000" pitchFamily="50" charset="-128"/>
                        </a:rPr>
                        <a:t>No</a:t>
                      </a:r>
                    </a:p>
                  </a:txBody>
                  <a:tcPr marL="8231" marR="8231" marT="823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2">
                  <a:txBody>
                    <a:bodyPr/>
                    <a:lstStyle/>
                    <a:p>
                      <a:pPr algn="ctr" fontAlgn="ctr"/>
                      <a:r>
                        <a:rPr lang="ja-JP" altLang="en-US" sz="900" b="0" i="0" u="none" strike="noStrike">
                          <a:solidFill>
                            <a:srgbClr val="000000"/>
                          </a:solidFill>
                          <a:effectLst/>
                          <a:latin typeface="Yu Gothic" panose="020B0400000000000000" pitchFamily="50" charset="-128"/>
                          <a:ea typeface="Yu Gothic" panose="020B0400000000000000" pitchFamily="50" charset="-128"/>
                        </a:rPr>
                        <a:t>就寝時刻</a:t>
                      </a:r>
                    </a:p>
                  </a:txBody>
                  <a:tcPr marL="8231" marR="8231" marT="823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kumimoji="1" lang="ja-JP" altLang="en-US"/>
                    </a:p>
                  </a:txBody>
                  <a:tcPr/>
                </a:tc>
                <a:tc rowSpan="2">
                  <a:txBody>
                    <a:bodyPr/>
                    <a:lstStyle/>
                    <a:p>
                      <a:pPr algn="ctr" fontAlgn="ctr"/>
                      <a:r>
                        <a:rPr lang="ja-JP" altLang="en-US" sz="900" b="0" i="0" u="none" strike="noStrike">
                          <a:solidFill>
                            <a:srgbClr val="000000"/>
                          </a:solidFill>
                          <a:effectLst/>
                          <a:latin typeface="Yu Gothic" panose="020B0400000000000000" pitchFamily="50" charset="-128"/>
                          <a:ea typeface="Yu Gothic" panose="020B0400000000000000" pitchFamily="50" charset="-128"/>
                        </a:rPr>
                        <a:t>基準時刻からの経過分</a:t>
                      </a:r>
                    </a:p>
                  </a:txBody>
                  <a:tcPr marL="8231" marR="8231" marT="823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2">
                  <a:txBody>
                    <a:bodyPr/>
                    <a:lstStyle/>
                    <a:p>
                      <a:pPr algn="ctr" fontAlgn="ctr"/>
                      <a:r>
                        <a:rPr lang="ja-JP" altLang="en-US" sz="900" b="0" i="0" u="none" strike="noStrike">
                          <a:solidFill>
                            <a:srgbClr val="000000"/>
                          </a:solidFill>
                          <a:effectLst/>
                          <a:latin typeface="Yu Gothic" panose="020B0400000000000000" pitchFamily="50" charset="-128"/>
                          <a:ea typeface="Yu Gothic" panose="020B0400000000000000" pitchFamily="50" charset="-128"/>
                        </a:rPr>
                        <a:t>睡眠時間</a:t>
                      </a:r>
                    </a:p>
                  </a:txBody>
                  <a:tcPr marL="8231" marR="8231" marT="823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2">
                  <a:txBody>
                    <a:bodyPr/>
                    <a:lstStyle/>
                    <a:p>
                      <a:pPr algn="ctr" fontAlgn="ctr"/>
                      <a:r>
                        <a:rPr lang="ja-JP" altLang="en-US" sz="900" b="0" i="0" u="none" strike="noStrike">
                          <a:solidFill>
                            <a:srgbClr val="000000"/>
                          </a:solidFill>
                          <a:effectLst/>
                          <a:latin typeface="Yu Gothic" panose="020B0400000000000000" pitchFamily="50" charset="-128"/>
                          <a:ea typeface="Yu Gothic" panose="020B0400000000000000" pitchFamily="50" charset="-128"/>
                        </a:rPr>
                        <a:t>朝食有無</a:t>
                      </a:r>
                    </a:p>
                  </a:txBody>
                  <a:tcPr marL="8231" marR="8231" marT="823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endParaRPr lang="ja-JP" altLang="en-US" sz="1000" b="0" i="0" u="none" strike="noStrike">
                        <a:solidFill>
                          <a:srgbClr val="000000"/>
                        </a:solidFill>
                        <a:effectLst/>
                        <a:latin typeface="Yu Gothic" panose="020B0400000000000000" pitchFamily="50" charset="-128"/>
                        <a:ea typeface="Yu Gothic" panose="020B0400000000000000" pitchFamily="50" charset="-128"/>
                      </a:endParaRPr>
                    </a:p>
                  </a:txBody>
                  <a:tcPr marL="8231" marR="8231" marT="8231" marB="0" anchor="b">
                    <a:lnL w="6350" cap="flat" cmpd="sng" algn="ctr">
                      <a:solidFill>
                        <a:srgbClr val="000000"/>
                      </a:solidFill>
                      <a:prstDash val="solid"/>
                      <a:round/>
                      <a:headEnd type="none" w="med" len="med"/>
                      <a:tailEnd type="none" w="med" len="med"/>
                    </a:lnL>
                    <a:lnR>
                      <a:noFill/>
                    </a:lnR>
                    <a:lnT>
                      <a:noFill/>
                    </a:lnT>
                    <a:lnB>
                      <a:noFill/>
                    </a:lnB>
                  </a:tcPr>
                </a:tc>
                <a:tc>
                  <a:txBody>
                    <a:bodyPr/>
                    <a:lstStyle/>
                    <a:p>
                      <a:pPr algn="l" fontAlgn="b"/>
                      <a:r>
                        <a:rPr lang="ja-JP" altLang="en-US" sz="1000" b="0" i="0" u="none" strike="noStrike">
                          <a:solidFill>
                            <a:srgbClr val="000000"/>
                          </a:solidFill>
                          <a:effectLst/>
                          <a:latin typeface="Yu Gothic" panose="020B0400000000000000" pitchFamily="50" charset="-128"/>
                          <a:ea typeface="Yu Gothic" panose="020B0400000000000000" pitchFamily="50" charset="-128"/>
                        </a:rPr>
                        <a:t>表</a:t>
                      </a:r>
                      <a:r>
                        <a:rPr lang="en-US" altLang="ja-JP" sz="1000" b="0" i="0" u="none" strike="noStrike">
                          <a:solidFill>
                            <a:srgbClr val="000000"/>
                          </a:solidFill>
                          <a:effectLst/>
                          <a:latin typeface="Yu Gothic" panose="020B0400000000000000" pitchFamily="50" charset="-128"/>
                          <a:ea typeface="Yu Gothic" panose="020B0400000000000000" pitchFamily="50" charset="-128"/>
                        </a:rPr>
                        <a:t>2.</a:t>
                      </a:r>
                      <a:r>
                        <a:rPr lang="ja-JP" altLang="en-US" sz="1000" b="0" i="0" u="none" strike="noStrike">
                          <a:solidFill>
                            <a:srgbClr val="000000"/>
                          </a:solidFill>
                          <a:effectLst/>
                          <a:latin typeface="Yu Gothic" panose="020B0400000000000000" pitchFamily="50" charset="-128"/>
                          <a:ea typeface="Yu Gothic" panose="020B0400000000000000" pitchFamily="50" charset="-128"/>
                        </a:rPr>
                        <a:t>相関係数</a:t>
                      </a:r>
                    </a:p>
                  </a:txBody>
                  <a:tcPr marL="8231" marR="8231" marT="8231"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ja-JP" altLang="en-US" sz="1000" b="0" i="0" u="none" strike="noStrike">
                        <a:solidFill>
                          <a:srgbClr val="000000"/>
                        </a:solidFill>
                        <a:effectLst/>
                        <a:latin typeface="Yu Gothic" panose="020B0400000000000000" pitchFamily="50" charset="-128"/>
                        <a:ea typeface="Yu Gothic" panose="020B0400000000000000" pitchFamily="50" charset="-128"/>
                      </a:endParaRPr>
                    </a:p>
                  </a:txBody>
                  <a:tcPr marL="8231" marR="8231" marT="8231" marB="0" anchor="b">
                    <a:lnL>
                      <a:noFill/>
                    </a:lnL>
                    <a:lnR>
                      <a:noFill/>
                    </a:lnR>
                    <a:lnT>
                      <a:noFill/>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066769080"/>
                  </a:ext>
                </a:extLst>
              </a:tr>
              <a:tr h="205764">
                <a:tc vMerge="1">
                  <a:txBody>
                    <a:bodyPr/>
                    <a:lstStyle/>
                    <a:p>
                      <a:endParaRPr kumimoji="1" lang="ja-JP" altLang="en-US"/>
                    </a:p>
                  </a:txBody>
                  <a:tcPr/>
                </a:tc>
                <a:tc>
                  <a:txBody>
                    <a:bodyPr/>
                    <a:lstStyle/>
                    <a:p>
                      <a:pPr algn="ctr" fontAlgn="ctr"/>
                      <a:r>
                        <a:rPr lang="ja-JP" altLang="en-US" sz="900" b="0" i="0" u="none" strike="noStrike">
                          <a:solidFill>
                            <a:srgbClr val="000000"/>
                          </a:solidFill>
                          <a:effectLst/>
                          <a:latin typeface="Yu Gothic" panose="020B0400000000000000" pitchFamily="50" charset="-128"/>
                          <a:ea typeface="Yu Gothic" panose="020B0400000000000000" pitchFamily="50" charset="-128"/>
                        </a:rPr>
                        <a:t>時</a:t>
                      </a:r>
                    </a:p>
                  </a:txBody>
                  <a:tcPr marL="8231" marR="8231" marT="823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900" b="0" i="0" u="none" strike="noStrike">
                          <a:solidFill>
                            <a:srgbClr val="000000"/>
                          </a:solidFill>
                          <a:effectLst/>
                          <a:latin typeface="Yu Gothic" panose="020B0400000000000000" pitchFamily="50" charset="-128"/>
                          <a:ea typeface="Yu Gothic" panose="020B0400000000000000" pitchFamily="50" charset="-128"/>
                        </a:rPr>
                        <a:t>分</a:t>
                      </a:r>
                    </a:p>
                  </a:txBody>
                  <a:tcPr marL="8231" marR="8231" marT="823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a:txBody>
                    <a:bodyPr/>
                    <a:lstStyle/>
                    <a:p>
                      <a:pPr algn="l" fontAlgn="b"/>
                      <a:endParaRPr lang="ja-JP" altLang="en-US" sz="1000" b="0" i="0" u="none" strike="noStrike">
                        <a:solidFill>
                          <a:srgbClr val="000000"/>
                        </a:solidFill>
                        <a:effectLst/>
                        <a:latin typeface="Yu Gothic" panose="020B0400000000000000" pitchFamily="50" charset="-128"/>
                        <a:ea typeface="Yu Gothic" panose="020B0400000000000000" pitchFamily="50" charset="-128"/>
                      </a:endParaRPr>
                    </a:p>
                  </a:txBody>
                  <a:tcPr marL="8231" marR="8231" marT="823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l" fontAlgn="b"/>
                      <a:r>
                        <a:rPr lang="zh-TW" altLang="en-US" sz="1000" b="0" i="0" u="none" strike="noStrike">
                          <a:solidFill>
                            <a:srgbClr val="000000"/>
                          </a:solidFill>
                          <a:effectLst/>
                          <a:latin typeface="Yu Gothic" panose="020B0400000000000000" pitchFamily="50" charset="-128"/>
                          <a:ea typeface="Yu Gothic" panose="020B0400000000000000" pitchFamily="50" charset="-128"/>
                        </a:rPr>
                        <a:t>就寝時刻</a:t>
                      </a:r>
                      <a:r>
                        <a:rPr lang="en-US" altLang="zh-TW" sz="1000" b="0" i="0" u="none" strike="noStrike">
                          <a:solidFill>
                            <a:srgbClr val="000000"/>
                          </a:solidFill>
                          <a:effectLst/>
                          <a:latin typeface="Yu Gothic" panose="020B0400000000000000" pitchFamily="50" charset="-128"/>
                          <a:ea typeface="Yu Gothic" panose="020B0400000000000000" pitchFamily="50" charset="-128"/>
                        </a:rPr>
                        <a:t>(</a:t>
                      </a:r>
                      <a:r>
                        <a:rPr lang="zh-TW" altLang="en-US" sz="1000" b="0" i="0" u="none" strike="noStrike">
                          <a:solidFill>
                            <a:srgbClr val="000000"/>
                          </a:solidFill>
                          <a:effectLst/>
                          <a:latin typeface="Yu Gothic" panose="020B0400000000000000" pitchFamily="50" charset="-128"/>
                          <a:ea typeface="Yu Gothic" panose="020B0400000000000000" pitchFamily="50" charset="-128"/>
                        </a:rPr>
                        <a:t>経過分</a:t>
                      </a:r>
                      <a:r>
                        <a:rPr lang="en-US" altLang="zh-TW" sz="1000" b="0" i="0" u="none" strike="noStrike">
                          <a:solidFill>
                            <a:srgbClr val="000000"/>
                          </a:solidFill>
                          <a:effectLst/>
                          <a:latin typeface="Yu Gothic" panose="020B0400000000000000" pitchFamily="50" charset="-128"/>
                          <a:ea typeface="Yu Gothic" panose="020B0400000000000000" pitchFamily="50" charset="-128"/>
                        </a:rPr>
                        <a:t>):</a:t>
                      </a:r>
                      <a:r>
                        <a:rPr lang="zh-TW" altLang="en-US" sz="1000" b="0" i="0" u="none" strike="noStrike">
                          <a:solidFill>
                            <a:srgbClr val="000000"/>
                          </a:solidFill>
                          <a:effectLst/>
                          <a:latin typeface="Yu Gothic" panose="020B0400000000000000" pitchFamily="50" charset="-128"/>
                          <a:ea typeface="Yu Gothic" panose="020B0400000000000000" pitchFamily="50" charset="-128"/>
                        </a:rPr>
                        <a:t>睡眠時間</a:t>
                      </a:r>
                    </a:p>
                  </a:txBody>
                  <a:tcPr marL="8231" marR="8231" marT="823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000" b="0" i="0" u="none" strike="noStrike">
                          <a:solidFill>
                            <a:srgbClr val="000000"/>
                          </a:solidFill>
                          <a:effectLst/>
                          <a:latin typeface="Yu Gothic" panose="020B0400000000000000" pitchFamily="50" charset="-128"/>
                          <a:ea typeface="Yu Gothic" panose="020B0400000000000000" pitchFamily="50" charset="-128"/>
                        </a:rPr>
                        <a:t>-0.86</a:t>
                      </a:r>
                    </a:p>
                  </a:txBody>
                  <a:tcPr marL="8231" marR="8231" marT="823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extLst>
                  <a:ext uri="{0D108BD9-81ED-4DB2-BD59-A6C34878D82A}">
                    <a16:rowId xmlns:a16="http://schemas.microsoft.com/office/drawing/2014/main" val="279151570"/>
                  </a:ext>
                </a:extLst>
              </a:tr>
              <a:tr h="205764">
                <a:tc>
                  <a:txBody>
                    <a:bodyPr/>
                    <a:lstStyle/>
                    <a:p>
                      <a:pPr algn="r" fontAlgn="b"/>
                      <a:r>
                        <a:rPr lang="en-US" altLang="ja-JP" sz="1000" b="0" i="0" u="none" strike="noStrike">
                          <a:solidFill>
                            <a:srgbClr val="000000"/>
                          </a:solidFill>
                          <a:effectLst/>
                          <a:latin typeface="Yu Gothic" panose="020B0400000000000000" pitchFamily="50" charset="-128"/>
                          <a:ea typeface="Yu Gothic" panose="020B0400000000000000" pitchFamily="50" charset="-128"/>
                        </a:rPr>
                        <a:t>1</a:t>
                      </a:r>
                    </a:p>
                  </a:txBody>
                  <a:tcPr marL="8231" marR="8231" marT="823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000" b="0" i="0" u="none" strike="noStrike">
                          <a:solidFill>
                            <a:srgbClr val="000000"/>
                          </a:solidFill>
                          <a:effectLst/>
                          <a:latin typeface="Yu Gothic" panose="020B0400000000000000" pitchFamily="50" charset="-128"/>
                          <a:ea typeface="Yu Gothic" panose="020B0400000000000000" pitchFamily="50" charset="-128"/>
                        </a:rPr>
                        <a:t>22</a:t>
                      </a:r>
                    </a:p>
                  </a:txBody>
                  <a:tcPr marL="8231" marR="8231" marT="823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000" b="0" i="0" u="none" strike="noStrike">
                          <a:solidFill>
                            <a:srgbClr val="000000"/>
                          </a:solidFill>
                          <a:effectLst/>
                          <a:latin typeface="Yu Gothic" panose="020B0400000000000000" pitchFamily="50" charset="-128"/>
                          <a:ea typeface="Yu Gothic" panose="020B0400000000000000" pitchFamily="50" charset="-128"/>
                        </a:rPr>
                        <a:t>35</a:t>
                      </a:r>
                    </a:p>
                  </a:txBody>
                  <a:tcPr marL="8231" marR="8231" marT="823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000" b="0" i="0" u="none" strike="noStrike">
                          <a:solidFill>
                            <a:srgbClr val="000000"/>
                          </a:solidFill>
                          <a:effectLst/>
                          <a:latin typeface="Yu Gothic" panose="020B0400000000000000" pitchFamily="50" charset="-128"/>
                          <a:ea typeface="Yu Gothic" panose="020B0400000000000000" pitchFamily="50" charset="-128"/>
                        </a:rPr>
                        <a:t>95</a:t>
                      </a:r>
                    </a:p>
                  </a:txBody>
                  <a:tcPr marL="8231" marR="8231" marT="823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r" fontAlgn="b"/>
                      <a:r>
                        <a:rPr lang="en-US" altLang="ja-JP" sz="1000" b="0" i="0" u="none" strike="noStrike">
                          <a:solidFill>
                            <a:srgbClr val="000000"/>
                          </a:solidFill>
                          <a:effectLst/>
                          <a:latin typeface="Yu Gothic" panose="020B0400000000000000" pitchFamily="50" charset="-128"/>
                          <a:ea typeface="Yu Gothic" panose="020B0400000000000000" pitchFamily="50" charset="-128"/>
                        </a:rPr>
                        <a:t>7.0</a:t>
                      </a:r>
                    </a:p>
                  </a:txBody>
                  <a:tcPr marL="8231" marR="8231" marT="823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1000" b="0" i="0" u="none" strike="noStrike">
                          <a:solidFill>
                            <a:srgbClr val="000000"/>
                          </a:solidFill>
                          <a:effectLst/>
                          <a:latin typeface="Yu Gothic" panose="020B0400000000000000" pitchFamily="50" charset="-128"/>
                          <a:ea typeface="Yu Gothic" panose="020B0400000000000000" pitchFamily="50" charset="-128"/>
                        </a:rPr>
                        <a:t>1</a:t>
                      </a:r>
                    </a:p>
                  </a:txBody>
                  <a:tcPr marL="8231" marR="8231" marT="823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endParaRPr lang="ja-JP" altLang="en-US" sz="1000" b="0" i="0" u="none" strike="noStrike">
                        <a:solidFill>
                          <a:srgbClr val="000000"/>
                        </a:solidFill>
                        <a:effectLst/>
                        <a:latin typeface="Yu Gothic" panose="020B0400000000000000" pitchFamily="50" charset="-128"/>
                        <a:ea typeface="Yu Gothic" panose="020B0400000000000000" pitchFamily="50" charset="-128"/>
                      </a:endParaRPr>
                    </a:p>
                  </a:txBody>
                  <a:tcPr marL="8231" marR="8231" marT="823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l" fontAlgn="b"/>
                      <a:r>
                        <a:rPr lang="zh-TW" altLang="en-US" sz="1000" b="0" i="0" u="none" strike="noStrike">
                          <a:solidFill>
                            <a:srgbClr val="000000"/>
                          </a:solidFill>
                          <a:effectLst/>
                          <a:latin typeface="Yu Gothic" panose="020B0400000000000000" pitchFamily="50" charset="-128"/>
                          <a:ea typeface="Yu Gothic" panose="020B0400000000000000" pitchFamily="50" charset="-128"/>
                        </a:rPr>
                        <a:t>睡眠時間</a:t>
                      </a:r>
                      <a:r>
                        <a:rPr lang="en-US" altLang="zh-TW" sz="1000" b="0" i="0" u="none" strike="noStrike">
                          <a:solidFill>
                            <a:srgbClr val="000000"/>
                          </a:solidFill>
                          <a:effectLst/>
                          <a:latin typeface="Yu Gothic" panose="020B0400000000000000" pitchFamily="50" charset="-128"/>
                          <a:ea typeface="Yu Gothic" panose="020B0400000000000000" pitchFamily="50" charset="-128"/>
                        </a:rPr>
                        <a:t>:</a:t>
                      </a:r>
                      <a:r>
                        <a:rPr lang="zh-TW" altLang="en-US" sz="1000" b="0" i="0" u="none" strike="noStrike">
                          <a:solidFill>
                            <a:srgbClr val="000000"/>
                          </a:solidFill>
                          <a:effectLst/>
                          <a:latin typeface="Yu Gothic" panose="020B0400000000000000" pitchFamily="50" charset="-128"/>
                          <a:ea typeface="Yu Gothic" panose="020B0400000000000000" pitchFamily="50" charset="-128"/>
                        </a:rPr>
                        <a:t>朝食有無</a:t>
                      </a:r>
                    </a:p>
                  </a:txBody>
                  <a:tcPr marL="8231" marR="8231" marT="823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000" b="0" i="0" u="none" strike="noStrike">
                          <a:solidFill>
                            <a:srgbClr val="000000"/>
                          </a:solidFill>
                          <a:effectLst/>
                          <a:latin typeface="Yu Gothic" panose="020B0400000000000000" pitchFamily="50" charset="-128"/>
                          <a:ea typeface="Yu Gothic" panose="020B0400000000000000" pitchFamily="50" charset="-128"/>
                        </a:rPr>
                        <a:t>0.40</a:t>
                      </a:r>
                    </a:p>
                  </a:txBody>
                  <a:tcPr marL="8231" marR="8231" marT="823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extLst>
                  <a:ext uri="{0D108BD9-81ED-4DB2-BD59-A6C34878D82A}">
                    <a16:rowId xmlns:a16="http://schemas.microsoft.com/office/drawing/2014/main" val="3778922473"/>
                  </a:ext>
                </a:extLst>
              </a:tr>
              <a:tr h="205764">
                <a:tc>
                  <a:txBody>
                    <a:bodyPr/>
                    <a:lstStyle/>
                    <a:p>
                      <a:pPr algn="r" fontAlgn="b"/>
                      <a:r>
                        <a:rPr lang="en-US" altLang="ja-JP" sz="1000" b="0" i="0" u="none" strike="noStrike">
                          <a:solidFill>
                            <a:srgbClr val="000000"/>
                          </a:solidFill>
                          <a:effectLst/>
                          <a:latin typeface="Yu Gothic" panose="020B0400000000000000" pitchFamily="50" charset="-128"/>
                          <a:ea typeface="Yu Gothic" panose="020B0400000000000000" pitchFamily="50" charset="-128"/>
                        </a:rPr>
                        <a:t>2</a:t>
                      </a:r>
                    </a:p>
                  </a:txBody>
                  <a:tcPr marL="8231" marR="8231" marT="823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000" b="0" i="0" u="none" strike="noStrike">
                          <a:solidFill>
                            <a:srgbClr val="000000"/>
                          </a:solidFill>
                          <a:effectLst/>
                          <a:latin typeface="Yu Gothic" panose="020B0400000000000000" pitchFamily="50" charset="-128"/>
                          <a:ea typeface="Yu Gothic" panose="020B0400000000000000" pitchFamily="50" charset="-128"/>
                        </a:rPr>
                        <a:t>23</a:t>
                      </a:r>
                    </a:p>
                  </a:txBody>
                  <a:tcPr marL="8231" marR="8231" marT="823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000" b="0" i="0" u="none" strike="noStrike">
                          <a:solidFill>
                            <a:srgbClr val="000000"/>
                          </a:solidFill>
                          <a:effectLst/>
                          <a:latin typeface="Yu Gothic" panose="020B0400000000000000" pitchFamily="50" charset="-128"/>
                          <a:ea typeface="Yu Gothic" panose="020B0400000000000000" pitchFamily="50" charset="-128"/>
                        </a:rPr>
                        <a:t>40</a:t>
                      </a:r>
                    </a:p>
                  </a:txBody>
                  <a:tcPr marL="8231" marR="8231" marT="823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000" b="0" i="0" u="none" strike="noStrike">
                          <a:solidFill>
                            <a:srgbClr val="000000"/>
                          </a:solidFill>
                          <a:effectLst/>
                          <a:latin typeface="Yu Gothic" panose="020B0400000000000000" pitchFamily="50" charset="-128"/>
                          <a:ea typeface="Yu Gothic" panose="020B0400000000000000" pitchFamily="50" charset="-128"/>
                        </a:rPr>
                        <a:t>160</a:t>
                      </a:r>
                    </a:p>
                  </a:txBody>
                  <a:tcPr marL="8231" marR="8231" marT="823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r" fontAlgn="b"/>
                      <a:r>
                        <a:rPr lang="en-US" altLang="ja-JP" sz="1000" b="0" i="0" u="none" strike="noStrike">
                          <a:solidFill>
                            <a:srgbClr val="000000"/>
                          </a:solidFill>
                          <a:effectLst/>
                          <a:latin typeface="Yu Gothic" panose="020B0400000000000000" pitchFamily="50" charset="-128"/>
                          <a:ea typeface="Yu Gothic" panose="020B0400000000000000" pitchFamily="50" charset="-128"/>
                        </a:rPr>
                        <a:t>5.0</a:t>
                      </a:r>
                    </a:p>
                  </a:txBody>
                  <a:tcPr marL="8231" marR="8231" marT="823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1000" b="0" i="0" u="none" strike="noStrike">
                          <a:solidFill>
                            <a:srgbClr val="000000"/>
                          </a:solidFill>
                          <a:effectLst/>
                          <a:latin typeface="Yu Gothic" panose="020B0400000000000000" pitchFamily="50" charset="-128"/>
                          <a:ea typeface="Yu Gothic" panose="020B0400000000000000" pitchFamily="50" charset="-128"/>
                        </a:rPr>
                        <a:t>1</a:t>
                      </a:r>
                    </a:p>
                  </a:txBody>
                  <a:tcPr marL="8231" marR="8231" marT="823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endParaRPr lang="ja-JP" altLang="en-US" sz="1000" b="0" i="0" u="none" strike="noStrike">
                        <a:solidFill>
                          <a:srgbClr val="000000"/>
                        </a:solidFill>
                        <a:effectLst/>
                        <a:latin typeface="Yu Gothic" panose="020B0400000000000000" pitchFamily="50" charset="-128"/>
                        <a:ea typeface="Yu Gothic" panose="020B0400000000000000" pitchFamily="50" charset="-128"/>
                      </a:endParaRPr>
                    </a:p>
                  </a:txBody>
                  <a:tcPr marL="8231" marR="8231" marT="823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l" fontAlgn="b"/>
                      <a:r>
                        <a:rPr lang="zh-TW" altLang="en-US" sz="1000" b="0" i="0" u="none" strike="noStrike">
                          <a:solidFill>
                            <a:srgbClr val="000000"/>
                          </a:solidFill>
                          <a:effectLst/>
                          <a:latin typeface="Yu Gothic" panose="020B0400000000000000" pitchFamily="50" charset="-128"/>
                          <a:ea typeface="Yu Gothic" panose="020B0400000000000000" pitchFamily="50" charset="-128"/>
                        </a:rPr>
                        <a:t>就寝時刻</a:t>
                      </a:r>
                      <a:r>
                        <a:rPr lang="en-US" altLang="zh-TW" sz="1000" b="0" i="0" u="none" strike="noStrike">
                          <a:solidFill>
                            <a:srgbClr val="000000"/>
                          </a:solidFill>
                          <a:effectLst/>
                          <a:latin typeface="Yu Gothic" panose="020B0400000000000000" pitchFamily="50" charset="-128"/>
                          <a:ea typeface="Yu Gothic" panose="020B0400000000000000" pitchFamily="50" charset="-128"/>
                        </a:rPr>
                        <a:t>(</a:t>
                      </a:r>
                      <a:r>
                        <a:rPr lang="zh-TW" altLang="en-US" sz="1000" b="0" i="0" u="none" strike="noStrike">
                          <a:solidFill>
                            <a:srgbClr val="000000"/>
                          </a:solidFill>
                          <a:effectLst/>
                          <a:latin typeface="Yu Gothic" panose="020B0400000000000000" pitchFamily="50" charset="-128"/>
                          <a:ea typeface="Yu Gothic" panose="020B0400000000000000" pitchFamily="50" charset="-128"/>
                        </a:rPr>
                        <a:t>経過分</a:t>
                      </a:r>
                      <a:r>
                        <a:rPr lang="en-US" altLang="zh-TW" sz="1000" b="0" i="0" u="none" strike="noStrike">
                          <a:solidFill>
                            <a:srgbClr val="000000"/>
                          </a:solidFill>
                          <a:effectLst/>
                          <a:latin typeface="Yu Gothic" panose="020B0400000000000000" pitchFamily="50" charset="-128"/>
                          <a:ea typeface="Yu Gothic" panose="020B0400000000000000" pitchFamily="50" charset="-128"/>
                        </a:rPr>
                        <a:t>):</a:t>
                      </a:r>
                      <a:r>
                        <a:rPr lang="zh-TW" altLang="en-US" sz="1000" b="0" i="0" u="none" strike="noStrike">
                          <a:solidFill>
                            <a:srgbClr val="000000"/>
                          </a:solidFill>
                          <a:effectLst/>
                          <a:latin typeface="Yu Gothic" panose="020B0400000000000000" pitchFamily="50" charset="-128"/>
                          <a:ea typeface="Yu Gothic" panose="020B0400000000000000" pitchFamily="50" charset="-128"/>
                        </a:rPr>
                        <a:t>朝食有無</a:t>
                      </a:r>
                    </a:p>
                  </a:txBody>
                  <a:tcPr marL="8231" marR="8231" marT="823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000" b="0" i="0" u="none" strike="noStrike">
                          <a:solidFill>
                            <a:srgbClr val="000000"/>
                          </a:solidFill>
                          <a:effectLst/>
                          <a:latin typeface="Yu Gothic" panose="020B0400000000000000" pitchFamily="50" charset="-128"/>
                          <a:ea typeface="Yu Gothic" panose="020B0400000000000000" pitchFamily="50" charset="-128"/>
                        </a:rPr>
                        <a:t>-0.33</a:t>
                      </a:r>
                    </a:p>
                  </a:txBody>
                  <a:tcPr marL="8231" marR="8231" marT="823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extLst>
                  <a:ext uri="{0D108BD9-81ED-4DB2-BD59-A6C34878D82A}">
                    <a16:rowId xmlns:a16="http://schemas.microsoft.com/office/drawing/2014/main" val="2535932278"/>
                  </a:ext>
                </a:extLst>
              </a:tr>
              <a:tr h="205764">
                <a:tc>
                  <a:txBody>
                    <a:bodyPr/>
                    <a:lstStyle/>
                    <a:p>
                      <a:pPr algn="r" fontAlgn="b"/>
                      <a:r>
                        <a:rPr lang="en-US" altLang="ja-JP" sz="1000" b="0" i="0" u="none" strike="noStrike">
                          <a:solidFill>
                            <a:srgbClr val="000000"/>
                          </a:solidFill>
                          <a:effectLst/>
                          <a:latin typeface="Yu Gothic" panose="020B0400000000000000" pitchFamily="50" charset="-128"/>
                          <a:ea typeface="Yu Gothic" panose="020B0400000000000000" pitchFamily="50" charset="-128"/>
                        </a:rPr>
                        <a:t>3</a:t>
                      </a:r>
                    </a:p>
                  </a:txBody>
                  <a:tcPr marL="8231" marR="8231" marT="823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000" b="0" i="0" u="none" strike="noStrike">
                          <a:solidFill>
                            <a:srgbClr val="000000"/>
                          </a:solidFill>
                          <a:effectLst/>
                          <a:latin typeface="Yu Gothic" panose="020B0400000000000000" pitchFamily="50" charset="-128"/>
                          <a:ea typeface="Yu Gothic" panose="020B0400000000000000" pitchFamily="50" charset="-128"/>
                        </a:rPr>
                        <a:t>21</a:t>
                      </a:r>
                    </a:p>
                  </a:txBody>
                  <a:tcPr marL="8231" marR="8231" marT="823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000" b="0" i="0" u="none" strike="noStrike">
                          <a:solidFill>
                            <a:srgbClr val="000000"/>
                          </a:solidFill>
                          <a:effectLst/>
                          <a:latin typeface="Yu Gothic" panose="020B0400000000000000" pitchFamily="50" charset="-128"/>
                          <a:ea typeface="Yu Gothic" panose="020B0400000000000000" pitchFamily="50" charset="-128"/>
                        </a:rPr>
                        <a:t>50</a:t>
                      </a:r>
                    </a:p>
                  </a:txBody>
                  <a:tcPr marL="8231" marR="8231" marT="823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000" b="0" i="0" u="none" strike="noStrike">
                          <a:solidFill>
                            <a:srgbClr val="000000"/>
                          </a:solidFill>
                          <a:effectLst/>
                          <a:latin typeface="Yu Gothic" panose="020B0400000000000000" pitchFamily="50" charset="-128"/>
                          <a:ea typeface="Yu Gothic" panose="020B0400000000000000" pitchFamily="50" charset="-128"/>
                        </a:rPr>
                        <a:t>50</a:t>
                      </a:r>
                    </a:p>
                  </a:txBody>
                  <a:tcPr marL="8231" marR="8231" marT="823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r" fontAlgn="b"/>
                      <a:r>
                        <a:rPr lang="en-US" altLang="ja-JP" sz="1000" b="0" i="0" u="none" strike="noStrike">
                          <a:solidFill>
                            <a:srgbClr val="000000"/>
                          </a:solidFill>
                          <a:effectLst/>
                          <a:latin typeface="Yu Gothic" panose="020B0400000000000000" pitchFamily="50" charset="-128"/>
                          <a:ea typeface="Yu Gothic" panose="020B0400000000000000" pitchFamily="50" charset="-128"/>
                        </a:rPr>
                        <a:t>8.0</a:t>
                      </a:r>
                    </a:p>
                  </a:txBody>
                  <a:tcPr marL="8231" marR="8231" marT="823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1000" b="0" i="0" u="none" strike="noStrike">
                          <a:solidFill>
                            <a:srgbClr val="000000"/>
                          </a:solidFill>
                          <a:effectLst/>
                          <a:latin typeface="Yu Gothic" panose="020B0400000000000000" pitchFamily="50" charset="-128"/>
                          <a:ea typeface="Yu Gothic" panose="020B0400000000000000" pitchFamily="50" charset="-128"/>
                        </a:rPr>
                        <a:t>1</a:t>
                      </a:r>
                    </a:p>
                  </a:txBody>
                  <a:tcPr marL="8231" marR="8231" marT="823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endParaRPr lang="ja-JP" altLang="en-US" sz="1000" b="0" i="0" u="none" strike="noStrike">
                        <a:solidFill>
                          <a:srgbClr val="000000"/>
                        </a:solidFill>
                        <a:effectLst/>
                        <a:latin typeface="Yu Gothic" panose="020B0400000000000000" pitchFamily="50" charset="-128"/>
                        <a:ea typeface="Yu Gothic" panose="020B0400000000000000" pitchFamily="50" charset="-128"/>
                      </a:endParaRPr>
                    </a:p>
                  </a:txBody>
                  <a:tcPr marL="8231" marR="8231" marT="8231" marB="0" anchor="b">
                    <a:lnL w="635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ja-JP" altLang="en-US" sz="1000" b="0" i="0" u="none" strike="noStrike">
                        <a:solidFill>
                          <a:srgbClr val="000000"/>
                        </a:solidFill>
                        <a:effectLst/>
                        <a:latin typeface="Yu Gothic" panose="020B0400000000000000" pitchFamily="50" charset="-128"/>
                        <a:ea typeface="Yu Gothic" panose="020B0400000000000000" pitchFamily="50" charset="-128"/>
                      </a:endParaRPr>
                    </a:p>
                  </a:txBody>
                  <a:tcPr marL="8231" marR="8231" marT="8231"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ja-JP" altLang="en-US" sz="1000" b="0" i="0" u="none" strike="noStrike">
                        <a:solidFill>
                          <a:srgbClr val="000000"/>
                        </a:solidFill>
                        <a:effectLst/>
                        <a:latin typeface="Yu Gothic" panose="020B0400000000000000" pitchFamily="50" charset="-128"/>
                        <a:ea typeface="Yu Gothic" panose="020B0400000000000000" pitchFamily="50" charset="-128"/>
                      </a:endParaRPr>
                    </a:p>
                  </a:txBody>
                  <a:tcPr marL="8231" marR="8231" marT="8231" marB="0" anchor="b">
                    <a:lnL>
                      <a:noFill/>
                    </a:lnL>
                    <a:lnR>
                      <a:noFill/>
                    </a:lnR>
                    <a:lnT w="6350"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val="3266408664"/>
                  </a:ext>
                </a:extLst>
              </a:tr>
              <a:tr h="205764">
                <a:tc>
                  <a:txBody>
                    <a:bodyPr/>
                    <a:lstStyle/>
                    <a:p>
                      <a:pPr algn="r" fontAlgn="b"/>
                      <a:r>
                        <a:rPr lang="en-US" altLang="ja-JP" sz="1000" b="0" i="0" u="none" strike="noStrike">
                          <a:solidFill>
                            <a:srgbClr val="000000"/>
                          </a:solidFill>
                          <a:effectLst/>
                          <a:latin typeface="Yu Gothic" panose="020B0400000000000000" pitchFamily="50" charset="-128"/>
                          <a:ea typeface="Yu Gothic" panose="020B0400000000000000" pitchFamily="50" charset="-128"/>
                        </a:rPr>
                        <a:t>4</a:t>
                      </a:r>
                    </a:p>
                  </a:txBody>
                  <a:tcPr marL="8231" marR="8231" marT="823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000" b="0" i="0" u="none" strike="noStrike">
                          <a:solidFill>
                            <a:srgbClr val="000000"/>
                          </a:solidFill>
                          <a:effectLst/>
                          <a:latin typeface="Yu Gothic" panose="020B0400000000000000" pitchFamily="50" charset="-128"/>
                          <a:ea typeface="Yu Gothic" panose="020B0400000000000000" pitchFamily="50" charset="-128"/>
                        </a:rPr>
                        <a:t>22</a:t>
                      </a:r>
                    </a:p>
                  </a:txBody>
                  <a:tcPr marL="8231" marR="8231" marT="823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000" b="0" i="0" u="none" strike="noStrike">
                          <a:solidFill>
                            <a:srgbClr val="000000"/>
                          </a:solidFill>
                          <a:effectLst/>
                          <a:latin typeface="Yu Gothic" panose="020B0400000000000000" pitchFamily="50" charset="-128"/>
                          <a:ea typeface="Yu Gothic" panose="020B0400000000000000" pitchFamily="50" charset="-128"/>
                        </a:rPr>
                        <a:t>35</a:t>
                      </a:r>
                    </a:p>
                  </a:txBody>
                  <a:tcPr marL="8231" marR="8231" marT="823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000" b="0" i="0" u="none" strike="noStrike">
                          <a:solidFill>
                            <a:srgbClr val="000000"/>
                          </a:solidFill>
                          <a:effectLst/>
                          <a:latin typeface="Yu Gothic" panose="020B0400000000000000" pitchFamily="50" charset="-128"/>
                          <a:ea typeface="Yu Gothic" panose="020B0400000000000000" pitchFamily="50" charset="-128"/>
                        </a:rPr>
                        <a:t>95</a:t>
                      </a:r>
                    </a:p>
                  </a:txBody>
                  <a:tcPr marL="8231" marR="8231" marT="823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r" fontAlgn="b"/>
                      <a:r>
                        <a:rPr lang="en-US" altLang="ja-JP" sz="1000" b="0" i="0" u="none" strike="noStrike">
                          <a:solidFill>
                            <a:srgbClr val="000000"/>
                          </a:solidFill>
                          <a:effectLst/>
                          <a:latin typeface="Yu Gothic" panose="020B0400000000000000" pitchFamily="50" charset="-128"/>
                          <a:ea typeface="Yu Gothic" panose="020B0400000000000000" pitchFamily="50" charset="-128"/>
                        </a:rPr>
                        <a:t>7.5</a:t>
                      </a:r>
                    </a:p>
                  </a:txBody>
                  <a:tcPr marL="8231" marR="8231" marT="823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1000" b="0" i="0" u="none" strike="noStrike">
                          <a:solidFill>
                            <a:srgbClr val="000000"/>
                          </a:solidFill>
                          <a:effectLst/>
                          <a:latin typeface="Yu Gothic" panose="020B0400000000000000" pitchFamily="50" charset="-128"/>
                          <a:ea typeface="Yu Gothic" panose="020B0400000000000000" pitchFamily="50" charset="-128"/>
                        </a:rPr>
                        <a:t>1</a:t>
                      </a:r>
                    </a:p>
                  </a:txBody>
                  <a:tcPr marL="8231" marR="8231" marT="823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endParaRPr lang="ja-JP" altLang="en-US" sz="1000" b="0" i="0" u="none" strike="noStrike">
                        <a:solidFill>
                          <a:srgbClr val="000000"/>
                        </a:solidFill>
                        <a:effectLst/>
                        <a:latin typeface="Yu Gothic" panose="020B0400000000000000" pitchFamily="50" charset="-128"/>
                        <a:ea typeface="Yu Gothic" panose="020B0400000000000000" pitchFamily="50" charset="-128"/>
                      </a:endParaRPr>
                    </a:p>
                  </a:txBody>
                  <a:tcPr marL="8231" marR="8231" marT="8231" marB="0" anchor="b">
                    <a:lnL w="635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ja-JP" altLang="en-US" sz="1000" b="0" i="0" u="none" strike="noStrike">
                        <a:solidFill>
                          <a:srgbClr val="000000"/>
                        </a:solidFill>
                        <a:effectLst/>
                        <a:latin typeface="Yu Gothic" panose="020B0400000000000000" pitchFamily="50" charset="-128"/>
                        <a:ea typeface="Yu Gothic" panose="020B0400000000000000" pitchFamily="50" charset="-128"/>
                      </a:endParaRPr>
                    </a:p>
                  </a:txBody>
                  <a:tcPr marL="8231" marR="8231" marT="8231" marB="0" anchor="b">
                    <a:lnL>
                      <a:noFill/>
                    </a:lnL>
                    <a:lnR>
                      <a:noFill/>
                    </a:lnR>
                    <a:lnT>
                      <a:noFill/>
                    </a:lnT>
                    <a:lnB>
                      <a:noFill/>
                    </a:lnB>
                  </a:tcPr>
                </a:tc>
                <a:tc>
                  <a:txBody>
                    <a:bodyPr/>
                    <a:lstStyle/>
                    <a:p>
                      <a:pPr algn="l" fontAlgn="b"/>
                      <a:endParaRPr lang="ja-JP" altLang="en-US" sz="1000" b="0" i="0" u="none" strike="noStrike">
                        <a:solidFill>
                          <a:srgbClr val="000000"/>
                        </a:solidFill>
                        <a:effectLst/>
                        <a:latin typeface="Yu Gothic" panose="020B0400000000000000" pitchFamily="50" charset="-128"/>
                        <a:ea typeface="Yu Gothic" panose="020B0400000000000000" pitchFamily="50" charset="-128"/>
                      </a:endParaRPr>
                    </a:p>
                  </a:txBody>
                  <a:tcPr marL="8231" marR="8231" marT="8231" marB="0" anchor="b">
                    <a:lnL>
                      <a:noFill/>
                    </a:lnL>
                    <a:lnR>
                      <a:noFill/>
                    </a:lnR>
                    <a:lnT>
                      <a:noFill/>
                    </a:lnT>
                    <a:lnB>
                      <a:noFill/>
                    </a:lnB>
                  </a:tcPr>
                </a:tc>
                <a:extLst>
                  <a:ext uri="{0D108BD9-81ED-4DB2-BD59-A6C34878D82A}">
                    <a16:rowId xmlns:a16="http://schemas.microsoft.com/office/drawing/2014/main" val="3407430641"/>
                  </a:ext>
                </a:extLst>
              </a:tr>
              <a:tr h="205764">
                <a:tc>
                  <a:txBody>
                    <a:bodyPr/>
                    <a:lstStyle/>
                    <a:p>
                      <a:pPr algn="r" fontAlgn="b"/>
                      <a:r>
                        <a:rPr lang="en-US" altLang="ja-JP" sz="1000" b="0" i="0" u="none" strike="noStrike">
                          <a:solidFill>
                            <a:srgbClr val="000000"/>
                          </a:solidFill>
                          <a:effectLst/>
                          <a:latin typeface="Yu Gothic" panose="020B0400000000000000" pitchFamily="50" charset="-128"/>
                          <a:ea typeface="Yu Gothic" panose="020B0400000000000000" pitchFamily="50" charset="-128"/>
                        </a:rPr>
                        <a:t>5</a:t>
                      </a:r>
                    </a:p>
                  </a:txBody>
                  <a:tcPr marL="8231" marR="8231" marT="823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000" b="0" i="0" u="none" strike="noStrike">
                          <a:solidFill>
                            <a:srgbClr val="000000"/>
                          </a:solidFill>
                          <a:effectLst/>
                          <a:latin typeface="Yu Gothic" panose="020B0400000000000000" pitchFamily="50" charset="-128"/>
                          <a:ea typeface="Yu Gothic" panose="020B0400000000000000" pitchFamily="50" charset="-128"/>
                        </a:rPr>
                        <a:t>21</a:t>
                      </a:r>
                    </a:p>
                  </a:txBody>
                  <a:tcPr marL="8231" marR="8231" marT="823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000" b="0" i="0" u="none" strike="noStrike">
                          <a:solidFill>
                            <a:srgbClr val="000000"/>
                          </a:solidFill>
                          <a:effectLst/>
                          <a:latin typeface="Yu Gothic" panose="020B0400000000000000" pitchFamily="50" charset="-128"/>
                          <a:ea typeface="Yu Gothic" panose="020B0400000000000000" pitchFamily="50" charset="-128"/>
                        </a:rPr>
                        <a:t>40</a:t>
                      </a:r>
                    </a:p>
                  </a:txBody>
                  <a:tcPr marL="8231" marR="8231" marT="823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000" b="0" i="0" u="none" strike="noStrike">
                          <a:solidFill>
                            <a:srgbClr val="000000"/>
                          </a:solidFill>
                          <a:effectLst/>
                          <a:latin typeface="Yu Gothic" panose="020B0400000000000000" pitchFamily="50" charset="-128"/>
                          <a:ea typeface="Yu Gothic" panose="020B0400000000000000" pitchFamily="50" charset="-128"/>
                        </a:rPr>
                        <a:t>40</a:t>
                      </a:r>
                    </a:p>
                  </a:txBody>
                  <a:tcPr marL="8231" marR="8231" marT="823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r" fontAlgn="b"/>
                      <a:r>
                        <a:rPr lang="en-US" altLang="ja-JP" sz="1000" b="0" i="0" u="none" strike="noStrike">
                          <a:solidFill>
                            <a:srgbClr val="000000"/>
                          </a:solidFill>
                          <a:effectLst/>
                          <a:latin typeface="Yu Gothic" panose="020B0400000000000000" pitchFamily="50" charset="-128"/>
                          <a:ea typeface="Yu Gothic" panose="020B0400000000000000" pitchFamily="50" charset="-128"/>
                        </a:rPr>
                        <a:t>7.5</a:t>
                      </a:r>
                    </a:p>
                  </a:txBody>
                  <a:tcPr marL="8231" marR="8231" marT="823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1000" b="0" i="0" u="none" strike="noStrike">
                          <a:solidFill>
                            <a:srgbClr val="000000"/>
                          </a:solidFill>
                          <a:effectLst/>
                          <a:latin typeface="Yu Gothic" panose="020B0400000000000000" pitchFamily="50" charset="-128"/>
                          <a:ea typeface="Yu Gothic" panose="020B0400000000000000" pitchFamily="50" charset="-128"/>
                        </a:rPr>
                        <a:t>1</a:t>
                      </a:r>
                    </a:p>
                  </a:txBody>
                  <a:tcPr marL="8231" marR="8231" marT="823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endParaRPr lang="ja-JP" altLang="en-US" sz="1000" b="0" i="0" u="none" strike="noStrike">
                        <a:solidFill>
                          <a:srgbClr val="000000"/>
                        </a:solidFill>
                        <a:effectLst/>
                        <a:latin typeface="Yu Gothic" panose="020B0400000000000000" pitchFamily="50" charset="-128"/>
                        <a:ea typeface="Yu Gothic" panose="020B0400000000000000" pitchFamily="50" charset="-128"/>
                      </a:endParaRPr>
                    </a:p>
                  </a:txBody>
                  <a:tcPr marL="8231" marR="8231" marT="8231" marB="0" anchor="b">
                    <a:lnL w="635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ja-JP" altLang="en-US" sz="1000" b="0" i="0" u="none" strike="noStrike">
                        <a:solidFill>
                          <a:srgbClr val="000000"/>
                        </a:solidFill>
                        <a:effectLst/>
                        <a:latin typeface="Yu Gothic" panose="020B0400000000000000" pitchFamily="50" charset="-128"/>
                        <a:ea typeface="Yu Gothic" panose="020B0400000000000000" pitchFamily="50" charset="-128"/>
                      </a:endParaRPr>
                    </a:p>
                  </a:txBody>
                  <a:tcPr marL="8231" marR="8231" marT="8231" marB="0" anchor="b">
                    <a:lnL>
                      <a:noFill/>
                    </a:lnL>
                    <a:lnR>
                      <a:noFill/>
                    </a:lnR>
                    <a:lnT>
                      <a:noFill/>
                    </a:lnT>
                    <a:lnB>
                      <a:noFill/>
                    </a:lnB>
                  </a:tcPr>
                </a:tc>
                <a:tc>
                  <a:txBody>
                    <a:bodyPr/>
                    <a:lstStyle/>
                    <a:p>
                      <a:pPr algn="l" fontAlgn="b"/>
                      <a:endParaRPr lang="ja-JP" altLang="en-US" sz="1000" b="0" i="0" u="none" strike="noStrike">
                        <a:solidFill>
                          <a:srgbClr val="000000"/>
                        </a:solidFill>
                        <a:effectLst/>
                        <a:latin typeface="Yu Gothic" panose="020B0400000000000000" pitchFamily="50" charset="-128"/>
                        <a:ea typeface="Yu Gothic" panose="020B0400000000000000" pitchFamily="50" charset="-128"/>
                      </a:endParaRPr>
                    </a:p>
                  </a:txBody>
                  <a:tcPr marL="8231" marR="8231" marT="8231" marB="0" anchor="b">
                    <a:lnL>
                      <a:noFill/>
                    </a:lnL>
                    <a:lnR>
                      <a:noFill/>
                    </a:lnR>
                    <a:lnT>
                      <a:noFill/>
                    </a:lnT>
                    <a:lnB>
                      <a:noFill/>
                    </a:lnB>
                  </a:tcPr>
                </a:tc>
                <a:extLst>
                  <a:ext uri="{0D108BD9-81ED-4DB2-BD59-A6C34878D82A}">
                    <a16:rowId xmlns:a16="http://schemas.microsoft.com/office/drawing/2014/main" val="816159789"/>
                  </a:ext>
                </a:extLst>
              </a:tr>
              <a:tr h="205764">
                <a:tc>
                  <a:txBody>
                    <a:bodyPr/>
                    <a:lstStyle/>
                    <a:p>
                      <a:pPr algn="r" fontAlgn="b"/>
                      <a:r>
                        <a:rPr lang="en-US" altLang="ja-JP" sz="1000" b="0" i="0" u="none" strike="noStrike">
                          <a:solidFill>
                            <a:srgbClr val="000000"/>
                          </a:solidFill>
                          <a:effectLst/>
                          <a:latin typeface="Yu Gothic" panose="020B0400000000000000" pitchFamily="50" charset="-128"/>
                          <a:ea typeface="Yu Gothic" panose="020B0400000000000000" pitchFamily="50" charset="-128"/>
                        </a:rPr>
                        <a:t>6</a:t>
                      </a:r>
                    </a:p>
                  </a:txBody>
                  <a:tcPr marL="8231" marR="8231" marT="823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000" b="0" i="0" u="none" strike="noStrike">
                          <a:solidFill>
                            <a:srgbClr val="000000"/>
                          </a:solidFill>
                          <a:effectLst/>
                          <a:latin typeface="Yu Gothic" panose="020B0400000000000000" pitchFamily="50" charset="-128"/>
                          <a:ea typeface="Yu Gothic" panose="020B0400000000000000" pitchFamily="50" charset="-128"/>
                        </a:rPr>
                        <a:t>22</a:t>
                      </a:r>
                    </a:p>
                  </a:txBody>
                  <a:tcPr marL="8231" marR="8231" marT="823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000" b="0" i="0" u="none" strike="noStrike">
                          <a:solidFill>
                            <a:srgbClr val="000000"/>
                          </a:solidFill>
                          <a:effectLst/>
                          <a:latin typeface="Yu Gothic" panose="020B0400000000000000" pitchFamily="50" charset="-128"/>
                          <a:ea typeface="Yu Gothic" panose="020B0400000000000000" pitchFamily="50" charset="-128"/>
                        </a:rPr>
                        <a:t>5</a:t>
                      </a:r>
                    </a:p>
                  </a:txBody>
                  <a:tcPr marL="8231" marR="8231" marT="823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000" b="0" i="0" u="none" strike="noStrike">
                          <a:solidFill>
                            <a:srgbClr val="000000"/>
                          </a:solidFill>
                          <a:effectLst/>
                          <a:latin typeface="Yu Gothic" panose="020B0400000000000000" pitchFamily="50" charset="-128"/>
                          <a:ea typeface="Yu Gothic" panose="020B0400000000000000" pitchFamily="50" charset="-128"/>
                        </a:rPr>
                        <a:t>65</a:t>
                      </a:r>
                    </a:p>
                  </a:txBody>
                  <a:tcPr marL="8231" marR="8231" marT="823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r" fontAlgn="b"/>
                      <a:r>
                        <a:rPr lang="en-US" altLang="ja-JP" sz="1000" b="0" i="0" u="none" strike="noStrike" dirty="0">
                          <a:solidFill>
                            <a:srgbClr val="000000"/>
                          </a:solidFill>
                          <a:effectLst/>
                          <a:latin typeface="Yu Gothic" panose="020B0400000000000000" pitchFamily="50" charset="-128"/>
                          <a:ea typeface="Yu Gothic" panose="020B0400000000000000" pitchFamily="50" charset="-128"/>
                        </a:rPr>
                        <a:t>6.0</a:t>
                      </a:r>
                    </a:p>
                  </a:txBody>
                  <a:tcPr marL="8231" marR="8231" marT="823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1000" b="0" i="0" u="none" strike="noStrike">
                          <a:solidFill>
                            <a:srgbClr val="000000"/>
                          </a:solidFill>
                          <a:effectLst/>
                          <a:latin typeface="Yu Gothic" panose="020B0400000000000000" pitchFamily="50" charset="-128"/>
                          <a:ea typeface="Yu Gothic" panose="020B0400000000000000" pitchFamily="50" charset="-128"/>
                        </a:rPr>
                        <a:t>0</a:t>
                      </a:r>
                    </a:p>
                  </a:txBody>
                  <a:tcPr marL="8231" marR="8231" marT="823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endParaRPr lang="ja-JP" altLang="en-US" sz="1000" b="0" i="0" u="none" strike="noStrike">
                        <a:solidFill>
                          <a:srgbClr val="000000"/>
                        </a:solidFill>
                        <a:effectLst/>
                        <a:latin typeface="Yu Gothic" panose="020B0400000000000000" pitchFamily="50" charset="-128"/>
                        <a:ea typeface="Yu Gothic" panose="020B0400000000000000" pitchFamily="50" charset="-128"/>
                      </a:endParaRPr>
                    </a:p>
                  </a:txBody>
                  <a:tcPr marL="8231" marR="8231" marT="8231" marB="0" anchor="b">
                    <a:lnL w="635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ja-JP" altLang="en-US" sz="1000" b="0" i="0" u="none" strike="noStrike">
                        <a:solidFill>
                          <a:srgbClr val="000000"/>
                        </a:solidFill>
                        <a:effectLst/>
                        <a:latin typeface="Yu Gothic" panose="020B0400000000000000" pitchFamily="50" charset="-128"/>
                        <a:ea typeface="Yu Gothic" panose="020B0400000000000000" pitchFamily="50" charset="-128"/>
                      </a:endParaRPr>
                    </a:p>
                  </a:txBody>
                  <a:tcPr marL="8231" marR="8231" marT="8231" marB="0" anchor="b">
                    <a:lnL>
                      <a:noFill/>
                    </a:lnL>
                    <a:lnR>
                      <a:noFill/>
                    </a:lnR>
                    <a:lnT>
                      <a:noFill/>
                    </a:lnT>
                    <a:lnB>
                      <a:noFill/>
                    </a:lnB>
                  </a:tcPr>
                </a:tc>
                <a:tc>
                  <a:txBody>
                    <a:bodyPr/>
                    <a:lstStyle/>
                    <a:p>
                      <a:pPr algn="l" fontAlgn="b"/>
                      <a:endParaRPr lang="ja-JP" altLang="en-US" sz="1000" b="0" i="0" u="none" strike="noStrike" dirty="0">
                        <a:solidFill>
                          <a:srgbClr val="000000"/>
                        </a:solidFill>
                        <a:effectLst/>
                        <a:latin typeface="Yu Gothic" panose="020B0400000000000000" pitchFamily="50" charset="-128"/>
                        <a:ea typeface="Yu Gothic" panose="020B0400000000000000" pitchFamily="50" charset="-128"/>
                      </a:endParaRPr>
                    </a:p>
                  </a:txBody>
                  <a:tcPr marL="8231" marR="8231" marT="8231" marB="0" anchor="b">
                    <a:lnL>
                      <a:noFill/>
                    </a:lnL>
                    <a:lnR>
                      <a:noFill/>
                    </a:lnR>
                    <a:lnT>
                      <a:noFill/>
                    </a:lnT>
                    <a:lnB>
                      <a:noFill/>
                    </a:lnB>
                  </a:tcPr>
                </a:tc>
                <a:extLst>
                  <a:ext uri="{0D108BD9-81ED-4DB2-BD59-A6C34878D82A}">
                    <a16:rowId xmlns:a16="http://schemas.microsoft.com/office/drawing/2014/main" val="403593324"/>
                  </a:ext>
                </a:extLst>
              </a:tr>
            </a:tbl>
          </a:graphicData>
        </a:graphic>
      </p:graphicFrame>
    </p:spTree>
    <p:extLst>
      <p:ext uri="{BB962C8B-B14F-4D97-AF65-F5344CB8AC3E}">
        <p14:creationId xmlns:p14="http://schemas.microsoft.com/office/powerpoint/2010/main" val="413247031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正方形/長方形 3">
            <a:extLst>
              <a:ext uri="{FF2B5EF4-FFF2-40B4-BE49-F238E27FC236}">
                <a16:creationId xmlns:a16="http://schemas.microsoft.com/office/drawing/2014/main" id="{6987A9C3-6E89-1599-1BFE-A2BC15D2C20E}"/>
              </a:ext>
            </a:extLst>
          </p:cNvPr>
          <p:cNvSpPr/>
          <p:nvPr/>
        </p:nvSpPr>
        <p:spPr>
          <a:xfrm>
            <a:off x="540001" y="540000"/>
            <a:ext cx="5778000" cy="8826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テキスト ボックス 6">
            <a:extLst>
              <a:ext uri="{FF2B5EF4-FFF2-40B4-BE49-F238E27FC236}">
                <a16:creationId xmlns:a16="http://schemas.microsoft.com/office/drawing/2014/main" id="{B3F5D1F4-1429-5D76-846B-7A9C277F7100}"/>
              </a:ext>
            </a:extLst>
          </p:cNvPr>
          <p:cNvSpPr txBox="1"/>
          <p:nvPr/>
        </p:nvSpPr>
        <p:spPr>
          <a:xfrm>
            <a:off x="3850703" y="239203"/>
            <a:ext cx="2535810" cy="276999"/>
          </a:xfrm>
          <a:prstGeom prst="rect">
            <a:avLst/>
          </a:prstGeom>
          <a:noFill/>
        </p:spPr>
        <p:txBody>
          <a:bodyPr wrap="square" rtlCol="0">
            <a:spAutoFit/>
          </a:bodyPr>
          <a:lstStyle/>
          <a:p>
            <a:r>
              <a:rPr kumimoji="1" lang="ja-JP" altLang="en-US" sz="1200" dirty="0"/>
              <a:t>初級レベル表計算　難易度★☆☆</a:t>
            </a:r>
          </a:p>
        </p:txBody>
      </p:sp>
      <p:sp>
        <p:nvSpPr>
          <p:cNvPr id="8" name="テキスト ボックス 7">
            <a:extLst>
              <a:ext uri="{FF2B5EF4-FFF2-40B4-BE49-F238E27FC236}">
                <a16:creationId xmlns:a16="http://schemas.microsoft.com/office/drawing/2014/main" id="{E7B4B7EE-6CDC-5038-4D9B-86252A0C600C}"/>
              </a:ext>
            </a:extLst>
          </p:cNvPr>
          <p:cNvSpPr txBox="1"/>
          <p:nvPr/>
        </p:nvSpPr>
        <p:spPr>
          <a:xfrm>
            <a:off x="539998" y="540000"/>
            <a:ext cx="5180318" cy="307777"/>
          </a:xfrm>
          <a:prstGeom prst="rect">
            <a:avLst/>
          </a:prstGeom>
          <a:noFill/>
        </p:spPr>
        <p:txBody>
          <a:bodyPr wrap="square" rtlCol="0">
            <a:spAutoFit/>
          </a:bodyPr>
          <a:lstStyle/>
          <a:p>
            <a:r>
              <a:rPr kumimoji="1" lang="ja-JP" altLang="en-US" sz="1400" dirty="0"/>
              <a:t>ドント表</a:t>
            </a:r>
          </a:p>
        </p:txBody>
      </p:sp>
      <p:sp>
        <p:nvSpPr>
          <p:cNvPr id="9" name="テキスト ボックス 8">
            <a:extLst>
              <a:ext uri="{FF2B5EF4-FFF2-40B4-BE49-F238E27FC236}">
                <a16:creationId xmlns:a16="http://schemas.microsoft.com/office/drawing/2014/main" id="{3CD1921B-F1A2-40F5-451E-98CB72080098}"/>
              </a:ext>
            </a:extLst>
          </p:cNvPr>
          <p:cNvSpPr txBox="1"/>
          <p:nvPr/>
        </p:nvSpPr>
        <p:spPr>
          <a:xfrm>
            <a:off x="647700" y="863166"/>
            <a:ext cx="5591175" cy="2123658"/>
          </a:xfrm>
          <a:prstGeom prst="rect">
            <a:avLst/>
          </a:prstGeom>
          <a:noFill/>
          <a:ln>
            <a:noFill/>
          </a:ln>
        </p:spPr>
        <p:txBody>
          <a:bodyPr wrap="square" rtlCol="0">
            <a:spAutoFit/>
          </a:bodyPr>
          <a:lstStyle/>
          <a:p>
            <a:r>
              <a:rPr kumimoji="1" lang="ja-JP" altLang="en-US" sz="1100" dirty="0"/>
              <a:t>　選挙における比例代表制での議席配分などに使用するのかドント方であり、表</a:t>
            </a:r>
            <a:r>
              <a:rPr lang="ja-JP" altLang="en-US" sz="1100" dirty="0"/>
              <a:t>のようなに各党が得票数で議席数が</a:t>
            </a:r>
            <a:r>
              <a:rPr lang="en-US" altLang="ja-JP" sz="1100" dirty="0"/>
              <a:t>6</a:t>
            </a:r>
            <a:r>
              <a:rPr lang="ja-JP" altLang="en-US" sz="1100" dirty="0"/>
              <a:t>の場合、各党の獲得議席数を算出する表を作成する。</a:t>
            </a:r>
            <a:endParaRPr lang="en-US" altLang="ja-JP" sz="1100" dirty="0"/>
          </a:p>
          <a:p>
            <a:r>
              <a:rPr kumimoji="1" lang="ja-JP" altLang="en-US" sz="1100" dirty="0"/>
              <a:t>　</a:t>
            </a:r>
            <a:r>
              <a:rPr lang="ja-JP" altLang="en-US" sz="1100" dirty="0"/>
              <a:t>ドント表の基本的な考えとしては、得票数を獲得議席数で割った値</a:t>
            </a:r>
            <a:r>
              <a:rPr lang="en-US" altLang="ja-JP" sz="1100" dirty="0"/>
              <a:t>(</a:t>
            </a:r>
            <a:r>
              <a:rPr lang="ja-JP" altLang="en-US" sz="1100" dirty="0"/>
              <a:t>一人あたりの投票数が、順番になるにうなものである。例えば、ここで</a:t>
            </a:r>
            <a:r>
              <a:rPr lang="en-US" altLang="ja-JP" sz="1100" dirty="0"/>
              <a:t>A</a:t>
            </a:r>
            <a:r>
              <a:rPr lang="ja-JP" altLang="en-US" sz="1100" dirty="0"/>
              <a:t>党が</a:t>
            </a:r>
            <a:r>
              <a:rPr lang="en-US" altLang="ja-JP" sz="1100" dirty="0"/>
              <a:t>120000</a:t>
            </a:r>
            <a:r>
              <a:rPr lang="ja-JP" altLang="en-US" sz="1100" dirty="0"/>
              <a:t>票を獲得しているので、</a:t>
            </a:r>
            <a:r>
              <a:rPr lang="en-US" altLang="ja-JP" sz="1100" dirty="0"/>
              <a:t>3</a:t>
            </a:r>
            <a:r>
              <a:rPr lang="ja-JP" altLang="en-US" sz="1100" dirty="0"/>
              <a:t>議席獲得しても各</a:t>
            </a:r>
            <a:r>
              <a:rPr lang="en-US" altLang="ja-JP" sz="1100" dirty="0"/>
              <a:t>40000</a:t>
            </a:r>
            <a:r>
              <a:rPr lang="ja-JP" altLang="en-US" sz="1100" dirty="0"/>
              <a:t>票になり、</a:t>
            </a:r>
            <a:r>
              <a:rPr lang="en-US" altLang="ja-JP" sz="1100" dirty="0"/>
              <a:t>C</a:t>
            </a:r>
            <a:r>
              <a:rPr lang="ja-JP" altLang="en-US" sz="1100" dirty="0"/>
              <a:t>党がもし</a:t>
            </a:r>
            <a:r>
              <a:rPr lang="en-US" altLang="ja-JP" sz="1100" dirty="0"/>
              <a:t>2</a:t>
            </a:r>
            <a:r>
              <a:rPr lang="ja-JP" altLang="en-US" sz="1100" dirty="0"/>
              <a:t>議席確保した場合、各</a:t>
            </a:r>
            <a:r>
              <a:rPr lang="en-US" altLang="ja-JP" sz="1100" dirty="0"/>
              <a:t>32500</a:t>
            </a:r>
            <a:r>
              <a:rPr lang="ja-JP" altLang="en-US" sz="1100" dirty="0"/>
              <a:t>票になり、</a:t>
            </a:r>
            <a:r>
              <a:rPr lang="en-US" altLang="ja-JP" sz="1100" dirty="0"/>
              <a:t>A</a:t>
            </a:r>
            <a:r>
              <a:rPr lang="ja-JP" altLang="en-US" sz="1100" dirty="0"/>
              <a:t>党の</a:t>
            </a:r>
            <a:r>
              <a:rPr lang="en-US" altLang="ja-JP" sz="1100" dirty="0"/>
              <a:t>3</a:t>
            </a:r>
            <a:r>
              <a:rPr lang="ja-JP" altLang="en-US" sz="1100" dirty="0"/>
              <a:t>議席目は、</a:t>
            </a:r>
            <a:r>
              <a:rPr lang="en-US" altLang="ja-JP" sz="1100" dirty="0"/>
              <a:t>C</a:t>
            </a:r>
            <a:r>
              <a:rPr lang="ja-JP" altLang="en-US" sz="1100" dirty="0"/>
              <a:t>党の</a:t>
            </a:r>
            <a:r>
              <a:rPr lang="en-US" altLang="ja-JP" sz="1100" dirty="0"/>
              <a:t>2</a:t>
            </a:r>
            <a:r>
              <a:rPr lang="ja-JP" altLang="en-US" sz="1100" dirty="0"/>
              <a:t>議席目より優先されることになる。</a:t>
            </a:r>
            <a:endParaRPr lang="en-US" altLang="ja-JP" sz="1100" dirty="0"/>
          </a:p>
          <a:p>
            <a:r>
              <a:rPr lang="en-US" altLang="ja-JP" sz="1100" dirty="0"/>
              <a:t> </a:t>
            </a:r>
            <a:r>
              <a:rPr lang="ja-JP" altLang="en-US" sz="1100" dirty="0"/>
              <a:t>具体的な手順としては</a:t>
            </a:r>
          </a:p>
          <a:p>
            <a:r>
              <a:rPr lang="ja-JP" altLang="en-US" sz="1100" dirty="0"/>
              <a:t>① 各党が</a:t>
            </a:r>
            <a:r>
              <a:rPr lang="en-US" altLang="ja-JP" sz="1100" dirty="0"/>
              <a:t>n</a:t>
            </a:r>
            <a:r>
              <a:rPr lang="ja-JP" altLang="en-US" sz="1100" dirty="0"/>
              <a:t>議席獲得すると想定して、各党の得票数を</a:t>
            </a:r>
            <a:r>
              <a:rPr lang="en-US" altLang="ja-JP" sz="1100" dirty="0"/>
              <a:t>1, 2, 3 </a:t>
            </a:r>
            <a:r>
              <a:rPr lang="ja-JP" altLang="en-US" sz="1100" dirty="0"/>
              <a:t>・・・で割った値を計算する。赤枠の部分</a:t>
            </a:r>
          </a:p>
          <a:p>
            <a:r>
              <a:rPr lang="ja-JP" altLang="en-US" sz="1100" dirty="0"/>
              <a:t>② ①で計算した表</a:t>
            </a:r>
            <a:r>
              <a:rPr lang="en-US" altLang="ja-JP" sz="1100" dirty="0"/>
              <a:t>(</a:t>
            </a:r>
            <a:r>
              <a:rPr lang="ja-JP" altLang="en-US" sz="1100" dirty="0"/>
              <a:t>赤枠の部分</a:t>
            </a:r>
            <a:r>
              <a:rPr lang="en-US" altLang="ja-JP" sz="1100" dirty="0"/>
              <a:t>)</a:t>
            </a:r>
            <a:r>
              <a:rPr lang="ja-JP" altLang="en-US" sz="1100" dirty="0"/>
              <a:t>の中から、議席数の</a:t>
            </a:r>
            <a:r>
              <a:rPr lang="en-US" altLang="ja-JP" sz="1100" dirty="0"/>
              <a:t>6</a:t>
            </a:r>
            <a:r>
              <a:rPr lang="ja-JP" altLang="en-US" sz="1100" dirty="0"/>
              <a:t>番目の数を限界値</a:t>
            </a:r>
            <a:r>
              <a:rPr lang="en-US" altLang="ja-JP" sz="1100" dirty="0"/>
              <a:t>(</a:t>
            </a:r>
            <a:r>
              <a:rPr lang="ja-JP" altLang="en-US" sz="1100" dirty="0"/>
              <a:t>この値以上だったら当選する</a:t>
            </a:r>
            <a:r>
              <a:rPr lang="en-US" altLang="ja-JP" sz="1100" dirty="0"/>
              <a:t>)</a:t>
            </a:r>
            <a:r>
              <a:rPr lang="ja-JP" altLang="en-US" sz="1100" dirty="0"/>
              <a:t>を計算する。</a:t>
            </a:r>
          </a:p>
          <a:p>
            <a:r>
              <a:rPr lang="ja-JP" altLang="en-US" sz="1100" dirty="0"/>
              <a:t>③ 各党で、②</a:t>
            </a:r>
            <a:r>
              <a:rPr lang="en-US" altLang="ja-JP" sz="1100" dirty="0"/>
              <a:t>(</a:t>
            </a:r>
            <a:r>
              <a:rPr lang="ja-JP" altLang="en-US" sz="1100" dirty="0"/>
              <a:t>赤枠の部分</a:t>
            </a:r>
            <a:r>
              <a:rPr lang="en-US" altLang="ja-JP" sz="1100" dirty="0"/>
              <a:t>)</a:t>
            </a:r>
            <a:r>
              <a:rPr lang="ja-JP" altLang="en-US" sz="1100" dirty="0"/>
              <a:t>の限界値以上の数を数える。</a:t>
            </a:r>
          </a:p>
        </p:txBody>
      </p:sp>
      <p:sp>
        <p:nvSpPr>
          <p:cNvPr id="47" name="スライド番号プレースホルダー 46">
            <a:extLst>
              <a:ext uri="{FF2B5EF4-FFF2-40B4-BE49-F238E27FC236}">
                <a16:creationId xmlns:a16="http://schemas.microsoft.com/office/drawing/2014/main" id="{27C6E011-9227-4205-915E-35185233DBF9}"/>
              </a:ext>
            </a:extLst>
          </p:cNvPr>
          <p:cNvSpPr>
            <a:spLocks noGrp="1"/>
          </p:cNvSpPr>
          <p:nvPr>
            <p:ph type="sldNum" sz="quarter" idx="12"/>
          </p:nvPr>
        </p:nvSpPr>
        <p:spPr/>
        <p:txBody>
          <a:bodyPr/>
          <a:lstStyle/>
          <a:p>
            <a:fld id="{0DBF7675-8707-498E-A828-857695EAC0C9}" type="slidenum">
              <a:rPr kumimoji="1" lang="ja-JP" altLang="en-US" smtClean="0"/>
              <a:t>17</a:t>
            </a:fld>
            <a:endParaRPr kumimoji="1" lang="ja-JP" altLang="en-US"/>
          </a:p>
        </p:txBody>
      </p:sp>
      <p:sp>
        <p:nvSpPr>
          <p:cNvPr id="49" name="テキスト ボックス 48">
            <a:extLst>
              <a:ext uri="{FF2B5EF4-FFF2-40B4-BE49-F238E27FC236}">
                <a16:creationId xmlns:a16="http://schemas.microsoft.com/office/drawing/2014/main" id="{7F232F45-64F7-3971-3CBF-4BABE92B2B62}"/>
              </a:ext>
            </a:extLst>
          </p:cNvPr>
          <p:cNvSpPr txBox="1"/>
          <p:nvPr/>
        </p:nvSpPr>
        <p:spPr>
          <a:xfrm>
            <a:off x="552796" y="6243513"/>
            <a:ext cx="1330153" cy="276999"/>
          </a:xfrm>
          <a:prstGeom prst="rect">
            <a:avLst/>
          </a:prstGeom>
          <a:noFill/>
          <a:ln w="19050">
            <a:solidFill>
              <a:srgbClr val="FF0000"/>
            </a:solidFill>
          </a:ln>
        </p:spPr>
        <p:txBody>
          <a:bodyPr wrap="square" rtlCol="0">
            <a:spAutoFit/>
          </a:bodyPr>
          <a:lstStyle/>
          <a:p>
            <a:pPr algn="ctr"/>
            <a:r>
              <a:rPr kumimoji="1" lang="ja-JP" altLang="en-US" sz="1200" dirty="0">
                <a:solidFill>
                  <a:srgbClr val="FF0000"/>
                </a:solidFill>
              </a:rPr>
              <a:t>使用</a:t>
            </a:r>
            <a:r>
              <a:rPr lang="ja-JP" altLang="en-US" sz="1200" dirty="0">
                <a:solidFill>
                  <a:srgbClr val="FF0000"/>
                </a:solidFill>
              </a:rPr>
              <a:t>関数等</a:t>
            </a:r>
            <a:endParaRPr kumimoji="1" lang="ja-JP" altLang="en-US" sz="1200" dirty="0">
              <a:solidFill>
                <a:srgbClr val="FF0000"/>
              </a:solidFill>
            </a:endParaRPr>
          </a:p>
        </p:txBody>
      </p:sp>
      <p:graphicFrame>
        <p:nvGraphicFramePr>
          <p:cNvPr id="50" name="表 50">
            <a:extLst>
              <a:ext uri="{FF2B5EF4-FFF2-40B4-BE49-F238E27FC236}">
                <a16:creationId xmlns:a16="http://schemas.microsoft.com/office/drawing/2014/main" id="{E0073A96-E24D-9E4B-0C6C-96CFF19FB94C}"/>
              </a:ext>
            </a:extLst>
          </p:cNvPr>
          <p:cNvGraphicFramePr>
            <a:graphicFrameLocks noGrp="1"/>
          </p:cNvGraphicFramePr>
          <p:nvPr/>
        </p:nvGraphicFramePr>
        <p:xfrm>
          <a:off x="552796" y="6817922"/>
          <a:ext cx="4572000" cy="1026160"/>
        </p:xfrm>
        <a:graphic>
          <a:graphicData uri="http://schemas.openxmlformats.org/drawingml/2006/table">
            <a:tbl>
              <a:tblPr firstRow="1" bandRow="1">
                <a:tableStyleId>{5C22544A-7EE6-4342-B048-85BDC9FD1C3A}</a:tableStyleId>
              </a:tblPr>
              <a:tblGrid>
                <a:gridCol w="2286000">
                  <a:extLst>
                    <a:ext uri="{9D8B030D-6E8A-4147-A177-3AD203B41FA5}">
                      <a16:colId xmlns:a16="http://schemas.microsoft.com/office/drawing/2014/main" val="2894240236"/>
                    </a:ext>
                  </a:extLst>
                </a:gridCol>
                <a:gridCol w="2286000">
                  <a:extLst>
                    <a:ext uri="{9D8B030D-6E8A-4147-A177-3AD203B41FA5}">
                      <a16:colId xmlns:a16="http://schemas.microsoft.com/office/drawing/2014/main" val="525378511"/>
                    </a:ext>
                  </a:extLst>
                </a:gridCol>
              </a:tblGrid>
              <a:tr h="143629">
                <a:tc>
                  <a:txBody>
                    <a:bodyPr/>
                    <a:lstStyle/>
                    <a:p>
                      <a:pPr>
                        <a:lnSpc>
                          <a:spcPts val="1320"/>
                        </a:lnSpc>
                      </a:pPr>
                      <a:r>
                        <a:rPr kumimoji="1" lang="ja-JP" altLang="en-US" sz="1100" b="0" dirty="0">
                          <a:solidFill>
                            <a:schemeClr val="tx1"/>
                          </a:solidFill>
                        </a:rPr>
                        <a:t>絶対参照</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nSpc>
                          <a:spcPts val="1320"/>
                        </a:lnSpc>
                      </a:pPr>
                      <a:endParaRPr kumimoji="1" lang="ja-JP" altLang="en-US" sz="1100" b="0" dirty="0">
                        <a:solidFill>
                          <a:schemeClr val="tx1"/>
                        </a:solidFill>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109813454"/>
                  </a:ext>
                </a:extLst>
              </a:tr>
              <a:tr h="199745">
                <a:tc>
                  <a:txBody>
                    <a:bodyPr/>
                    <a:lstStyle/>
                    <a:p>
                      <a:pPr>
                        <a:lnSpc>
                          <a:spcPts val="1320"/>
                        </a:lnSpc>
                      </a:pPr>
                      <a:r>
                        <a:rPr kumimoji="1" lang="en-US" altLang="ja-JP" sz="1100" dirty="0"/>
                        <a:t>INT()</a:t>
                      </a:r>
                      <a:endParaRPr kumimoji="1" lang="ja-JP" altLang="en-US" sz="1100"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nSpc>
                          <a:spcPts val="1320"/>
                        </a:lnSpc>
                      </a:pPr>
                      <a:endParaRPr kumimoji="1" lang="ja-JP" altLang="en-US" sz="1100"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711163406"/>
                  </a:ext>
                </a:extLst>
              </a:tr>
              <a:tr h="224083">
                <a:tc>
                  <a:txBody>
                    <a:bodyPr/>
                    <a:lstStyle/>
                    <a:p>
                      <a:pPr>
                        <a:lnSpc>
                          <a:spcPts val="1320"/>
                        </a:lnSpc>
                      </a:pPr>
                      <a:r>
                        <a:rPr kumimoji="1" lang="en-US" altLang="ja-JP" sz="1100" dirty="0"/>
                        <a:t>COUNTIF()</a:t>
                      </a:r>
                      <a:endParaRPr kumimoji="1" lang="ja-JP" altLang="en-US" sz="1100"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nSpc>
                          <a:spcPts val="1320"/>
                        </a:lnSpc>
                      </a:pPr>
                      <a:endParaRPr kumimoji="1" lang="ja-JP" altLang="en-US" sz="1100"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433441293"/>
                  </a:ext>
                </a:extLst>
              </a:tr>
              <a:tr h="143629">
                <a:tc>
                  <a:txBody>
                    <a:bodyPr/>
                    <a:lstStyle/>
                    <a:p>
                      <a:pPr>
                        <a:lnSpc>
                          <a:spcPts val="1320"/>
                        </a:lnSpc>
                      </a:pPr>
                      <a:r>
                        <a:rPr kumimoji="1" lang="en-US" altLang="ja-JP" sz="1100" dirty="0"/>
                        <a:t>LARGE()</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nSpc>
                          <a:spcPts val="1320"/>
                        </a:lnSpc>
                      </a:pPr>
                      <a:endParaRPr kumimoji="1" lang="ja-JP" altLang="en-US" sz="1100"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0398987"/>
                  </a:ext>
                </a:extLst>
              </a:tr>
            </a:tbl>
          </a:graphicData>
        </a:graphic>
      </p:graphicFrame>
      <p:pic>
        <p:nvPicPr>
          <p:cNvPr id="11" name="Picture 2" descr="by-nc-sa">
            <a:extLst>
              <a:ext uri="{FF2B5EF4-FFF2-40B4-BE49-F238E27FC236}">
                <a16:creationId xmlns:a16="http://schemas.microsoft.com/office/drawing/2014/main" id="{00D19057-4295-5D4E-5DD5-01FE767A056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43463" y="9272335"/>
            <a:ext cx="1069310" cy="373182"/>
          </a:xfrm>
          <a:prstGeom prst="rect">
            <a:avLst/>
          </a:prstGeom>
          <a:noFill/>
          <a:extLst>
            <a:ext uri="{909E8E84-426E-40DD-AFC4-6F175D3DCCD1}">
              <a14:hiddenFill xmlns:a14="http://schemas.microsoft.com/office/drawing/2010/main">
                <a:solidFill>
                  <a:srgbClr val="FFFFFF"/>
                </a:solidFill>
              </a14:hiddenFill>
            </a:ext>
          </a:extLst>
        </p:spPr>
      </p:pic>
      <p:sp>
        <p:nvSpPr>
          <p:cNvPr id="21" name="テキスト ボックス 20">
            <a:extLst>
              <a:ext uri="{FF2B5EF4-FFF2-40B4-BE49-F238E27FC236}">
                <a16:creationId xmlns:a16="http://schemas.microsoft.com/office/drawing/2014/main" id="{D36E5AAE-98D4-9958-32F7-28B6E6ED0E25}"/>
              </a:ext>
            </a:extLst>
          </p:cNvPr>
          <p:cNvSpPr txBox="1"/>
          <p:nvPr/>
        </p:nvSpPr>
        <p:spPr>
          <a:xfrm>
            <a:off x="552796" y="7889552"/>
            <a:ext cx="1330153" cy="276999"/>
          </a:xfrm>
          <a:prstGeom prst="rect">
            <a:avLst/>
          </a:prstGeom>
          <a:noFill/>
          <a:ln w="19050">
            <a:solidFill>
              <a:srgbClr val="FF0000"/>
            </a:solidFill>
          </a:ln>
        </p:spPr>
        <p:txBody>
          <a:bodyPr wrap="square" rtlCol="0">
            <a:spAutoFit/>
          </a:bodyPr>
          <a:lstStyle/>
          <a:p>
            <a:pPr algn="ctr"/>
            <a:r>
              <a:rPr lang="ja-JP" altLang="en-US" sz="1200" dirty="0">
                <a:solidFill>
                  <a:srgbClr val="FF0000"/>
                </a:solidFill>
              </a:rPr>
              <a:t>関連情報</a:t>
            </a:r>
            <a:endParaRPr kumimoji="1" lang="ja-JP" altLang="en-US" sz="1200" dirty="0">
              <a:solidFill>
                <a:srgbClr val="FF0000"/>
              </a:solidFill>
            </a:endParaRPr>
          </a:p>
        </p:txBody>
      </p:sp>
      <p:sp>
        <p:nvSpPr>
          <p:cNvPr id="22" name="テキスト ボックス 21">
            <a:extLst>
              <a:ext uri="{FF2B5EF4-FFF2-40B4-BE49-F238E27FC236}">
                <a16:creationId xmlns:a16="http://schemas.microsoft.com/office/drawing/2014/main" id="{48614950-D51E-137E-98BB-5ABC7473BCCA}"/>
              </a:ext>
            </a:extLst>
          </p:cNvPr>
          <p:cNvSpPr txBox="1"/>
          <p:nvPr/>
        </p:nvSpPr>
        <p:spPr>
          <a:xfrm>
            <a:off x="539998" y="8297295"/>
            <a:ext cx="5723818" cy="430887"/>
          </a:xfrm>
          <a:prstGeom prst="rect">
            <a:avLst/>
          </a:prstGeom>
          <a:noFill/>
          <a:ln>
            <a:noFill/>
          </a:ln>
        </p:spPr>
        <p:txBody>
          <a:bodyPr wrap="square" rtlCol="0">
            <a:spAutoFit/>
          </a:bodyPr>
          <a:lstStyle/>
          <a:p>
            <a:r>
              <a:rPr kumimoji="1" lang="ja-JP" altLang="en-US" sz="1100" dirty="0"/>
              <a:t>　大学入試センター 情報サンプル問題の中にプログラミング問題としてドント式の問題がある。</a:t>
            </a:r>
            <a:endParaRPr kumimoji="1" lang="en-US" altLang="ja-JP" sz="1100" dirty="0"/>
          </a:p>
        </p:txBody>
      </p:sp>
      <p:graphicFrame>
        <p:nvGraphicFramePr>
          <p:cNvPr id="5" name="表 4">
            <a:extLst>
              <a:ext uri="{FF2B5EF4-FFF2-40B4-BE49-F238E27FC236}">
                <a16:creationId xmlns:a16="http://schemas.microsoft.com/office/drawing/2014/main" id="{9956B4F6-9307-8835-E309-D1C99BAAC9E9}"/>
              </a:ext>
            </a:extLst>
          </p:cNvPr>
          <p:cNvGraphicFramePr>
            <a:graphicFrameLocks noGrp="1"/>
          </p:cNvGraphicFramePr>
          <p:nvPr/>
        </p:nvGraphicFramePr>
        <p:xfrm>
          <a:off x="1359409" y="2993694"/>
          <a:ext cx="3759199" cy="2846308"/>
        </p:xfrm>
        <a:graphic>
          <a:graphicData uri="http://schemas.openxmlformats.org/drawingml/2006/table">
            <a:tbl>
              <a:tblPr/>
              <a:tblGrid>
                <a:gridCol w="176210">
                  <a:extLst>
                    <a:ext uri="{9D8B030D-6E8A-4147-A177-3AD203B41FA5}">
                      <a16:colId xmlns:a16="http://schemas.microsoft.com/office/drawing/2014/main" val="3077473099"/>
                    </a:ext>
                  </a:extLst>
                </a:gridCol>
                <a:gridCol w="835149">
                  <a:extLst>
                    <a:ext uri="{9D8B030D-6E8A-4147-A177-3AD203B41FA5}">
                      <a16:colId xmlns:a16="http://schemas.microsoft.com/office/drawing/2014/main" val="3051948812"/>
                    </a:ext>
                  </a:extLst>
                </a:gridCol>
                <a:gridCol w="686960">
                  <a:extLst>
                    <a:ext uri="{9D8B030D-6E8A-4147-A177-3AD203B41FA5}">
                      <a16:colId xmlns:a16="http://schemas.microsoft.com/office/drawing/2014/main" val="1357052766"/>
                    </a:ext>
                  </a:extLst>
                </a:gridCol>
                <a:gridCol w="686960">
                  <a:extLst>
                    <a:ext uri="{9D8B030D-6E8A-4147-A177-3AD203B41FA5}">
                      <a16:colId xmlns:a16="http://schemas.microsoft.com/office/drawing/2014/main" val="1879294977"/>
                    </a:ext>
                  </a:extLst>
                </a:gridCol>
                <a:gridCol w="686960">
                  <a:extLst>
                    <a:ext uri="{9D8B030D-6E8A-4147-A177-3AD203B41FA5}">
                      <a16:colId xmlns:a16="http://schemas.microsoft.com/office/drawing/2014/main" val="2484168872"/>
                    </a:ext>
                  </a:extLst>
                </a:gridCol>
                <a:gridCol w="686960">
                  <a:extLst>
                    <a:ext uri="{9D8B030D-6E8A-4147-A177-3AD203B41FA5}">
                      <a16:colId xmlns:a16="http://schemas.microsoft.com/office/drawing/2014/main" val="355426561"/>
                    </a:ext>
                  </a:extLst>
                </a:gridCol>
              </a:tblGrid>
              <a:tr h="238125">
                <a:tc>
                  <a:txBody>
                    <a:bodyPr/>
                    <a:lstStyle/>
                    <a:p>
                      <a:pPr algn="l" fontAlgn="b"/>
                      <a:endParaRPr lang="ja-JP" altLang="en-US" sz="1100" b="0" i="0" u="none" strike="noStrike">
                        <a:solidFill>
                          <a:srgbClr val="000000"/>
                        </a:solidFill>
                        <a:effectLst/>
                        <a:latin typeface="Yu Gothic" panose="020B0400000000000000" pitchFamily="50" charset="-128"/>
                        <a:ea typeface="Yu Gothic" panose="020B0400000000000000" pitchFamily="50" charset="-128"/>
                      </a:endParaRPr>
                    </a:p>
                  </a:txBody>
                  <a:tcPr marL="9525" marR="9525" marT="9525" marB="0" anchor="b">
                    <a:lnL>
                      <a:noFill/>
                    </a:lnL>
                    <a:lnR>
                      <a:noFill/>
                    </a:lnR>
                    <a:lnT>
                      <a:noFill/>
                    </a:lnT>
                    <a:lnB>
                      <a:noFill/>
                    </a:lnB>
                  </a:tcPr>
                </a:tc>
                <a:tc gridSpan="2">
                  <a:txBody>
                    <a:bodyPr/>
                    <a:lstStyle/>
                    <a:p>
                      <a:pPr algn="l" fontAlgn="b"/>
                      <a:r>
                        <a:rPr lang="ja-JP" altLang="en-US" sz="1100" b="0" i="0" u="none" strike="noStrike">
                          <a:solidFill>
                            <a:srgbClr val="000000"/>
                          </a:solidFill>
                          <a:effectLst/>
                          <a:latin typeface="Yu Gothic" panose="020B0400000000000000" pitchFamily="50" charset="-128"/>
                          <a:ea typeface="Yu Gothic" panose="020B0400000000000000" pitchFamily="50" charset="-128"/>
                        </a:rPr>
                        <a:t>表</a:t>
                      </a:r>
                      <a:r>
                        <a:rPr lang="en-US" altLang="ja-JP" sz="1100" b="0" i="0" u="none" strike="noStrike">
                          <a:solidFill>
                            <a:srgbClr val="000000"/>
                          </a:solidFill>
                          <a:effectLst/>
                          <a:latin typeface="Yu Gothic" panose="020B0400000000000000" pitchFamily="50" charset="-128"/>
                          <a:ea typeface="Yu Gothic" panose="020B0400000000000000" pitchFamily="50" charset="-128"/>
                        </a:rPr>
                        <a:t>. </a:t>
                      </a:r>
                      <a:r>
                        <a:rPr lang="ja-JP" altLang="en-US" sz="1100" b="0" i="0" u="none" strike="noStrike">
                          <a:solidFill>
                            <a:srgbClr val="000000"/>
                          </a:solidFill>
                          <a:effectLst/>
                          <a:latin typeface="Yu Gothic" panose="020B0400000000000000" pitchFamily="50" charset="-128"/>
                          <a:ea typeface="Yu Gothic" panose="020B0400000000000000" pitchFamily="50" charset="-128"/>
                        </a:rPr>
                        <a:t>ドント表</a:t>
                      </a:r>
                    </a:p>
                  </a:txBody>
                  <a:tcPr marL="9525" marR="9525" marT="9525" marB="0" anchor="b">
                    <a:lnL>
                      <a:noFill/>
                    </a:lnL>
                    <a:lnR>
                      <a:noFill/>
                    </a:lnR>
                    <a:lnT>
                      <a:noFill/>
                    </a:lnT>
                    <a:lnB>
                      <a:noFill/>
                    </a:lnB>
                  </a:tcPr>
                </a:tc>
                <a:tc hMerge="1">
                  <a:txBody>
                    <a:bodyPr/>
                    <a:lstStyle/>
                    <a:p>
                      <a:endParaRPr kumimoji="1" lang="ja-JP" altLang="en-US"/>
                    </a:p>
                  </a:txBody>
                  <a:tcPr/>
                </a:tc>
                <a:tc>
                  <a:txBody>
                    <a:bodyPr/>
                    <a:lstStyle/>
                    <a:p>
                      <a:pPr algn="l" fontAlgn="b"/>
                      <a:endParaRPr lang="ja-JP" altLang="en-US" sz="1100" b="0" i="0" u="none" strike="noStrike">
                        <a:solidFill>
                          <a:srgbClr val="000000"/>
                        </a:solidFill>
                        <a:effectLst/>
                        <a:latin typeface="Yu Gothic" panose="020B0400000000000000" pitchFamily="50" charset="-128"/>
                        <a:ea typeface="Yu Gothic" panose="020B0400000000000000" pitchFamily="50" charset="-128"/>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ja-JP" altLang="en-US" sz="1100" b="0" i="0" u="none" strike="noStrike">
                        <a:solidFill>
                          <a:srgbClr val="000000"/>
                        </a:solidFill>
                        <a:effectLst/>
                        <a:latin typeface="Yu Gothic" panose="020B0400000000000000" pitchFamily="50" charset="-128"/>
                        <a:ea typeface="Yu Gothic" panose="020B0400000000000000" pitchFamily="50" charset="-128"/>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ja-JP" altLang="en-US" sz="1100" b="0" i="0" u="none" strike="noStrike">
                        <a:solidFill>
                          <a:srgbClr val="000000"/>
                        </a:solidFill>
                        <a:effectLst/>
                        <a:latin typeface="Yu Gothic" panose="020B0400000000000000" pitchFamily="50" charset="-128"/>
                        <a:ea typeface="Yu Gothic" panose="020B0400000000000000" pitchFamily="50" charset="-128"/>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92675474"/>
                  </a:ext>
                </a:extLst>
              </a:tr>
              <a:tr h="238125">
                <a:tc>
                  <a:txBody>
                    <a:bodyPr/>
                    <a:lstStyle/>
                    <a:p>
                      <a:pPr algn="l" fontAlgn="b"/>
                      <a:endParaRPr lang="ja-JP" altLang="en-US" sz="1100" b="0" i="0" u="none" strike="noStrike">
                        <a:solidFill>
                          <a:srgbClr val="000000"/>
                        </a:solidFill>
                        <a:effectLst/>
                        <a:latin typeface="Yu Gothic" panose="020B0400000000000000" pitchFamily="50" charset="-128"/>
                        <a:ea typeface="Yu Gothic" panose="020B0400000000000000" pitchFamily="50" charset="-128"/>
                      </a:endParaRPr>
                    </a:p>
                  </a:txBody>
                  <a:tcPr marL="9525" marR="9525" marT="9525" marB="0" anchor="b">
                    <a:lnL>
                      <a:noFill/>
                    </a:lnL>
                    <a:lnR>
                      <a:noFill/>
                    </a:lnR>
                    <a:lnT>
                      <a:noFill/>
                    </a:lnT>
                    <a:lnB>
                      <a:noFill/>
                    </a:lnB>
                  </a:tcPr>
                </a:tc>
                <a:tc>
                  <a:txBody>
                    <a:bodyPr/>
                    <a:lstStyle/>
                    <a:p>
                      <a:pPr algn="l" fontAlgn="b"/>
                      <a:endParaRPr lang="ja-JP" altLang="en-US" sz="1100" b="0" i="0" u="none" strike="noStrike">
                        <a:solidFill>
                          <a:srgbClr val="000000"/>
                        </a:solidFill>
                        <a:effectLst/>
                        <a:latin typeface="Yu Gothic" panose="020B0400000000000000" pitchFamily="50" charset="-128"/>
                        <a:ea typeface="Yu Gothic" panose="020B0400000000000000" pitchFamily="50" charset="-128"/>
                      </a:endParaRPr>
                    </a:p>
                  </a:txBody>
                  <a:tcPr marL="9525" marR="9525" marT="9525" marB="0" anchor="b">
                    <a:lnL>
                      <a:noFill/>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Yu Gothic" panose="020B0400000000000000" pitchFamily="50" charset="-128"/>
                          <a:ea typeface="Yu Gothic" panose="020B0400000000000000" pitchFamily="50" charset="-128"/>
                        </a:rPr>
                        <a:t>A</a:t>
                      </a:r>
                      <a:r>
                        <a:rPr lang="ja-JP" altLang="en-US" sz="1100" b="0" i="0" u="none" strike="noStrike">
                          <a:solidFill>
                            <a:srgbClr val="000000"/>
                          </a:solidFill>
                          <a:effectLst/>
                          <a:latin typeface="Yu Gothic" panose="020B0400000000000000" pitchFamily="50" charset="-128"/>
                          <a:ea typeface="Yu Gothic" panose="020B0400000000000000" pitchFamily="50" charset="-128"/>
                        </a:rPr>
                        <a:t>党</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Yu Gothic" panose="020B0400000000000000" pitchFamily="50" charset="-128"/>
                          <a:ea typeface="Yu Gothic" panose="020B0400000000000000" pitchFamily="50" charset="-128"/>
                        </a:rPr>
                        <a:t>B</a:t>
                      </a:r>
                      <a:r>
                        <a:rPr lang="ja-JP" altLang="en-US" sz="1100" b="0" i="0" u="none" strike="noStrike">
                          <a:solidFill>
                            <a:srgbClr val="000000"/>
                          </a:solidFill>
                          <a:effectLst/>
                          <a:latin typeface="Yu Gothic" panose="020B0400000000000000" pitchFamily="50" charset="-128"/>
                          <a:ea typeface="Yu Gothic" panose="020B0400000000000000" pitchFamily="50" charset="-128"/>
                        </a:rPr>
                        <a:t>党</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Yu Gothic" panose="020B0400000000000000" pitchFamily="50" charset="-128"/>
                          <a:ea typeface="Yu Gothic" panose="020B0400000000000000" pitchFamily="50" charset="-128"/>
                        </a:rPr>
                        <a:t>C</a:t>
                      </a:r>
                      <a:r>
                        <a:rPr lang="ja-JP" altLang="en-US" sz="1100" b="0" i="0" u="none" strike="noStrike">
                          <a:solidFill>
                            <a:srgbClr val="000000"/>
                          </a:solidFill>
                          <a:effectLst/>
                          <a:latin typeface="Yu Gothic" panose="020B0400000000000000" pitchFamily="50" charset="-128"/>
                          <a:ea typeface="Yu Gothic" panose="020B0400000000000000" pitchFamily="50" charset="-128"/>
                        </a:rPr>
                        <a:t>党</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Yu Gothic" panose="020B0400000000000000" pitchFamily="50" charset="-128"/>
                          <a:ea typeface="Yu Gothic" panose="020B0400000000000000" pitchFamily="50" charset="-128"/>
                        </a:rPr>
                        <a:t>D</a:t>
                      </a:r>
                      <a:r>
                        <a:rPr lang="ja-JP" altLang="en-US" sz="1100" b="0" i="0" u="none" strike="noStrike">
                          <a:solidFill>
                            <a:srgbClr val="000000"/>
                          </a:solidFill>
                          <a:effectLst/>
                          <a:latin typeface="Yu Gothic" panose="020B0400000000000000" pitchFamily="50" charset="-128"/>
                          <a:ea typeface="Yu Gothic" panose="020B0400000000000000" pitchFamily="50" charset="-128"/>
                        </a:rPr>
                        <a:t>党</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275722305"/>
                  </a:ext>
                </a:extLst>
              </a:tr>
              <a:tr h="238125">
                <a:tc>
                  <a:txBody>
                    <a:bodyPr/>
                    <a:lstStyle/>
                    <a:p>
                      <a:pPr algn="l" fontAlgn="b"/>
                      <a:endParaRPr lang="ja-JP" altLang="en-US" sz="1100" b="0" i="0" u="none" strike="noStrike">
                        <a:solidFill>
                          <a:srgbClr val="000000"/>
                        </a:solidFill>
                        <a:effectLst/>
                        <a:latin typeface="Yu Gothic" panose="020B0400000000000000" pitchFamily="50" charset="-128"/>
                        <a:ea typeface="Yu Gothic" panose="020B0400000000000000" pitchFamily="50" charset="-128"/>
                      </a:endParaRPr>
                    </a:p>
                  </a:txBody>
                  <a:tcPr marL="9525" marR="9525" marT="9525" marB="0" anchor="b">
                    <a:lnL>
                      <a:noFill/>
                    </a:lnL>
                    <a:lnR w="6350" cap="flat" cmpd="sng" algn="ctr">
                      <a:solidFill>
                        <a:srgbClr val="000000"/>
                      </a:solidFill>
                      <a:prstDash val="solid"/>
                      <a:round/>
                      <a:headEnd type="none" w="med" len="med"/>
                      <a:tailEnd type="none" w="med" len="med"/>
                    </a:lnR>
                    <a:lnT>
                      <a:noFill/>
                    </a:lnT>
                    <a:lnB>
                      <a:noFill/>
                    </a:lnB>
                  </a:tcPr>
                </a:tc>
                <a:tc>
                  <a:txBody>
                    <a:bodyPr/>
                    <a:lstStyle/>
                    <a:p>
                      <a:pPr algn="l" fontAlgn="b"/>
                      <a:r>
                        <a:rPr lang="ja-JP" altLang="en-US" sz="1100" b="0" i="0" u="none" strike="noStrike">
                          <a:solidFill>
                            <a:srgbClr val="000000"/>
                          </a:solidFill>
                          <a:effectLst/>
                          <a:latin typeface="Yu Gothic" panose="020B0400000000000000" pitchFamily="50" charset="-128"/>
                          <a:ea typeface="Yu Gothic" panose="020B0400000000000000" pitchFamily="50" charset="-128"/>
                        </a:rPr>
                        <a:t>得票数</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120000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82000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65000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23000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597952022"/>
                  </a:ext>
                </a:extLst>
              </a:tr>
              <a:tr h="238125">
                <a:tc>
                  <a:txBody>
                    <a:bodyPr/>
                    <a:lstStyle/>
                    <a:p>
                      <a:pPr algn="l" fontAlgn="b"/>
                      <a:endParaRPr lang="ja-JP" altLang="en-US" sz="1100" b="0" i="0" u="none" strike="noStrike">
                        <a:solidFill>
                          <a:srgbClr val="000000"/>
                        </a:solidFill>
                        <a:effectLst/>
                        <a:latin typeface="Yu Gothic" panose="020B0400000000000000" pitchFamily="50" charset="-128"/>
                        <a:ea typeface="Yu Gothic" panose="020B0400000000000000" pitchFamily="50" charset="-128"/>
                      </a:endParaRPr>
                    </a:p>
                  </a:txBody>
                  <a:tcPr marL="9525" marR="9525" marT="9525" marB="0" anchor="b">
                    <a:lnL>
                      <a:noFill/>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l" fontAlgn="b"/>
                      <a:r>
                        <a:rPr lang="ja-JP" altLang="en-US" sz="1100" b="0" i="0" u="none" strike="noStrike">
                          <a:solidFill>
                            <a:srgbClr val="000000"/>
                          </a:solidFill>
                          <a:effectLst/>
                          <a:latin typeface="Yu Gothic" panose="020B0400000000000000" pitchFamily="50" charset="-128"/>
                          <a:ea typeface="Yu Gothic" panose="020B0400000000000000" pitchFamily="50" charset="-128"/>
                        </a:rPr>
                        <a:t>獲得議席数</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r" fontAlgn="b"/>
                      <a:r>
                        <a:rPr lang="en-US" altLang="ja-JP" sz="1100" b="0" i="0" u="none" strike="noStrike" dirty="0">
                          <a:solidFill>
                            <a:srgbClr val="000000"/>
                          </a:solidFill>
                          <a:effectLst/>
                          <a:latin typeface="Yu Gothic" panose="020B0400000000000000" pitchFamily="50" charset="-128"/>
                          <a:ea typeface="Yu Gothic" panose="020B0400000000000000" pitchFamily="50" charset="-128"/>
                        </a:rPr>
                        <a:t>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extLst>
                  <a:ext uri="{0D108BD9-81ED-4DB2-BD59-A6C34878D82A}">
                    <a16:rowId xmlns:a16="http://schemas.microsoft.com/office/drawing/2014/main" val="1162707746"/>
                  </a:ext>
                </a:extLst>
              </a:tr>
              <a:tr h="238125">
                <a:tc rowSpan="4">
                  <a:txBody>
                    <a:bodyPr/>
                    <a:lstStyle/>
                    <a:p>
                      <a:pPr algn="ctr" fontAlgn="b"/>
                      <a:r>
                        <a:rPr lang="ja-JP" altLang="en-US" sz="1100" b="0" i="0" u="none" strike="noStrike">
                          <a:solidFill>
                            <a:srgbClr val="000000"/>
                          </a:solidFill>
                          <a:effectLst/>
                          <a:latin typeface="Yu Gothic" panose="020B0400000000000000" pitchFamily="50" charset="-128"/>
                          <a:ea typeface="Yu Gothic" panose="020B0400000000000000" pitchFamily="50" charset="-128"/>
                        </a:rPr>
                        <a:t>割</a:t>
                      </a:r>
                      <a:br>
                        <a:rPr lang="ja-JP" altLang="en-US" sz="1100" b="0" i="0" u="none" strike="noStrike">
                          <a:solidFill>
                            <a:srgbClr val="000000"/>
                          </a:solidFill>
                          <a:effectLst/>
                          <a:latin typeface="Yu Gothic" panose="020B0400000000000000" pitchFamily="50" charset="-128"/>
                          <a:ea typeface="Yu Gothic" panose="020B0400000000000000" pitchFamily="50" charset="-128"/>
                        </a:rPr>
                      </a:br>
                      <a:r>
                        <a:rPr lang="ja-JP" altLang="en-US" sz="1100" b="0" i="0" u="none" strike="noStrike">
                          <a:solidFill>
                            <a:srgbClr val="000000"/>
                          </a:solidFill>
                          <a:effectLst/>
                          <a:latin typeface="Yu Gothic" panose="020B0400000000000000" pitchFamily="50" charset="-128"/>
                          <a:ea typeface="Yu Gothic" panose="020B0400000000000000" pitchFamily="50" charset="-128"/>
                        </a:rPr>
                        <a:t>る</a:t>
                      </a:r>
                      <a:br>
                        <a:rPr lang="ja-JP" altLang="en-US" sz="1100" b="0" i="0" u="none" strike="noStrike">
                          <a:solidFill>
                            <a:srgbClr val="000000"/>
                          </a:solidFill>
                          <a:effectLst/>
                          <a:latin typeface="Yu Gothic" panose="020B0400000000000000" pitchFamily="50" charset="-128"/>
                          <a:ea typeface="Yu Gothic" panose="020B0400000000000000" pitchFamily="50" charset="-128"/>
                        </a:rPr>
                      </a:br>
                      <a:r>
                        <a:rPr lang="ja-JP" altLang="en-US" sz="1100" b="0" i="0" u="none" strike="noStrike">
                          <a:solidFill>
                            <a:srgbClr val="000000"/>
                          </a:solidFill>
                          <a:effectLst/>
                          <a:latin typeface="Yu Gothic" panose="020B0400000000000000" pitchFamily="50" charset="-128"/>
                          <a:ea typeface="Yu Gothic" panose="020B0400000000000000" pitchFamily="50" charset="-128"/>
                        </a:rPr>
                        <a:t>数</a:t>
                      </a:r>
                      <a:br>
                        <a:rPr lang="ja-JP" altLang="en-US" sz="1100" b="0" i="0" u="none" strike="noStrike">
                          <a:solidFill>
                            <a:srgbClr val="000000"/>
                          </a:solidFill>
                          <a:effectLst/>
                          <a:latin typeface="Yu Gothic" panose="020B0400000000000000" pitchFamily="50" charset="-128"/>
                          <a:ea typeface="Yu Gothic" panose="020B0400000000000000" pitchFamily="50" charset="-128"/>
                        </a:rPr>
                      </a:br>
                      <a:endParaRPr lang="ja-JP" altLang="en-US" sz="1100" b="0" i="0" u="none" strike="noStrike">
                        <a:solidFill>
                          <a:srgbClr val="000000"/>
                        </a:solidFill>
                        <a:effectLst/>
                        <a:latin typeface="Yu Gothic" panose="020B0400000000000000" pitchFamily="50" charset="-128"/>
                        <a:ea typeface="Yu Gothic" panose="020B0400000000000000" pitchFamily="50" charset="-128"/>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120000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82000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65000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23000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extLst>
                  <a:ext uri="{0D108BD9-81ED-4DB2-BD59-A6C34878D82A}">
                    <a16:rowId xmlns:a16="http://schemas.microsoft.com/office/drawing/2014/main" val="2604064482"/>
                  </a:ext>
                </a:extLst>
              </a:tr>
              <a:tr h="238125">
                <a:tc vMerge="1">
                  <a:txBody>
                    <a:bodyPr/>
                    <a:lstStyle/>
                    <a:p>
                      <a:endParaRPr kumimoji="1" lang="ja-JP" altLang="en-US"/>
                    </a:p>
                  </a:txBody>
                  <a:tcPr/>
                </a:tc>
                <a:tc>
                  <a:txBody>
                    <a:bodyPr/>
                    <a:lstStyle/>
                    <a:p>
                      <a:pPr algn="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60000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41000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32500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11500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extLst>
                  <a:ext uri="{0D108BD9-81ED-4DB2-BD59-A6C34878D82A}">
                    <a16:rowId xmlns:a16="http://schemas.microsoft.com/office/drawing/2014/main" val="1174641322"/>
                  </a:ext>
                </a:extLst>
              </a:tr>
              <a:tr h="238125">
                <a:tc vMerge="1">
                  <a:txBody>
                    <a:bodyPr/>
                    <a:lstStyle/>
                    <a:p>
                      <a:endParaRPr kumimoji="1" lang="ja-JP" altLang="en-US"/>
                    </a:p>
                  </a:txBody>
                  <a:tcPr/>
                </a:tc>
                <a:tc>
                  <a:txBody>
                    <a:bodyPr/>
                    <a:lstStyle/>
                    <a:p>
                      <a:pPr algn="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40000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27333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21666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7666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extLst>
                  <a:ext uri="{0D108BD9-81ED-4DB2-BD59-A6C34878D82A}">
                    <a16:rowId xmlns:a16="http://schemas.microsoft.com/office/drawing/2014/main" val="2042936621"/>
                  </a:ext>
                </a:extLst>
              </a:tr>
              <a:tr h="226933">
                <a:tc vMerge="1">
                  <a:txBody>
                    <a:bodyPr/>
                    <a:lstStyle/>
                    <a:p>
                      <a:endParaRPr kumimoji="1" lang="ja-JP" altLang="en-US"/>
                    </a:p>
                  </a:txBody>
                  <a:tcPr/>
                </a:tc>
                <a:tc>
                  <a:txBody>
                    <a:bodyPr/>
                    <a:lstStyle/>
                    <a:p>
                      <a:pPr algn="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30000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20500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16250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5750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extLst>
                  <a:ext uri="{0D108BD9-81ED-4DB2-BD59-A6C34878D82A}">
                    <a16:rowId xmlns:a16="http://schemas.microsoft.com/office/drawing/2014/main" val="3423500476"/>
                  </a:ext>
                </a:extLst>
              </a:tr>
              <a:tr h="238125">
                <a:tc>
                  <a:txBody>
                    <a:bodyPr/>
                    <a:lstStyle/>
                    <a:p>
                      <a:pPr algn="l" fontAlgn="b"/>
                      <a:endParaRPr lang="ja-JP" altLang="en-US" sz="1100" b="0" i="0" u="none" strike="noStrike">
                        <a:solidFill>
                          <a:srgbClr val="000000"/>
                        </a:solidFill>
                        <a:effectLst/>
                        <a:latin typeface="Yu Gothic" panose="020B0400000000000000" pitchFamily="50" charset="-128"/>
                        <a:ea typeface="Yu Gothic" panose="020B0400000000000000" pitchFamily="50" charset="-128"/>
                      </a:endParaRPr>
                    </a:p>
                  </a:txBody>
                  <a:tcPr marL="9525" marR="9525" marT="9525"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ja-JP" altLang="en-US" sz="1100" b="0" i="0" u="none" strike="noStrike">
                        <a:solidFill>
                          <a:srgbClr val="000000"/>
                        </a:solidFill>
                        <a:effectLst/>
                        <a:latin typeface="Yu Gothic" panose="020B0400000000000000" pitchFamily="50" charset="-128"/>
                        <a:ea typeface="Yu Gothic" panose="020B0400000000000000" pitchFamily="50" charset="-128"/>
                      </a:endParaRPr>
                    </a:p>
                  </a:txBody>
                  <a:tcPr marL="9525" marR="9525" marT="9525"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endParaRPr lang="ja-JP" altLang="en-US" sz="1100" b="0" i="0" u="none" strike="noStrike">
                        <a:solidFill>
                          <a:srgbClr val="000000"/>
                        </a:solidFill>
                        <a:effectLst/>
                        <a:latin typeface="Yu Gothic" panose="020B0400000000000000" pitchFamily="50" charset="-128"/>
                        <a:ea typeface="Yu Gothic" panose="020B0400000000000000" pitchFamily="50" charset="-128"/>
                      </a:endParaRPr>
                    </a:p>
                  </a:txBody>
                  <a:tcPr marL="9525" marR="9525" marT="9525"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endParaRPr lang="ja-JP" altLang="en-US" sz="1100" b="0" i="0" u="none" strike="noStrike">
                        <a:solidFill>
                          <a:srgbClr val="000000"/>
                        </a:solidFill>
                        <a:effectLst/>
                        <a:latin typeface="Yu Gothic" panose="020B0400000000000000" pitchFamily="50" charset="-128"/>
                        <a:ea typeface="Yu Gothic" panose="020B0400000000000000" pitchFamily="50" charset="-128"/>
                      </a:endParaRPr>
                    </a:p>
                  </a:txBody>
                  <a:tcPr marL="9525" marR="9525" marT="9525"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ja-JP" altLang="en-US" sz="1100" b="0" i="0" u="none" strike="noStrike">
                        <a:solidFill>
                          <a:srgbClr val="000000"/>
                        </a:solidFill>
                        <a:effectLst/>
                        <a:latin typeface="Yu Gothic" panose="020B0400000000000000" pitchFamily="50" charset="-128"/>
                        <a:ea typeface="Yu Gothic" panose="020B0400000000000000" pitchFamily="50" charset="-128"/>
                      </a:endParaRPr>
                    </a:p>
                  </a:txBody>
                  <a:tcPr marL="9525" marR="9525" marT="9525"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ja-JP" altLang="en-US" sz="1100" b="0" i="0" u="none" strike="noStrike">
                        <a:solidFill>
                          <a:srgbClr val="000000"/>
                        </a:solidFill>
                        <a:effectLst/>
                        <a:latin typeface="Yu Gothic" panose="020B0400000000000000" pitchFamily="50" charset="-128"/>
                        <a:ea typeface="Yu Gothic" panose="020B0400000000000000" pitchFamily="50" charset="-128"/>
                      </a:endParaRPr>
                    </a:p>
                  </a:txBody>
                  <a:tcPr marL="9525" marR="9525" marT="9525" marB="0" anchor="b">
                    <a:lnL>
                      <a:noFill/>
                    </a:lnL>
                    <a:lnR>
                      <a:noFill/>
                    </a:lnR>
                    <a:lnT w="6350"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val="914860454"/>
                  </a:ext>
                </a:extLst>
              </a:tr>
              <a:tr h="238125">
                <a:tc>
                  <a:txBody>
                    <a:bodyPr/>
                    <a:lstStyle/>
                    <a:p>
                      <a:pPr algn="l" fontAlgn="b"/>
                      <a:endParaRPr lang="ja-JP" altLang="en-US" sz="1100" b="0" i="0" u="none" strike="noStrike">
                        <a:solidFill>
                          <a:srgbClr val="000000"/>
                        </a:solidFill>
                        <a:effectLst/>
                        <a:latin typeface="Yu Gothic" panose="020B0400000000000000" pitchFamily="50" charset="-128"/>
                        <a:ea typeface="Yu Gothic" panose="020B0400000000000000" pitchFamily="50" charset="-128"/>
                      </a:endParaRPr>
                    </a:p>
                  </a:txBody>
                  <a:tcPr marL="9525" marR="9525" marT="9525" marB="0" anchor="b">
                    <a:lnL>
                      <a:noFill/>
                    </a:lnL>
                    <a:lnR w="6350" cap="flat" cmpd="sng" algn="ctr">
                      <a:solidFill>
                        <a:srgbClr val="000000"/>
                      </a:solidFill>
                      <a:prstDash val="solid"/>
                      <a:round/>
                      <a:headEnd type="none" w="med" len="med"/>
                      <a:tailEnd type="none" w="med" len="med"/>
                    </a:lnR>
                    <a:lnT>
                      <a:noFill/>
                    </a:lnT>
                    <a:lnB>
                      <a:noFill/>
                    </a:lnB>
                  </a:tcPr>
                </a:tc>
                <a:tc>
                  <a:txBody>
                    <a:bodyPr/>
                    <a:lstStyle/>
                    <a:p>
                      <a:pPr algn="l" fontAlgn="b"/>
                      <a:r>
                        <a:rPr lang="ja-JP" altLang="en-US" sz="1100" b="0" i="0" u="none" strike="noStrike">
                          <a:solidFill>
                            <a:srgbClr val="000000"/>
                          </a:solidFill>
                          <a:effectLst/>
                          <a:latin typeface="Yu Gothic" panose="020B0400000000000000" pitchFamily="50" charset="-128"/>
                          <a:ea typeface="Yu Gothic" panose="020B0400000000000000" pitchFamily="50" charset="-128"/>
                        </a:rPr>
                        <a:t>議席数</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endParaRPr lang="ja-JP" altLang="en-US" sz="1100" b="0" i="0" u="none" strike="noStrike">
                        <a:solidFill>
                          <a:srgbClr val="000000"/>
                        </a:solidFill>
                        <a:effectLst/>
                        <a:latin typeface="Yu Gothic" panose="020B0400000000000000" pitchFamily="50" charset="-128"/>
                        <a:ea typeface="Yu Gothic" panose="020B0400000000000000" pitchFamily="50" charset="-128"/>
                      </a:endParaRPr>
                    </a:p>
                  </a:txBody>
                  <a:tcPr marL="9525" marR="9525" marT="9525" marB="0" anchor="b">
                    <a:lnL w="635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ja-JP" altLang="en-US" sz="1100" b="0" i="0" u="none" strike="noStrike">
                        <a:solidFill>
                          <a:srgbClr val="000000"/>
                        </a:solidFill>
                        <a:effectLst/>
                        <a:latin typeface="Yu Gothic" panose="020B0400000000000000" pitchFamily="50" charset="-128"/>
                        <a:ea typeface="Yu Gothic" panose="020B0400000000000000" pitchFamily="50" charset="-128"/>
                      </a:endParaRPr>
                    </a:p>
                  </a:txBody>
                  <a:tcPr marL="9525" marR="9525" marT="9525" marB="0" anchor="b">
                    <a:lnL>
                      <a:noFill/>
                    </a:lnL>
                    <a:lnR>
                      <a:noFill/>
                    </a:lnR>
                    <a:lnT>
                      <a:noFill/>
                    </a:lnT>
                    <a:lnB>
                      <a:noFill/>
                    </a:lnB>
                  </a:tcPr>
                </a:tc>
                <a:tc>
                  <a:txBody>
                    <a:bodyPr/>
                    <a:lstStyle/>
                    <a:p>
                      <a:pPr algn="l" fontAlgn="b"/>
                      <a:endParaRPr lang="ja-JP" altLang="en-US" sz="1100" b="0" i="0" u="none" strike="noStrike">
                        <a:solidFill>
                          <a:srgbClr val="000000"/>
                        </a:solidFill>
                        <a:effectLst/>
                        <a:latin typeface="Yu Gothic" panose="020B0400000000000000" pitchFamily="50" charset="-128"/>
                        <a:ea typeface="Yu Gothic" panose="020B0400000000000000" pitchFamily="50" charset="-128"/>
                      </a:endParaRPr>
                    </a:p>
                  </a:txBody>
                  <a:tcPr marL="9525" marR="9525" marT="9525" marB="0" anchor="b">
                    <a:lnL>
                      <a:noFill/>
                    </a:lnL>
                    <a:lnR>
                      <a:noFill/>
                    </a:lnR>
                    <a:lnT>
                      <a:noFill/>
                    </a:lnT>
                    <a:lnB>
                      <a:noFill/>
                    </a:lnB>
                  </a:tcPr>
                </a:tc>
                <a:extLst>
                  <a:ext uri="{0D108BD9-81ED-4DB2-BD59-A6C34878D82A}">
                    <a16:rowId xmlns:a16="http://schemas.microsoft.com/office/drawing/2014/main" val="2724793824"/>
                  </a:ext>
                </a:extLst>
              </a:tr>
              <a:tr h="238125">
                <a:tc>
                  <a:txBody>
                    <a:bodyPr/>
                    <a:lstStyle/>
                    <a:p>
                      <a:pPr algn="l" fontAlgn="b"/>
                      <a:endParaRPr lang="ja-JP" altLang="en-US" sz="1100" b="0" i="0" u="none" strike="noStrike">
                        <a:solidFill>
                          <a:srgbClr val="000000"/>
                        </a:solidFill>
                        <a:effectLst/>
                        <a:latin typeface="Yu Gothic" panose="020B0400000000000000" pitchFamily="50" charset="-128"/>
                        <a:ea typeface="Yu Gothic" panose="020B0400000000000000" pitchFamily="50" charset="-128"/>
                      </a:endParaRPr>
                    </a:p>
                  </a:txBody>
                  <a:tcPr marL="9525" marR="9525" marT="9525" marB="0" anchor="b">
                    <a:lnL>
                      <a:noFill/>
                    </a:lnL>
                    <a:lnR>
                      <a:noFill/>
                    </a:lnR>
                    <a:lnT>
                      <a:noFill/>
                    </a:lnT>
                    <a:lnB>
                      <a:noFill/>
                    </a:lnB>
                  </a:tcPr>
                </a:tc>
                <a:tc>
                  <a:txBody>
                    <a:bodyPr/>
                    <a:lstStyle/>
                    <a:p>
                      <a:pPr algn="l" fontAlgn="b"/>
                      <a:endParaRPr lang="ja-JP" altLang="en-US" sz="1100" b="0" i="0" u="none" strike="noStrike">
                        <a:solidFill>
                          <a:srgbClr val="000000"/>
                        </a:solidFill>
                        <a:effectLst/>
                        <a:latin typeface="Yu Gothic" panose="020B0400000000000000" pitchFamily="50" charset="-128"/>
                        <a:ea typeface="Yu Gothic" panose="020B0400000000000000" pitchFamily="50" charset="-128"/>
                      </a:endParaRPr>
                    </a:p>
                  </a:txBody>
                  <a:tcPr marL="9525" marR="9525" marT="9525"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endParaRPr lang="ja-JP" altLang="en-US" sz="1100" b="0" i="0" u="none" strike="noStrike">
                        <a:solidFill>
                          <a:srgbClr val="000000"/>
                        </a:solidFill>
                        <a:effectLst/>
                        <a:latin typeface="Yu Gothic" panose="020B0400000000000000" pitchFamily="50" charset="-128"/>
                        <a:ea typeface="Yu Gothic" panose="020B0400000000000000" pitchFamily="50" charset="-128"/>
                      </a:endParaRPr>
                    </a:p>
                  </a:txBody>
                  <a:tcPr marL="9525" marR="9525" marT="9525"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endParaRPr lang="ja-JP" altLang="en-US" sz="1100" b="0" i="0" u="none" strike="noStrike">
                        <a:solidFill>
                          <a:srgbClr val="000000"/>
                        </a:solidFill>
                        <a:effectLst/>
                        <a:latin typeface="Yu Gothic" panose="020B0400000000000000" pitchFamily="50" charset="-128"/>
                        <a:ea typeface="Yu Gothic" panose="020B0400000000000000" pitchFamily="50" charset="-128"/>
                      </a:endParaRPr>
                    </a:p>
                  </a:txBody>
                  <a:tcPr marL="9525" marR="9525" marT="9525" marB="0" anchor="b">
                    <a:lnL>
                      <a:noFill/>
                    </a:lnL>
                    <a:lnR>
                      <a:noFill/>
                    </a:lnR>
                    <a:lnT>
                      <a:noFill/>
                    </a:lnT>
                    <a:lnB>
                      <a:noFill/>
                    </a:lnB>
                  </a:tcPr>
                </a:tc>
                <a:tc>
                  <a:txBody>
                    <a:bodyPr/>
                    <a:lstStyle/>
                    <a:p>
                      <a:pPr algn="l" fontAlgn="b"/>
                      <a:endParaRPr lang="ja-JP" altLang="en-US" sz="1100" b="0" i="0" u="none" strike="noStrike">
                        <a:solidFill>
                          <a:srgbClr val="000000"/>
                        </a:solidFill>
                        <a:effectLst/>
                        <a:latin typeface="Yu Gothic" panose="020B0400000000000000" pitchFamily="50" charset="-128"/>
                        <a:ea typeface="Yu Gothic" panose="020B0400000000000000" pitchFamily="50" charset="-128"/>
                      </a:endParaRPr>
                    </a:p>
                  </a:txBody>
                  <a:tcPr marL="9525" marR="9525" marT="9525" marB="0" anchor="b">
                    <a:lnL>
                      <a:noFill/>
                    </a:lnL>
                    <a:lnR>
                      <a:noFill/>
                    </a:lnR>
                    <a:lnT>
                      <a:noFill/>
                    </a:lnT>
                    <a:lnB>
                      <a:noFill/>
                    </a:lnB>
                  </a:tcPr>
                </a:tc>
                <a:tc>
                  <a:txBody>
                    <a:bodyPr/>
                    <a:lstStyle/>
                    <a:p>
                      <a:pPr algn="l" fontAlgn="b"/>
                      <a:endParaRPr lang="ja-JP" altLang="en-US" sz="1100" b="0" i="0" u="none" strike="noStrike">
                        <a:solidFill>
                          <a:srgbClr val="000000"/>
                        </a:solidFill>
                        <a:effectLst/>
                        <a:latin typeface="Yu Gothic" panose="020B0400000000000000" pitchFamily="50" charset="-128"/>
                        <a:ea typeface="Yu Gothic" panose="020B0400000000000000" pitchFamily="50" charset="-128"/>
                      </a:endParaRPr>
                    </a:p>
                  </a:txBody>
                  <a:tcPr marL="9525" marR="9525" marT="9525" marB="0" anchor="b">
                    <a:lnL>
                      <a:noFill/>
                    </a:lnL>
                    <a:lnR>
                      <a:noFill/>
                    </a:lnR>
                    <a:lnT>
                      <a:noFill/>
                    </a:lnT>
                    <a:lnB>
                      <a:noFill/>
                    </a:lnB>
                  </a:tcPr>
                </a:tc>
                <a:extLst>
                  <a:ext uri="{0D108BD9-81ED-4DB2-BD59-A6C34878D82A}">
                    <a16:rowId xmlns:a16="http://schemas.microsoft.com/office/drawing/2014/main" val="945995605"/>
                  </a:ext>
                </a:extLst>
              </a:tr>
              <a:tr h="238125">
                <a:tc>
                  <a:txBody>
                    <a:bodyPr/>
                    <a:lstStyle/>
                    <a:p>
                      <a:pPr algn="l" fontAlgn="b"/>
                      <a:endParaRPr lang="ja-JP" altLang="en-US" sz="1100" b="0" i="0" u="none" strike="noStrike">
                        <a:solidFill>
                          <a:srgbClr val="000000"/>
                        </a:solidFill>
                        <a:effectLst/>
                        <a:latin typeface="Yu Gothic" panose="020B0400000000000000" pitchFamily="50" charset="-128"/>
                        <a:ea typeface="Yu Gothic" panose="020B0400000000000000" pitchFamily="50" charset="-128"/>
                      </a:endParaRPr>
                    </a:p>
                  </a:txBody>
                  <a:tcPr marL="9525" marR="9525" marT="9525" marB="0" anchor="b">
                    <a:lnL>
                      <a:noFill/>
                    </a:lnL>
                    <a:lnR w="6350" cap="flat" cmpd="sng" algn="ctr">
                      <a:solidFill>
                        <a:srgbClr val="000000"/>
                      </a:solidFill>
                      <a:prstDash val="solid"/>
                      <a:round/>
                      <a:headEnd type="none" w="med" len="med"/>
                      <a:tailEnd type="none" w="med" len="med"/>
                    </a:lnR>
                    <a:lnT>
                      <a:noFill/>
                    </a:lnT>
                    <a:lnB>
                      <a:noFill/>
                    </a:lnB>
                  </a:tcPr>
                </a:tc>
                <a:tc>
                  <a:txBody>
                    <a:bodyPr/>
                    <a:lstStyle/>
                    <a:p>
                      <a:pPr algn="l" fontAlgn="b"/>
                      <a:r>
                        <a:rPr lang="ja-JP" altLang="en-US" sz="1100" b="0" i="0" u="none" strike="noStrike">
                          <a:solidFill>
                            <a:srgbClr val="000000"/>
                          </a:solidFill>
                          <a:effectLst/>
                          <a:latin typeface="Yu Gothic" panose="020B0400000000000000" pitchFamily="50" charset="-128"/>
                          <a:ea typeface="Yu Gothic" panose="020B0400000000000000" pitchFamily="50" charset="-128"/>
                        </a:rPr>
                        <a:t>限界値</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40000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l" fontAlgn="b"/>
                      <a:endParaRPr lang="ja-JP" altLang="en-US" sz="1100" b="0" i="0" u="none" strike="noStrike">
                        <a:solidFill>
                          <a:srgbClr val="000000"/>
                        </a:solidFill>
                        <a:effectLst/>
                        <a:latin typeface="Yu Gothic" panose="020B0400000000000000" pitchFamily="50" charset="-128"/>
                        <a:ea typeface="Yu Gothic" panose="020B0400000000000000" pitchFamily="50" charset="-128"/>
                      </a:endParaRPr>
                    </a:p>
                  </a:txBody>
                  <a:tcPr marL="9525" marR="9525" marT="9525" marB="0" anchor="b">
                    <a:lnL w="635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ja-JP" altLang="en-US" sz="1100" b="0" i="0" u="none" strike="noStrike">
                        <a:solidFill>
                          <a:srgbClr val="000000"/>
                        </a:solidFill>
                        <a:effectLst/>
                        <a:latin typeface="Yu Gothic" panose="020B0400000000000000" pitchFamily="50" charset="-128"/>
                        <a:ea typeface="Yu Gothic" panose="020B0400000000000000" pitchFamily="50" charset="-128"/>
                      </a:endParaRPr>
                    </a:p>
                  </a:txBody>
                  <a:tcPr marL="9525" marR="9525" marT="9525" marB="0" anchor="b">
                    <a:lnL>
                      <a:noFill/>
                    </a:lnL>
                    <a:lnR>
                      <a:noFill/>
                    </a:lnR>
                    <a:lnT>
                      <a:noFill/>
                    </a:lnT>
                    <a:lnB>
                      <a:noFill/>
                    </a:lnB>
                  </a:tcPr>
                </a:tc>
                <a:tc>
                  <a:txBody>
                    <a:bodyPr/>
                    <a:lstStyle/>
                    <a:p>
                      <a:pPr algn="l" fontAlgn="b"/>
                      <a:endParaRPr lang="ja-JP" altLang="en-US" sz="1100" b="0" i="0" u="none" strike="noStrike" dirty="0">
                        <a:solidFill>
                          <a:srgbClr val="000000"/>
                        </a:solidFill>
                        <a:effectLst/>
                        <a:latin typeface="Yu Gothic" panose="020B0400000000000000" pitchFamily="50" charset="-128"/>
                        <a:ea typeface="Yu Gothic" panose="020B0400000000000000" pitchFamily="50" charset="-128"/>
                      </a:endParaRPr>
                    </a:p>
                  </a:txBody>
                  <a:tcPr marL="9525" marR="9525" marT="9525" marB="0" anchor="b">
                    <a:lnL>
                      <a:noFill/>
                    </a:lnL>
                    <a:lnR>
                      <a:noFill/>
                    </a:lnR>
                    <a:lnT>
                      <a:noFill/>
                    </a:lnT>
                    <a:lnB>
                      <a:noFill/>
                    </a:lnB>
                  </a:tcPr>
                </a:tc>
                <a:extLst>
                  <a:ext uri="{0D108BD9-81ED-4DB2-BD59-A6C34878D82A}">
                    <a16:rowId xmlns:a16="http://schemas.microsoft.com/office/drawing/2014/main" val="4130366970"/>
                  </a:ext>
                </a:extLst>
              </a:tr>
            </a:tbl>
          </a:graphicData>
        </a:graphic>
      </p:graphicFrame>
      <p:sp>
        <p:nvSpPr>
          <p:cNvPr id="6" name="正方形/長方形 5">
            <a:extLst>
              <a:ext uri="{FF2B5EF4-FFF2-40B4-BE49-F238E27FC236}">
                <a16:creationId xmlns:a16="http://schemas.microsoft.com/office/drawing/2014/main" id="{73F28B9F-CC7F-13D7-6841-AD279FD32C85}"/>
              </a:ext>
            </a:extLst>
          </p:cNvPr>
          <p:cNvSpPr/>
          <p:nvPr/>
        </p:nvSpPr>
        <p:spPr>
          <a:xfrm>
            <a:off x="2370221" y="3946359"/>
            <a:ext cx="2748387" cy="926432"/>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156725466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テキスト ボックス 6">
            <a:extLst>
              <a:ext uri="{FF2B5EF4-FFF2-40B4-BE49-F238E27FC236}">
                <a16:creationId xmlns:a16="http://schemas.microsoft.com/office/drawing/2014/main" id="{B3F5D1F4-1429-5D76-846B-7A9C277F7100}"/>
              </a:ext>
            </a:extLst>
          </p:cNvPr>
          <p:cNvSpPr txBox="1"/>
          <p:nvPr/>
        </p:nvSpPr>
        <p:spPr>
          <a:xfrm>
            <a:off x="3850703" y="239203"/>
            <a:ext cx="2535810" cy="276999"/>
          </a:xfrm>
          <a:prstGeom prst="rect">
            <a:avLst/>
          </a:prstGeom>
          <a:noFill/>
        </p:spPr>
        <p:txBody>
          <a:bodyPr wrap="square" rtlCol="0">
            <a:spAutoFit/>
          </a:bodyPr>
          <a:lstStyle/>
          <a:p>
            <a:r>
              <a:rPr kumimoji="1" lang="ja-JP" altLang="en-US" sz="1200" dirty="0"/>
              <a:t>初級レベル表計算　難易度★★☆</a:t>
            </a:r>
          </a:p>
        </p:txBody>
      </p:sp>
      <p:sp>
        <p:nvSpPr>
          <p:cNvPr id="8" name="テキスト ボックス 7">
            <a:extLst>
              <a:ext uri="{FF2B5EF4-FFF2-40B4-BE49-F238E27FC236}">
                <a16:creationId xmlns:a16="http://schemas.microsoft.com/office/drawing/2014/main" id="{E7B4B7EE-6CDC-5038-4D9B-86252A0C600C}"/>
              </a:ext>
            </a:extLst>
          </p:cNvPr>
          <p:cNvSpPr txBox="1"/>
          <p:nvPr/>
        </p:nvSpPr>
        <p:spPr>
          <a:xfrm>
            <a:off x="539998" y="540000"/>
            <a:ext cx="5180318" cy="307777"/>
          </a:xfrm>
          <a:prstGeom prst="rect">
            <a:avLst/>
          </a:prstGeom>
          <a:noFill/>
        </p:spPr>
        <p:txBody>
          <a:bodyPr wrap="square" rtlCol="0">
            <a:spAutoFit/>
          </a:bodyPr>
          <a:lstStyle/>
          <a:p>
            <a:r>
              <a:rPr kumimoji="1" lang="ja-JP" altLang="en-US" sz="1400" dirty="0"/>
              <a:t>販売予測・実績</a:t>
            </a:r>
          </a:p>
        </p:txBody>
      </p:sp>
      <p:sp>
        <p:nvSpPr>
          <p:cNvPr id="9" name="テキスト ボックス 8">
            <a:extLst>
              <a:ext uri="{FF2B5EF4-FFF2-40B4-BE49-F238E27FC236}">
                <a16:creationId xmlns:a16="http://schemas.microsoft.com/office/drawing/2014/main" id="{3CD1921B-F1A2-40F5-451E-98CB72080098}"/>
              </a:ext>
            </a:extLst>
          </p:cNvPr>
          <p:cNvSpPr txBox="1"/>
          <p:nvPr/>
        </p:nvSpPr>
        <p:spPr>
          <a:xfrm>
            <a:off x="539998" y="859543"/>
            <a:ext cx="5591175" cy="938719"/>
          </a:xfrm>
          <a:prstGeom prst="rect">
            <a:avLst/>
          </a:prstGeom>
          <a:noFill/>
          <a:ln>
            <a:noFill/>
          </a:ln>
        </p:spPr>
        <p:txBody>
          <a:bodyPr wrap="square" rtlCol="0">
            <a:spAutoFit/>
          </a:bodyPr>
          <a:lstStyle/>
          <a:p>
            <a:r>
              <a:rPr kumimoji="1" lang="ja-JP" altLang="en-US" sz="1100" dirty="0"/>
              <a:t>　</a:t>
            </a:r>
            <a:r>
              <a:rPr lang="ja-JP" altLang="en-US" sz="1100" dirty="0"/>
              <a:t>高校の文化祭でクラスでケーキを販売することになった、そこで販売する価格の設定と当日実際の売り上げについて分析することにした。</a:t>
            </a:r>
            <a:br>
              <a:rPr lang="ja-JP" altLang="en-US" sz="1100" dirty="0"/>
            </a:br>
            <a:r>
              <a:rPr lang="ja-JP" altLang="en-US" sz="1100" dirty="0"/>
              <a:t>　表</a:t>
            </a:r>
            <a:r>
              <a:rPr lang="en-US" altLang="ja-JP" sz="1100" dirty="0"/>
              <a:t>1</a:t>
            </a:r>
            <a:r>
              <a:rPr lang="ja-JP" altLang="en-US" sz="1100" dirty="0"/>
              <a:t>は、販売価格の決定のシミュレーションである。販売価格が</a:t>
            </a:r>
            <a:r>
              <a:rPr lang="en-US" altLang="ja-JP" sz="1100" dirty="0"/>
              <a:t>100</a:t>
            </a:r>
            <a:r>
              <a:rPr lang="ja-JP" altLang="en-US" sz="1100" dirty="0"/>
              <a:t>円の場合</a:t>
            </a:r>
            <a:r>
              <a:rPr lang="en-US" altLang="ja-JP" sz="1100" dirty="0"/>
              <a:t>1</a:t>
            </a:r>
            <a:r>
              <a:rPr lang="ja-JP" altLang="en-US" sz="1100" dirty="0"/>
              <a:t>時間に</a:t>
            </a:r>
            <a:r>
              <a:rPr lang="en-US" altLang="ja-JP" sz="1100" dirty="0"/>
              <a:t>600</a:t>
            </a:r>
            <a:r>
              <a:rPr lang="ja-JP" altLang="en-US" sz="1100" dirty="0"/>
              <a:t>個売れる前提で、価格が</a:t>
            </a:r>
            <a:r>
              <a:rPr lang="en-US" altLang="ja-JP" sz="1100" dirty="0"/>
              <a:t>50</a:t>
            </a:r>
            <a:r>
              <a:rPr lang="ja-JP" altLang="en-US" sz="1100" dirty="0"/>
              <a:t>円上がるごとに</a:t>
            </a:r>
            <a:r>
              <a:rPr lang="en-US" altLang="ja-JP" sz="1100" dirty="0"/>
              <a:t>60</a:t>
            </a:r>
            <a:r>
              <a:rPr lang="ja-JP" altLang="en-US" sz="1100" dirty="0"/>
              <a:t>個売り上げが減少する予測である。</a:t>
            </a:r>
            <a:br>
              <a:rPr lang="ja-JP" altLang="en-US" sz="1100" dirty="0"/>
            </a:br>
            <a:r>
              <a:rPr lang="ja-JP" altLang="en-US" sz="1100" dirty="0"/>
              <a:t>この表</a:t>
            </a:r>
            <a:r>
              <a:rPr lang="en-US" altLang="ja-JP" sz="1100" dirty="0"/>
              <a:t>1</a:t>
            </a:r>
            <a:r>
              <a:rPr lang="ja-JP" altLang="en-US" sz="1100" dirty="0"/>
              <a:t>を作成し、最も売上金額が上がる価格判断をして〇をつける。</a:t>
            </a:r>
            <a:endParaRPr lang="en-US" altLang="ja-JP" sz="1100" dirty="0"/>
          </a:p>
        </p:txBody>
      </p:sp>
      <p:sp>
        <p:nvSpPr>
          <p:cNvPr id="47" name="スライド番号プレースホルダー 46">
            <a:extLst>
              <a:ext uri="{FF2B5EF4-FFF2-40B4-BE49-F238E27FC236}">
                <a16:creationId xmlns:a16="http://schemas.microsoft.com/office/drawing/2014/main" id="{27C6E011-9227-4205-915E-35185233DBF9}"/>
              </a:ext>
            </a:extLst>
          </p:cNvPr>
          <p:cNvSpPr>
            <a:spLocks noGrp="1"/>
          </p:cNvSpPr>
          <p:nvPr>
            <p:ph type="sldNum" sz="quarter" idx="12"/>
          </p:nvPr>
        </p:nvSpPr>
        <p:spPr/>
        <p:txBody>
          <a:bodyPr/>
          <a:lstStyle/>
          <a:p>
            <a:fld id="{0DBF7675-8707-498E-A828-857695EAC0C9}" type="slidenum">
              <a:rPr kumimoji="1" lang="ja-JP" altLang="en-US" smtClean="0"/>
              <a:t>18</a:t>
            </a:fld>
            <a:endParaRPr kumimoji="1" lang="ja-JP" altLang="en-US"/>
          </a:p>
        </p:txBody>
      </p:sp>
      <p:sp>
        <p:nvSpPr>
          <p:cNvPr id="49" name="テキスト ボックス 48">
            <a:extLst>
              <a:ext uri="{FF2B5EF4-FFF2-40B4-BE49-F238E27FC236}">
                <a16:creationId xmlns:a16="http://schemas.microsoft.com/office/drawing/2014/main" id="{7F232F45-64F7-3971-3CBF-4BABE92B2B62}"/>
              </a:ext>
            </a:extLst>
          </p:cNvPr>
          <p:cNvSpPr txBox="1"/>
          <p:nvPr/>
        </p:nvSpPr>
        <p:spPr>
          <a:xfrm>
            <a:off x="539997" y="7398680"/>
            <a:ext cx="1330153" cy="276999"/>
          </a:xfrm>
          <a:prstGeom prst="rect">
            <a:avLst/>
          </a:prstGeom>
          <a:noFill/>
          <a:ln w="19050">
            <a:solidFill>
              <a:srgbClr val="FF0000"/>
            </a:solidFill>
          </a:ln>
        </p:spPr>
        <p:txBody>
          <a:bodyPr wrap="square" rtlCol="0">
            <a:spAutoFit/>
          </a:bodyPr>
          <a:lstStyle/>
          <a:p>
            <a:pPr algn="ctr"/>
            <a:r>
              <a:rPr kumimoji="1" lang="ja-JP" altLang="en-US" sz="1200" dirty="0">
                <a:solidFill>
                  <a:srgbClr val="FF0000"/>
                </a:solidFill>
              </a:rPr>
              <a:t>使用</a:t>
            </a:r>
            <a:r>
              <a:rPr lang="ja-JP" altLang="en-US" sz="1200" dirty="0">
                <a:solidFill>
                  <a:srgbClr val="FF0000"/>
                </a:solidFill>
              </a:rPr>
              <a:t>関数等</a:t>
            </a:r>
            <a:endParaRPr kumimoji="1" lang="ja-JP" altLang="en-US" sz="1200" dirty="0">
              <a:solidFill>
                <a:srgbClr val="FF0000"/>
              </a:solidFill>
            </a:endParaRPr>
          </a:p>
        </p:txBody>
      </p:sp>
      <p:graphicFrame>
        <p:nvGraphicFramePr>
          <p:cNvPr id="50" name="表 50">
            <a:extLst>
              <a:ext uri="{FF2B5EF4-FFF2-40B4-BE49-F238E27FC236}">
                <a16:creationId xmlns:a16="http://schemas.microsoft.com/office/drawing/2014/main" id="{E0073A96-E24D-9E4B-0C6C-96CFF19FB94C}"/>
              </a:ext>
            </a:extLst>
          </p:cNvPr>
          <p:cNvGraphicFramePr>
            <a:graphicFrameLocks noGrp="1"/>
          </p:cNvGraphicFramePr>
          <p:nvPr>
            <p:extLst>
              <p:ext uri="{D42A27DB-BD31-4B8C-83A1-F6EECF244321}">
                <p14:modId xmlns:p14="http://schemas.microsoft.com/office/powerpoint/2010/main" val="1523298588"/>
              </p:ext>
            </p:extLst>
          </p:nvPr>
        </p:nvGraphicFramePr>
        <p:xfrm>
          <a:off x="539997" y="7758752"/>
          <a:ext cx="4572000" cy="1026160"/>
        </p:xfrm>
        <a:graphic>
          <a:graphicData uri="http://schemas.openxmlformats.org/drawingml/2006/table">
            <a:tbl>
              <a:tblPr firstRow="1" bandRow="1">
                <a:tableStyleId>{5C22544A-7EE6-4342-B048-85BDC9FD1C3A}</a:tableStyleId>
              </a:tblPr>
              <a:tblGrid>
                <a:gridCol w="2286000">
                  <a:extLst>
                    <a:ext uri="{9D8B030D-6E8A-4147-A177-3AD203B41FA5}">
                      <a16:colId xmlns:a16="http://schemas.microsoft.com/office/drawing/2014/main" val="2894240236"/>
                    </a:ext>
                  </a:extLst>
                </a:gridCol>
                <a:gridCol w="2286000">
                  <a:extLst>
                    <a:ext uri="{9D8B030D-6E8A-4147-A177-3AD203B41FA5}">
                      <a16:colId xmlns:a16="http://schemas.microsoft.com/office/drawing/2014/main" val="525378511"/>
                    </a:ext>
                  </a:extLst>
                </a:gridCol>
              </a:tblGrid>
              <a:tr h="143629">
                <a:tc>
                  <a:txBody>
                    <a:bodyPr/>
                    <a:lstStyle/>
                    <a:p>
                      <a:pPr>
                        <a:lnSpc>
                          <a:spcPts val="1320"/>
                        </a:lnSpc>
                      </a:pPr>
                      <a:r>
                        <a:rPr kumimoji="1" lang="ja-JP" altLang="en-US" sz="1100" b="0" dirty="0">
                          <a:solidFill>
                            <a:schemeClr val="tx1"/>
                          </a:solidFill>
                        </a:rPr>
                        <a:t>絶対参照</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nSpc>
                          <a:spcPts val="1320"/>
                        </a:lnSpc>
                      </a:pPr>
                      <a:r>
                        <a:rPr kumimoji="1" lang="ja-JP" altLang="en-US" sz="1100" b="0" dirty="0">
                          <a:solidFill>
                            <a:schemeClr val="tx1"/>
                          </a:solidFill>
                        </a:rPr>
                        <a:t>複数シート</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109813454"/>
                  </a:ext>
                </a:extLst>
              </a:tr>
              <a:tr h="199745">
                <a:tc>
                  <a:txBody>
                    <a:bodyPr/>
                    <a:lstStyle/>
                    <a:p>
                      <a:pPr>
                        <a:lnSpc>
                          <a:spcPts val="1320"/>
                        </a:lnSpc>
                      </a:pPr>
                      <a:r>
                        <a:rPr kumimoji="1" lang="en-US" altLang="ja-JP" sz="1100" dirty="0"/>
                        <a:t>IF()</a:t>
                      </a:r>
                      <a:endParaRPr kumimoji="1" lang="ja-JP" altLang="en-US" sz="1100"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nSpc>
                          <a:spcPts val="1320"/>
                        </a:lnSpc>
                      </a:pPr>
                      <a:r>
                        <a:rPr kumimoji="1" lang="en-US" altLang="ja-JP" sz="1100" dirty="0"/>
                        <a:t>COUNTIF()</a:t>
                      </a:r>
                      <a:endParaRPr kumimoji="1" lang="ja-JP" altLang="en-US" sz="1100"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711163406"/>
                  </a:ext>
                </a:extLst>
              </a:tr>
              <a:tr h="224083">
                <a:tc>
                  <a:txBody>
                    <a:bodyPr/>
                    <a:lstStyle/>
                    <a:p>
                      <a:pPr>
                        <a:lnSpc>
                          <a:spcPts val="1320"/>
                        </a:lnSpc>
                      </a:pPr>
                      <a:r>
                        <a:rPr kumimoji="1" lang="en-US" altLang="ja-JP" sz="1100" dirty="0"/>
                        <a:t>MAX()</a:t>
                      </a:r>
                      <a:endParaRPr kumimoji="1" lang="ja-JP" altLang="en-US" sz="1100"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nSpc>
                          <a:spcPts val="1320"/>
                        </a:lnSpc>
                      </a:pPr>
                      <a:r>
                        <a:rPr kumimoji="1" lang="en-US" altLang="ja-JP" sz="1100" dirty="0"/>
                        <a:t>SUM()</a:t>
                      </a:r>
                      <a:endParaRPr kumimoji="1" lang="ja-JP" altLang="en-US" sz="1100"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433441293"/>
                  </a:ext>
                </a:extLst>
              </a:tr>
              <a:tr h="143629">
                <a:tc>
                  <a:txBody>
                    <a:bodyPr/>
                    <a:lstStyle/>
                    <a:p>
                      <a:pPr>
                        <a:lnSpc>
                          <a:spcPts val="1320"/>
                        </a:lnSpc>
                      </a:pPr>
                      <a:r>
                        <a:rPr kumimoji="1" lang="en-US" altLang="ja-JP" sz="1100" dirty="0"/>
                        <a:t>SUMIF()</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nSpc>
                          <a:spcPts val="1320"/>
                        </a:lnSpc>
                      </a:pPr>
                      <a:endParaRPr kumimoji="1" lang="ja-JP" altLang="en-US" sz="1100"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0398987"/>
                  </a:ext>
                </a:extLst>
              </a:tr>
            </a:tbl>
          </a:graphicData>
        </a:graphic>
      </p:graphicFrame>
      <p:pic>
        <p:nvPicPr>
          <p:cNvPr id="11" name="Picture 2" descr="by-nc-sa">
            <a:extLst>
              <a:ext uri="{FF2B5EF4-FFF2-40B4-BE49-F238E27FC236}">
                <a16:creationId xmlns:a16="http://schemas.microsoft.com/office/drawing/2014/main" id="{00D19057-4295-5D4E-5DD5-01FE767A056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43463" y="9272335"/>
            <a:ext cx="1069310" cy="373182"/>
          </a:xfrm>
          <a:prstGeom prst="rect">
            <a:avLst/>
          </a:prstGeom>
          <a:noFill/>
          <a:extLst>
            <a:ext uri="{909E8E84-426E-40DD-AFC4-6F175D3DCCD1}">
              <a14:hiddenFill xmlns:a14="http://schemas.microsoft.com/office/drawing/2010/main">
                <a:solidFill>
                  <a:srgbClr val="FFFFFF"/>
                </a:solidFill>
              </a14:hiddenFill>
            </a:ext>
          </a:extLst>
        </p:spPr>
      </p:pic>
      <p:sp>
        <p:nvSpPr>
          <p:cNvPr id="21" name="テキスト ボックス 20">
            <a:extLst>
              <a:ext uri="{FF2B5EF4-FFF2-40B4-BE49-F238E27FC236}">
                <a16:creationId xmlns:a16="http://schemas.microsoft.com/office/drawing/2014/main" id="{D36E5AAE-98D4-9958-32F7-28B6E6ED0E25}"/>
              </a:ext>
            </a:extLst>
          </p:cNvPr>
          <p:cNvSpPr txBox="1"/>
          <p:nvPr/>
        </p:nvSpPr>
        <p:spPr>
          <a:xfrm>
            <a:off x="539997" y="8827391"/>
            <a:ext cx="1330153" cy="276999"/>
          </a:xfrm>
          <a:prstGeom prst="rect">
            <a:avLst/>
          </a:prstGeom>
          <a:noFill/>
          <a:ln w="19050">
            <a:solidFill>
              <a:srgbClr val="FF0000"/>
            </a:solidFill>
          </a:ln>
        </p:spPr>
        <p:txBody>
          <a:bodyPr wrap="square" rtlCol="0">
            <a:spAutoFit/>
          </a:bodyPr>
          <a:lstStyle/>
          <a:p>
            <a:pPr algn="ctr"/>
            <a:r>
              <a:rPr lang="ja-JP" altLang="en-US" sz="1200" dirty="0">
                <a:solidFill>
                  <a:srgbClr val="FF0000"/>
                </a:solidFill>
              </a:rPr>
              <a:t>関連情報</a:t>
            </a:r>
            <a:endParaRPr kumimoji="1" lang="ja-JP" altLang="en-US" sz="1200" dirty="0">
              <a:solidFill>
                <a:srgbClr val="FF0000"/>
              </a:solidFill>
            </a:endParaRPr>
          </a:p>
        </p:txBody>
      </p:sp>
      <p:graphicFrame>
        <p:nvGraphicFramePr>
          <p:cNvPr id="2" name="表 1">
            <a:extLst>
              <a:ext uri="{FF2B5EF4-FFF2-40B4-BE49-F238E27FC236}">
                <a16:creationId xmlns:a16="http://schemas.microsoft.com/office/drawing/2014/main" id="{98115E0F-6663-41EC-4A02-690635C5DDA3}"/>
              </a:ext>
            </a:extLst>
          </p:cNvPr>
          <p:cNvGraphicFramePr>
            <a:graphicFrameLocks noGrp="1"/>
          </p:cNvGraphicFramePr>
          <p:nvPr>
            <p:extLst>
              <p:ext uri="{D42A27DB-BD31-4B8C-83A1-F6EECF244321}">
                <p14:modId xmlns:p14="http://schemas.microsoft.com/office/powerpoint/2010/main" val="4118400087"/>
              </p:ext>
            </p:extLst>
          </p:nvPr>
        </p:nvGraphicFramePr>
        <p:xfrm>
          <a:off x="485775" y="1702126"/>
          <a:ext cx="5915024" cy="1364405"/>
        </p:xfrm>
        <a:graphic>
          <a:graphicData uri="http://schemas.openxmlformats.org/drawingml/2006/table">
            <a:tbl>
              <a:tblPr/>
              <a:tblGrid>
                <a:gridCol w="865043">
                  <a:extLst>
                    <a:ext uri="{9D8B030D-6E8A-4147-A177-3AD203B41FA5}">
                      <a16:colId xmlns:a16="http://schemas.microsoft.com/office/drawing/2014/main" val="2548373"/>
                    </a:ext>
                  </a:extLst>
                </a:gridCol>
                <a:gridCol w="561109">
                  <a:extLst>
                    <a:ext uri="{9D8B030D-6E8A-4147-A177-3AD203B41FA5}">
                      <a16:colId xmlns:a16="http://schemas.microsoft.com/office/drawing/2014/main" val="350473997"/>
                    </a:ext>
                  </a:extLst>
                </a:gridCol>
                <a:gridCol w="561109">
                  <a:extLst>
                    <a:ext uri="{9D8B030D-6E8A-4147-A177-3AD203B41FA5}">
                      <a16:colId xmlns:a16="http://schemas.microsoft.com/office/drawing/2014/main" val="3820857184"/>
                    </a:ext>
                  </a:extLst>
                </a:gridCol>
                <a:gridCol w="561109">
                  <a:extLst>
                    <a:ext uri="{9D8B030D-6E8A-4147-A177-3AD203B41FA5}">
                      <a16:colId xmlns:a16="http://schemas.microsoft.com/office/drawing/2014/main" val="3369963567"/>
                    </a:ext>
                  </a:extLst>
                </a:gridCol>
                <a:gridCol w="561109">
                  <a:extLst>
                    <a:ext uri="{9D8B030D-6E8A-4147-A177-3AD203B41FA5}">
                      <a16:colId xmlns:a16="http://schemas.microsoft.com/office/drawing/2014/main" val="1558743596"/>
                    </a:ext>
                  </a:extLst>
                </a:gridCol>
                <a:gridCol w="561109">
                  <a:extLst>
                    <a:ext uri="{9D8B030D-6E8A-4147-A177-3AD203B41FA5}">
                      <a16:colId xmlns:a16="http://schemas.microsoft.com/office/drawing/2014/main" val="3682027578"/>
                    </a:ext>
                  </a:extLst>
                </a:gridCol>
                <a:gridCol w="561109">
                  <a:extLst>
                    <a:ext uri="{9D8B030D-6E8A-4147-A177-3AD203B41FA5}">
                      <a16:colId xmlns:a16="http://schemas.microsoft.com/office/drawing/2014/main" val="706903034"/>
                    </a:ext>
                  </a:extLst>
                </a:gridCol>
                <a:gridCol w="561109">
                  <a:extLst>
                    <a:ext uri="{9D8B030D-6E8A-4147-A177-3AD203B41FA5}">
                      <a16:colId xmlns:a16="http://schemas.microsoft.com/office/drawing/2014/main" val="2004612904"/>
                    </a:ext>
                  </a:extLst>
                </a:gridCol>
                <a:gridCol w="561109">
                  <a:extLst>
                    <a:ext uri="{9D8B030D-6E8A-4147-A177-3AD203B41FA5}">
                      <a16:colId xmlns:a16="http://schemas.microsoft.com/office/drawing/2014/main" val="1197942842"/>
                    </a:ext>
                  </a:extLst>
                </a:gridCol>
                <a:gridCol w="561109">
                  <a:extLst>
                    <a:ext uri="{9D8B030D-6E8A-4147-A177-3AD203B41FA5}">
                      <a16:colId xmlns:a16="http://schemas.microsoft.com/office/drawing/2014/main" val="2658287673"/>
                    </a:ext>
                  </a:extLst>
                </a:gridCol>
              </a:tblGrid>
              <a:tr h="194915">
                <a:tc>
                  <a:txBody>
                    <a:bodyPr/>
                    <a:lstStyle/>
                    <a:p>
                      <a:pPr algn="l" fontAlgn="b"/>
                      <a:r>
                        <a:rPr lang="ja-JP" altLang="en-US" sz="900" b="0" i="0" u="none" strike="noStrike">
                          <a:solidFill>
                            <a:srgbClr val="000000"/>
                          </a:solidFill>
                          <a:effectLst/>
                          <a:latin typeface="Yu Gothic" panose="020B0400000000000000" pitchFamily="50" charset="-128"/>
                          <a:ea typeface="Yu Gothic" panose="020B0400000000000000" pitchFamily="50" charset="-128"/>
                        </a:rPr>
                        <a:t>表</a:t>
                      </a:r>
                      <a:r>
                        <a:rPr lang="en-US" altLang="ja-JP" sz="900" b="0" i="0" u="none" strike="noStrike">
                          <a:solidFill>
                            <a:srgbClr val="000000"/>
                          </a:solidFill>
                          <a:effectLst/>
                          <a:latin typeface="Yu Gothic" panose="020B0400000000000000" pitchFamily="50" charset="-128"/>
                          <a:ea typeface="Yu Gothic" panose="020B0400000000000000" pitchFamily="50" charset="-128"/>
                        </a:rPr>
                        <a:t>1.</a:t>
                      </a:r>
                      <a:r>
                        <a:rPr lang="ja-JP" altLang="en-US" sz="900" b="0" i="0" u="none" strike="noStrike">
                          <a:solidFill>
                            <a:srgbClr val="000000"/>
                          </a:solidFill>
                          <a:effectLst/>
                          <a:latin typeface="Yu Gothic" panose="020B0400000000000000" pitchFamily="50" charset="-128"/>
                          <a:ea typeface="Yu Gothic" panose="020B0400000000000000" pitchFamily="50" charset="-128"/>
                        </a:rPr>
                        <a:t>販売予測</a:t>
                      </a:r>
                    </a:p>
                  </a:txBody>
                  <a:tcPr marL="7797" marR="7797" marT="7797" marB="0" anchor="b">
                    <a:lnL>
                      <a:noFill/>
                    </a:lnL>
                    <a:lnR>
                      <a:noFill/>
                    </a:lnR>
                    <a:lnT>
                      <a:noFill/>
                    </a:lnT>
                    <a:lnB>
                      <a:noFill/>
                    </a:lnB>
                  </a:tcPr>
                </a:tc>
                <a:tc>
                  <a:txBody>
                    <a:bodyPr/>
                    <a:lstStyle/>
                    <a:p>
                      <a:pPr algn="l" fontAlgn="b"/>
                      <a:endParaRPr lang="ja-JP" altLang="en-US" sz="900" b="0" i="0" u="none" strike="noStrike">
                        <a:solidFill>
                          <a:srgbClr val="000000"/>
                        </a:solidFill>
                        <a:effectLst/>
                        <a:latin typeface="Yu Gothic" panose="020B0400000000000000" pitchFamily="50" charset="-128"/>
                        <a:ea typeface="Yu Gothic" panose="020B0400000000000000" pitchFamily="50" charset="-128"/>
                      </a:endParaRPr>
                    </a:p>
                  </a:txBody>
                  <a:tcPr marL="7797" marR="7797" marT="7797"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ja-JP" altLang="en-US" sz="900" b="0" i="0" u="none" strike="noStrike">
                        <a:solidFill>
                          <a:srgbClr val="000000"/>
                        </a:solidFill>
                        <a:effectLst/>
                        <a:latin typeface="Yu Gothic" panose="020B0400000000000000" pitchFamily="50" charset="-128"/>
                        <a:ea typeface="Yu Gothic" panose="020B0400000000000000" pitchFamily="50" charset="-128"/>
                      </a:endParaRPr>
                    </a:p>
                  </a:txBody>
                  <a:tcPr marL="7797" marR="7797" marT="7797" marB="0" anchor="b">
                    <a:lnL>
                      <a:noFill/>
                    </a:lnL>
                    <a:lnR>
                      <a:noFill/>
                    </a:lnR>
                    <a:lnT>
                      <a:noFill/>
                    </a:lnT>
                    <a:lnB>
                      <a:noFill/>
                    </a:lnB>
                  </a:tcPr>
                </a:tc>
                <a:tc>
                  <a:txBody>
                    <a:bodyPr/>
                    <a:lstStyle/>
                    <a:p>
                      <a:pPr algn="l" fontAlgn="b"/>
                      <a:endParaRPr lang="ja-JP" altLang="en-US" sz="900" b="0" i="0" u="none" strike="noStrike">
                        <a:solidFill>
                          <a:srgbClr val="000000"/>
                        </a:solidFill>
                        <a:effectLst/>
                        <a:latin typeface="Yu Gothic" panose="020B0400000000000000" pitchFamily="50" charset="-128"/>
                        <a:ea typeface="Yu Gothic" panose="020B0400000000000000" pitchFamily="50" charset="-128"/>
                      </a:endParaRPr>
                    </a:p>
                  </a:txBody>
                  <a:tcPr marL="7797" marR="7797" marT="7797" marB="0" anchor="b">
                    <a:lnL>
                      <a:noFill/>
                    </a:lnL>
                    <a:lnR>
                      <a:noFill/>
                    </a:lnR>
                    <a:lnT>
                      <a:noFill/>
                    </a:lnT>
                    <a:lnB>
                      <a:noFill/>
                    </a:lnB>
                  </a:tcPr>
                </a:tc>
                <a:tc>
                  <a:txBody>
                    <a:bodyPr/>
                    <a:lstStyle/>
                    <a:p>
                      <a:pPr algn="l" fontAlgn="b"/>
                      <a:endParaRPr lang="ja-JP" altLang="en-US" sz="900" b="0" i="0" u="none" strike="noStrike">
                        <a:solidFill>
                          <a:srgbClr val="000000"/>
                        </a:solidFill>
                        <a:effectLst/>
                        <a:latin typeface="Yu Gothic" panose="020B0400000000000000" pitchFamily="50" charset="-128"/>
                        <a:ea typeface="Yu Gothic" panose="020B0400000000000000" pitchFamily="50" charset="-128"/>
                      </a:endParaRPr>
                    </a:p>
                  </a:txBody>
                  <a:tcPr marL="7797" marR="7797" marT="7797" marB="0" anchor="b">
                    <a:lnL>
                      <a:noFill/>
                    </a:lnL>
                    <a:lnR>
                      <a:noFill/>
                    </a:lnR>
                    <a:lnT>
                      <a:noFill/>
                    </a:lnT>
                    <a:lnB>
                      <a:noFill/>
                    </a:lnB>
                  </a:tcPr>
                </a:tc>
                <a:tc>
                  <a:txBody>
                    <a:bodyPr/>
                    <a:lstStyle/>
                    <a:p>
                      <a:pPr algn="l" fontAlgn="b"/>
                      <a:endParaRPr lang="ja-JP" altLang="en-US" sz="900" b="0" i="0" u="none" strike="noStrike">
                        <a:solidFill>
                          <a:srgbClr val="000000"/>
                        </a:solidFill>
                        <a:effectLst/>
                        <a:latin typeface="Yu Gothic" panose="020B0400000000000000" pitchFamily="50" charset="-128"/>
                        <a:ea typeface="Yu Gothic" panose="020B0400000000000000" pitchFamily="50" charset="-128"/>
                      </a:endParaRPr>
                    </a:p>
                  </a:txBody>
                  <a:tcPr marL="7797" marR="7797" marT="7797" marB="0" anchor="b">
                    <a:lnL>
                      <a:noFill/>
                    </a:lnL>
                    <a:lnR>
                      <a:noFill/>
                    </a:lnR>
                    <a:lnT>
                      <a:noFill/>
                    </a:lnT>
                    <a:lnB>
                      <a:noFill/>
                    </a:lnB>
                  </a:tcPr>
                </a:tc>
                <a:tc>
                  <a:txBody>
                    <a:bodyPr/>
                    <a:lstStyle/>
                    <a:p>
                      <a:pPr algn="l" fontAlgn="b"/>
                      <a:endParaRPr lang="ja-JP" altLang="en-US" sz="900" b="0" i="0" u="none" strike="noStrike">
                        <a:solidFill>
                          <a:srgbClr val="000000"/>
                        </a:solidFill>
                        <a:effectLst/>
                        <a:latin typeface="Yu Gothic" panose="020B0400000000000000" pitchFamily="50" charset="-128"/>
                        <a:ea typeface="Yu Gothic" panose="020B0400000000000000" pitchFamily="50" charset="-128"/>
                      </a:endParaRPr>
                    </a:p>
                  </a:txBody>
                  <a:tcPr marL="7797" marR="7797" marT="7797" marB="0" anchor="b">
                    <a:lnL>
                      <a:noFill/>
                    </a:lnL>
                    <a:lnR>
                      <a:noFill/>
                    </a:lnR>
                    <a:lnT>
                      <a:noFill/>
                    </a:lnT>
                    <a:lnB>
                      <a:noFill/>
                    </a:lnB>
                  </a:tcPr>
                </a:tc>
                <a:tc>
                  <a:txBody>
                    <a:bodyPr/>
                    <a:lstStyle/>
                    <a:p>
                      <a:pPr algn="l" fontAlgn="b"/>
                      <a:endParaRPr lang="ja-JP" altLang="en-US" sz="900" b="0" i="0" u="none" strike="noStrike">
                        <a:solidFill>
                          <a:srgbClr val="000000"/>
                        </a:solidFill>
                        <a:effectLst/>
                        <a:latin typeface="Yu Gothic" panose="020B0400000000000000" pitchFamily="50" charset="-128"/>
                        <a:ea typeface="Yu Gothic" panose="020B0400000000000000" pitchFamily="50" charset="-128"/>
                      </a:endParaRPr>
                    </a:p>
                  </a:txBody>
                  <a:tcPr marL="7797" marR="7797" marT="7797" marB="0" anchor="b">
                    <a:lnL>
                      <a:noFill/>
                    </a:lnL>
                    <a:lnR>
                      <a:noFill/>
                    </a:lnR>
                    <a:lnT>
                      <a:noFill/>
                    </a:lnT>
                    <a:lnB>
                      <a:noFill/>
                    </a:lnB>
                  </a:tcPr>
                </a:tc>
                <a:tc>
                  <a:txBody>
                    <a:bodyPr/>
                    <a:lstStyle/>
                    <a:p>
                      <a:pPr algn="l" fontAlgn="b"/>
                      <a:endParaRPr lang="ja-JP" altLang="en-US" sz="900" b="0" i="0" u="none" strike="noStrike">
                        <a:solidFill>
                          <a:srgbClr val="000000"/>
                        </a:solidFill>
                        <a:effectLst/>
                        <a:latin typeface="Yu Gothic" panose="020B0400000000000000" pitchFamily="50" charset="-128"/>
                        <a:ea typeface="Yu Gothic" panose="020B0400000000000000" pitchFamily="50" charset="-128"/>
                      </a:endParaRPr>
                    </a:p>
                  </a:txBody>
                  <a:tcPr marL="7797" marR="7797" marT="7797" marB="0" anchor="b">
                    <a:lnL>
                      <a:noFill/>
                    </a:lnL>
                    <a:lnR>
                      <a:noFill/>
                    </a:lnR>
                    <a:lnT>
                      <a:noFill/>
                    </a:lnT>
                    <a:lnB>
                      <a:noFill/>
                    </a:lnB>
                  </a:tcPr>
                </a:tc>
                <a:tc>
                  <a:txBody>
                    <a:bodyPr/>
                    <a:lstStyle/>
                    <a:p>
                      <a:pPr algn="l" fontAlgn="b"/>
                      <a:endParaRPr lang="ja-JP" altLang="en-US" sz="900" b="0" i="0" u="none" strike="noStrike">
                        <a:solidFill>
                          <a:srgbClr val="000000"/>
                        </a:solidFill>
                        <a:effectLst/>
                        <a:latin typeface="Yu Gothic" panose="020B0400000000000000" pitchFamily="50" charset="-128"/>
                        <a:ea typeface="Yu Gothic" panose="020B0400000000000000" pitchFamily="50" charset="-128"/>
                      </a:endParaRPr>
                    </a:p>
                  </a:txBody>
                  <a:tcPr marL="7797" marR="7797" marT="7797" marB="0" anchor="b">
                    <a:lnL>
                      <a:noFill/>
                    </a:lnL>
                    <a:lnR>
                      <a:noFill/>
                    </a:lnR>
                    <a:lnT>
                      <a:noFill/>
                    </a:lnT>
                    <a:lnB>
                      <a:noFill/>
                    </a:lnB>
                  </a:tcPr>
                </a:tc>
                <a:extLst>
                  <a:ext uri="{0D108BD9-81ED-4DB2-BD59-A6C34878D82A}">
                    <a16:rowId xmlns:a16="http://schemas.microsoft.com/office/drawing/2014/main" val="2933579596"/>
                  </a:ext>
                </a:extLst>
              </a:tr>
              <a:tr h="194915">
                <a:tc>
                  <a:txBody>
                    <a:bodyPr/>
                    <a:lstStyle/>
                    <a:p>
                      <a:pPr algn="l" fontAlgn="b"/>
                      <a:r>
                        <a:rPr lang="ja-JP" altLang="en-US" sz="900" b="0" i="0" u="none" strike="noStrike">
                          <a:solidFill>
                            <a:srgbClr val="000000"/>
                          </a:solidFill>
                          <a:effectLst/>
                          <a:latin typeface="Yu Gothic" panose="020B0400000000000000" pitchFamily="50" charset="-128"/>
                          <a:ea typeface="Yu Gothic" panose="020B0400000000000000" pitchFamily="50" charset="-128"/>
                        </a:rPr>
                        <a:t>営業時間</a:t>
                      </a:r>
                    </a:p>
                  </a:txBody>
                  <a:tcPr marL="7797" marR="7797" marT="7797" marB="0" anchor="b">
                    <a:lnL>
                      <a:noFill/>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r" fontAlgn="b"/>
                      <a:r>
                        <a:rPr lang="en-US" altLang="ja-JP" sz="900" b="0" i="0" u="none" strike="noStrike">
                          <a:solidFill>
                            <a:srgbClr val="000000"/>
                          </a:solidFill>
                          <a:effectLst/>
                          <a:latin typeface="Yu Gothic" panose="020B0400000000000000" pitchFamily="50" charset="-128"/>
                          <a:ea typeface="Yu Gothic" panose="020B0400000000000000" pitchFamily="50" charset="-128"/>
                        </a:rPr>
                        <a:t>6</a:t>
                      </a:r>
                    </a:p>
                  </a:txBody>
                  <a:tcPr marL="7797" marR="7797" marT="779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ja-JP" altLang="en-US" sz="900" b="0" i="0" u="none" strike="noStrike">
                          <a:solidFill>
                            <a:srgbClr val="000000"/>
                          </a:solidFill>
                          <a:effectLst/>
                          <a:latin typeface="Yu Gothic" panose="020B0400000000000000" pitchFamily="50" charset="-128"/>
                          <a:ea typeface="Yu Gothic" panose="020B0400000000000000" pitchFamily="50" charset="-128"/>
                        </a:rPr>
                        <a:t>時間</a:t>
                      </a:r>
                    </a:p>
                  </a:txBody>
                  <a:tcPr marL="7797" marR="7797" marT="7797" marB="0" anchor="b">
                    <a:lnL w="6350" cap="flat" cmpd="sng" algn="ctr">
                      <a:solidFill>
                        <a:srgbClr val="000000"/>
                      </a:solidFill>
                      <a:prstDash val="solid"/>
                      <a:round/>
                      <a:headEnd type="none" w="med" len="med"/>
                      <a:tailEnd type="none" w="med" len="med"/>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ja-JP" altLang="en-US" sz="900" b="0" i="0" u="none" strike="noStrike" dirty="0">
                        <a:solidFill>
                          <a:srgbClr val="000000"/>
                        </a:solidFill>
                        <a:effectLst/>
                        <a:latin typeface="Yu Gothic" panose="020B0400000000000000" pitchFamily="50" charset="-128"/>
                        <a:ea typeface="Yu Gothic" panose="020B0400000000000000" pitchFamily="50" charset="-128"/>
                      </a:endParaRPr>
                    </a:p>
                  </a:txBody>
                  <a:tcPr marL="7797" marR="7797" marT="7797"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ja-JP" altLang="en-US" sz="900" b="0" i="0" u="none" strike="noStrike">
                        <a:solidFill>
                          <a:srgbClr val="000000"/>
                        </a:solidFill>
                        <a:effectLst/>
                        <a:latin typeface="Yu Gothic" panose="020B0400000000000000" pitchFamily="50" charset="-128"/>
                        <a:ea typeface="Yu Gothic" panose="020B0400000000000000" pitchFamily="50" charset="-128"/>
                      </a:endParaRPr>
                    </a:p>
                  </a:txBody>
                  <a:tcPr marL="7797" marR="7797" marT="7797"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ja-JP" altLang="en-US" sz="900" b="0" i="0" u="none" strike="noStrike">
                        <a:solidFill>
                          <a:srgbClr val="000000"/>
                        </a:solidFill>
                        <a:effectLst/>
                        <a:latin typeface="Yu Gothic" panose="020B0400000000000000" pitchFamily="50" charset="-128"/>
                        <a:ea typeface="Yu Gothic" panose="020B0400000000000000" pitchFamily="50" charset="-128"/>
                      </a:endParaRPr>
                    </a:p>
                  </a:txBody>
                  <a:tcPr marL="7797" marR="7797" marT="7797"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ja-JP" altLang="en-US" sz="900" b="0" i="0" u="none" strike="noStrike">
                        <a:solidFill>
                          <a:srgbClr val="000000"/>
                        </a:solidFill>
                        <a:effectLst/>
                        <a:latin typeface="Yu Gothic" panose="020B0400000000000000" pitchFamily="50" charset="-128"/>
                        <a:ea typeface="Yu Gothic" panose="020B0400000000000000" pitchFamily="50" charset="-128"/>
                      </a:endParaRPr>
                    </a:p>
                  </a:txBody>
                  <a:tcPr marL="7797" marR="7797" marT="7797"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ja-JP" altLang="en-US" sz="900" b="0" i="0" u="none" strike="noStrike">
                        <a:solidFill>
                          <a:srgbClr val="000000"/>
                        </a:solidFill>
                        <a:effectLst/>
                        <a:latin typeface="Yu Gothic" panose="020B0400000000000000" pitchFamily="50" charset="-128"/>
                        <a:ea typeface="Yu Gothic" panose="020B0400000000000000" pitchFamily="50" charset="-128"/>
                      </a:endParaRPr>
                    </a:p>
                  </a:txBody>
                  <a:tcPr marL="7797" marR="7797" marT="7797"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ja-JP" altLang="en-US" sz="900" b="0" i="0" u="none" strike="noStrike">
                        <a:solidFill>
                          <a:srgbClr val="000000"/>
                        </a:solidFill>
                        <a:effectLst/>
                        <a:latin typeface="Yu Gothic" panose="020B0400000000000000" pitchFamily="50" charset="-128"/>
                        <a:ea typeface="Yu Gothic" panose="020B0400000000000000" pitchFamily="50" charset="-128"/>
                      </a:endParaRPr>
                    </a:p>
                  </a:txBody>
                  <a:tcPr marL="7797" marR="7797" marT="7797"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ja-JP" altLang="en-US" sz="900" b="0" i="0" u="none" strike="noStrike">
                        <a:solidFill>
                          <a:srgbClr val="000000"/>
                        </a:solidFill>
                        <a:effectLst/>
                        <a:latin typeface="Yu Gothic" panose="020B0400000000000000" pitchFamily="50" charset="-128"/>
                        <a:ea typeface="Yu Gothic" panose="020B0400000000000000" pitchFamily="50" charset="-128"/>
                      </a:endParaRPr>
                    </a:p>
                  </a:txBody>
                  <a:tcPr marL="7797" marR="7797" marT="7797" marB="0" anchor="b">
                    <a:lnL>
                      <a:noFill/>
                    </a:lnL>
                    <a:lnR>
                      <a:noFill/>
                    </a:lnR>
                    <a:lnT>
                      <a:noFill/>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783580077"/>
                  </a:ext>
                </a:extLst>
              </a:tr>
              <a:tr h="194915">
                <a:tc>
                  <a:txBody>
                    <a:bodyPr/>
                    <a:lstStyle/>
                    <a:p>
                      <a:pPr algn="l" fontAlgn="b"/>
                      <a:r>
                        <a:rPr lang="ja-JP" altLang="en-US" sz="900" b="0" i="0" u="none" strike="noStrike">
                          <a:solidFill>
                            <a:srgbClr val="000000"/>
                          </a:solidFill>
                          <a:effectLst/>
                          <a:latin typeface="Yu Gothic" panose="020B0400000000000000" pitchFamily="50" charset="-128"/>
                          <a:ea typeface="Yu Gothic" panose="020B0400000000000000" pitchFamily="50" charset="-128"/>
                        </a:rPr>
                        <a:t>販売価格</a:t>
                      </a:r>
                    </a:p>
                  </a:txBody>
                  <a:tcPr marL="7797" marR="7797" marT="779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900" b="0" i="0" u="none" strike="noStrike">
                          <a:solidFill>
                            <a:srgbClr val="000000"/>
                          </a:solidFill>
                          <a:effectLst/>
                          <a:latin typeface="Yu Gothic" panose="020B0400000000000000" pitchFamily="50" charset="-128"/>
                          <a:ea typeface="Yu Gothic" panose="020B0400000000000000" pitchFamily="50" charset="-128"/>
                        </a:rPr>
                        <a:t>100</a:t>
                      </a:r>
                    </a:p>
                  </a:txBody>
                  <a:tcPr marL="7797" marR="7797" marT="779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900" b="0" i="0" u="none" strike="noStrike">
                          <a:solidFill>
                            <a:srgbClr val="000000"/>
                          </a:solidFill>
                          <a:effectLst/>
                          <a:latin typeface="Yu Gothic" panose="020B0400000000000000" pitchFamily="50" charset="-128"/>
                          <a:ea typeface="Yu Gothic" panose="020B0400000000000000" pitchFamily="50" charset="-128"/>
                        </a:rPr>
                        <a:t>150</a:t>
                      </a:r>
                    </a:p>
                  </a:txBody>
                  <a:tcPr marL="7797" marR="7797" marT="779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r" fontAlgn="b"/>
                      <a:r>
                        <a:rPr lang="en-US" altLang="ja-JP" sz="900" b="0" i="0" u="none" strike="noStrike">
                          <a:solidFill>
                            <a:srgbClr val="000000"/>
                          </a:solidFill>
                          <a:effectLst/>
                          <a:latin typeface="Yu Gothic" panose="020B0400000000000000" pitchFamily="50" charset="-128"/>
                          <a:ea typeface="Yu Gothic" panose="020B0400000000000000" pitchFamily="50" charset="-128"/>
                        </a:rPr>
                        <a:t>200</a:t>
                      </a:r>
                    </a:p>
                  </a:txBody>
                  <a:tcPr marL="7797" marR="7797" marT="779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r" fontAlgn="b"/>
                      <a:r>
                        <a:rPr lang="en-US" altLang="ja-JP" sz="900" b="0" i="0" u="none" strike="noStrike">
                          <a:solidFill>
                            <a:srgbClr val="000000"/>
                          </a:solidFill>
                          <a:effectLst/>
                          <a:latin typeface="Yu Gothic" panose="020B0400000000000000" pitchFamily="50" charset="-128"/>
                          <a:ea typeface="Yu Gothic" panose="020B0400000000000000" pitchFamily="50" charset="-128"/>
                        </a:rPr>
                        <a:t>250</a:t>
                      </a:r>
                    </a:p>
                  </a:txBody>
                  <a:tcPr marL="7797" marR="7797" marT="779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r" fontAlgn="b"/>
                      <a:r>
                        <a:rPr lang="en-US" altLang="ja-JP" sz="900" b="0" i="0" u="none" strike="noStrike">
                          <a:solidFill>
                            <a:srgbClr val="000000"/>
                          </a:solidFill>
                          <a:effectLst/>
                          <a:latin typeface="Yu Gothic" panose="020B0400000000000000" pitchFamily="50" charset="-128"/>
                          <a:ea typeface="Yu Gothic" panose="020B0400000000000000" pitchFamily="50" charset="-128"/>
                        </a:rPr>
                        <a:t>300</a:t>
                      </a:r>
                    </a:p>
                  </a:txBody>
                  <a:tcPr marL="7797" marR="7797" marT="779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r" fontAlgn="b"/>
                      <a:r>
                        <a:rPr lang="en-US" altLang="ja-JP" sz="900" b="0" i="0" u="none" strike="noStrike">
                          <a:solidFill>
                            <a:srgbClr val="000000"/>
                          </a:solidFill>
                          <a:effectLst/>
                          <a:latin typeface="Yu Gothic" panose="020B0400000000000000" pitchFamily="50" charset="-128"/>
                          <a:ea typeface="Yu Gothic" panose="020B0400000000000000" pitchFamily="50" charset="-128"/>
                        </a:rPr>
                        <a:t>350</a:t>
                      </a:r>
                    </a:p>
                  </a:txBody>
                  <a:tcPr marL="7797" marR="7797" marT="779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r" fontAlgn="b"/>
                      <a:r>
                        <a:rPr lang="en-US" altLang="ja-JP" sz="900" b="0" i="0" u="none" strike="noStrike">
                          <a:solidFill>
                            <a:srgbClr val="000000"/>
                          </a:solidFill>
                          <a:effectLst/>
                          <a:latin typeface="Yu Gothic" panose="020B0400000000000000" pitchFamily="50" charset="-128"/>
                          <a:ea typeface="Yu Gothic" panose="020B0400000000000000" pitchFamily="50" charset="-128"/>
                        </a:rPr>
                        <a:t>400</a:t>
                      </a:r>
                    </a:p>
                  </a:txBody>
                  <a:tcPr marL="7797" marR="7797" marT="779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r" fontAlgn="b"/>
                      <a:r>
                        <a:rPr lang="en-US" altLang="ja-JP" sz="900" b="0" i="0" u="none" strike="noStrike">
                          <a:solidFill>
                            <a:srgbClr val="000000"/>
                          </a:solidFill>
                          <a:effectLst/>
                          <a:latin typeface="Yu Gothic" panose="020B0400000000000000" pitchFamily="50" charset="-128"/>
                          <a:ea typeface="Yu Gothic" panose="020B0400000000000000" pitchFamily="50" charset="-128"/>
                        </a:rPr>
                        <a:t>450</a:t>
                      </a:r>
                    </a:p>
                  </a:txBody>
                  <a:tcPr marL="7797" marR="7797" marT="779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r" fontAlgn="b"/>
                      <a:r>
                        <a:rPr lang="en-US" altLang="ja-JP" sz="900" b="0" i="0" u="none" strike="noStrike">
                          <a:solidFill>
                            <a:srgbClr val="000000"/>
                          </a:solidFill>
                          <a:effectLst/>
                          <a:latin typeface="Yu Gothic" panose="020B0400000000000000" pitchFamily="50" charset="-128"/>
                          <a:ea typeface="Yu Gothic" panose="020B0400000000000000" pitchFamily="50" charset="-128"/>
                        </a:rPr>
                        <a:t>500</a:t>
                      </a:r>
                    </a:p>
                  </a:txBody>
                  <a:tcPr marL="7797" marR="7797" marT="779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extLst>
                  <a:ext uri="{0D108BD9-81ED-4DB2-BD59-A6C34878D82A}">
                    <a16:rowId xmlns:a16="http://schemas.microsoft.com/office/drawing/2014/main" val="992253458"/>
                  </a:ext>
                </a:extLst>
              </a:tr>
              <a:tr h="194915">
                <a:tc>
                  <a:txBody>
                    <a:bodyPr/>
                    <a:lstStyle/>
                    <a:p>
                      <a:pPr algn="l" fontAlgn="b"/>
                      <a:r>
                        <a:rPr lang="ja-JP" altLang="en-US" sz="900" b="0" i="0" u="none" strike="noStrike">
                          <a:solidFill>
                            <a:srgbClr val="000000"/>
                          </a:solidFill>
                          <a:effectLst/>
                          <a:latin typeface="Yu Gothic" panose="020B0400000000000000" pitchFamily="50" charset="-128"/>
                          <a:ea typeface="Yu Gothic" panose="020B0400000000000000" pitchFamily="50" charset="-128"/>
                        </a:rPr>
                        <a:t>総販売個数</a:t>
                      </a:r>
                    </a:p>
                  </a:txBody>
                  <a:tcPr marL="7797" marR="7797" marT="779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900" b="0" i="0" u="none" strike="noStrike">
                          <a:solidFill>
                            <a:srgbClr val="000000"/>
                          </a:solidFill>
                          <a:effectLst/>
                          <a:latin typeface="Yu Gothic" panose="020B0400000000000000" pitchFamily="50" charset="-128"/>
                          <a:ea typeface="Yu Gothic" panose="020B0400000000000000" pitchFamily="50" charset="-128"/>
                        </a:rPr>
                        <a:t>600</a:t>
                      </a:r>
                    </a:p>
                  </a:txBody>
                  <a:tcPr marL="7797" marR="7797" marT="779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900" b="0" i="0" u="none" strike="noStrike">
                          <a:solidFill>
                            <a:srgbClr val="000000"/>
                          </a:solidFill>
                          <a:effectLst/>
                          <a:latin typeface="Yu Gothic" panose="020B0400000000000000" pitchFamily="50" charset="-128"/>
                          <a:ea typeface="Yu Gothic" panose="020B0400000000000000" pitchFamily="50" charset="-128"/>
                        </a:rPr>
                        <a:t>540</a:t>
                      </a:r>
                    </a:p>
                  </a:txBody>
                  <a:tcPr marL="7797" marR="7797" marT="779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r" fontAlgn="b"/>
                      <a:r>
                        <a:rPr lang="en-US" altLang="ja-JP" sz="900" b="0" i="0" u="none" strike="noStrike">
                          <a:solidFill>
                            <a:srgbClr val="000000"/>
                          </a:solidFill>
                          <a:effectLst/>
                          <a:latin typeface="Yu Gothic" panose="020B0400000000000000" pitchFamily="50" charset="-128"/>
                          <a:ea typeface="Yu Gothic" panose="020B0400000000000000" pitchFamily="50" charset="-128"/>
                        </a:rPr>
                        <a:t>480</a:t>
                      </a:r>
                    </a:p>
                  </a:txBody>
                  <a:tcPr marL="7797" marR="7797" marT="779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r" fontAlgn="b"/>
                      <a:r>
                        <a:rPr lang="en-US" altLang="ja-JP" sz="900" b="0" i="0" u="none" strike="noStrike">
                          <a:solidFill>
                            <a:srgbClr val="000000"/>
                          </a:solidFill>
                          <a:effectLst/>
                          <a:latin typeface="Yu Gothic" panose="020B0400000000000000" pitchFamily="50" charset="-128"/>
                          <a:ea typeface="Yu Gothic" panose="020B0400000000000000" pitchFamily="50" charset="-128"/>
                        </a:rPr>
                        <a:t>420</a:t>
                      </a:r>
                    </a:p>
                  </a:txBody>
                  <a:tcPr marL="7797" marR="7797" marT="779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r" fontAlgn="b"/>
                      <a:r>
                        <a:rPr lang="en-US" altLang="ja-JP" sz="900" b="0" i="0" u="none" strike="noStrike">
                          <a:solidFill>
                            <a:srgbClr val="000000"/>
                          </a:solidFill>
                          <a:effectLst/>
                          <a:latin typeface="Yu Gothic" panose="020B0400000000000000" pitchFamily="50" charset="-128"/>
                          <a:ea typeface="Yu Gothic" panose="020B0400000000000000" pitchFamily="50" charset="-128"/>
                        </a:rPr>
                        <a:t>360</a:t>
                      </a:r>
                    </a:p>
                  </a:txBody>
                  <a:tcPr marL="7797" marR="7797" marT="779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r" fontAlgn="b"/>
                      <a:r>
                        <a:rPr lang="en-US" altLang="ja-JP" sz="900" b="0" i="0" u="none" strike="noStrike">
                          <a:solidFill>
                            <a:srgbClr val="000000"/>
                          </a:solidFill>
                          <a:effectLst/>
                          <a:latin typeface="Yu Gothic" panose="020B0400000000000000" pitchFamily="50" charset="-128"/>
                          <a:ea typeface="Yu Gothic" panose="020B0400000000000000" pitchFamily="50" charset="-128"/>
                        </a:rPr>
                        <a:t>300</a:t>
                      </a:r>
                    </a:p>
                  </a:txBody>
                  <a:tcPr marL="7797" marR="7797" marT="779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r" fontAlgn="b"/>
                      <a:r>
                        <a:rPr lang="en-US" altLang="ja-JP" sz="900" b="0" i="0" u="none" strike="noStrike">
                          <a:solidFill>
                            <a:srgbClr val="000000"/>
                          </a:solidFill>
                          <a:effectLst/>
                          <a:latin typeface="Yu Gothic" panose="020B0400000000000000" pitchFamily="50" charset="-128"/>
                          <a:ea typeface="Yu Gothic" panose="020B0400000000000000" pitchFamily="50" charset="-128"/>
                        </a:rPr>
                        <a:t>240</a:t>
                      </a:r>
                    </a:p>
                  </a:txBody>
                  <a:tcPr marL="7797" marR="7797" marT="779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r" fontAlgn="b"/>
                      <a:r>
                        <a:rPr lang="en-US" altLang="ja-JP" sz="900" b="0" i="0" u="none" strike="noStrike">
                          <a:solidFill>
                            <a:srgbClr val="000000"/>
                          </a:solidFill>
                          <a:effectLst/>
                          <a:latin typeface="Yu Gothic" panose="020B0400000000000000" pitchFamily="50" charset="-128"/>
                          <a:ea typeface="Yu Gothic" panose="020B0400000000000000" pitchFamily="50" charset="-128"/>
                        </a:rPr>
                        <a:t>180</a:t>
                      </a:r>
                    </a:p>
                  </a:txBody>
                  <a:tcPr marL="7797" marR="7797" marT="779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r" fontAlgn="b"/>
                      <a:r>
                        <a:rPr lang="en-US" altLang="ja-JP" sz="900" b="0" i="0" u="none" strike="noStrike">
                          <a:solidFill>
                            <a:srgbClr val="000000"/>
                          </a:solidFill>
                          <a:effectLst/>
                          <a:latin typeface="Yu Gothic" panose="020B0400000000000000" pitchFamily="50" charset="-128"/>
                          <a:ea typeface="Yu Gothic" panose="020B0400000000000000" pitchFamily="50" charset="-128"/>
                        </a:rPr>
                        <a:t>120</a:t>
                      </a:r>
                    </a:p>
                  </a:txBody>
                  <a:tcPr marL="7797" marR="7797" marT="779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extLst>
                  <a:ext uri="{0D108BD9-81ED-4DB2-BD59-A6C34878D82A}">
                    <a16:rowId xmlns:a16="http://schemas.microsoft.com/office/drawing/2014/main" val="1739544134"/>
                  </a:ext>
                </a:extLst>
              </a:tr>
              <a:tr h="194915">
                <a:tc>
                  <a:txBody>
                    <a:bodyPr/>
                    <a:lstStyle/>
                    <a:p>
                      <a:pPr algn="l" fontAlgn="b"/>
                      <a:r>
                        <a:rPr lang="ja-JP" altLang="en-US" sz="900" b="0" i="0" u="none" strike="noStrike">
                          <a:solidFill>
                            <a:srgbClr val="000000"/>
                          </a:solidFill>
                          <a:effectLst/>
                          <a:latin typeface="Yu Gothic" panose="020B0400000000000000" pitchFamily="50" charset="-128"/>
                          <a:ea typeface="Yu Gothic" panose="020B0400000000000000" pitchFamily="50" charset="-128"/>
                        </a:rPr>
                        <a:t>売上金額</a:t>
                      </a:r>
                    </a:p>
                  </a:txBody>
                  <a:tcPr marL="7797" marR="7797" marT="779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900" b="0" i="0" u="none" strike="noStrike">
                          <a:solidFill>
                            <a:srgbClr val="000000"/>
                          </a:solidFill>
                          <a:effectLst/>
                          <a:latin typeface="Yu Gothic" panose="020B0400000000000000" pitchFamily="50" charset="-128"/>
                          <a:ea typeface="Yu Gothic" panose="020B0400000000000000" pitchFamily="50" charset="-128"/>
                        </a:rPr>
                        <a:t>60000</a:t>
                      </a:r>
                    </a:p>
                  </a:txBody>
                  <a:tcPr marL="7797" marR="7797" marT="779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r" fontAlgn="b"/>
                      <a:r>
                        <a:rPr lang="en-US" altLang="ja-JP" sz="900" b="0" i="0" u="none" strike="noStrike">
                          <a:solidFill>
                            <a:srgbClr val="000000"/>
                          </a:solidFill>
                          <a:effectLst/>
                          <a:latin typeface="Yu Gothic" panose="020B0400000000000000" pitchFamily="50" charset="-128"/>
                          <a:ea typeface="Yu Gothic" panose="020B0400000000000000" pitchFamily="50" charset="-128"/>
                        </a:rPr>
                        <a:t>81000</a:t>
                      </a:r>
                    </a:p>
                  </a:txBody>
                  <a:tcPr marL="7797" marR="7797" marT="779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r" fontAlgn="b"/>
                      <a:r>
                        <a:rPr lang="en-US" altLang="ja-JP" sz="900" b="0" i="0" u="none" strike="noStrike">
                          <a:solidFill>
                            <a:srgbClr val="000000"/>
                          </a:solidFill>
                          <a:effectLst/>
                          <a:latin typeface="Yu Gothic" panose="020B0400000000000000" pitchFamily="50" charset="-128"/>
                          <a:ea typeface="Yu Gothic" panose="020B0400000000000000" pitchFamily="50" charset="-128"/>
                        </a:rPr>
                        <a:t>96000</a:t>
                      </a:r>
                    </a:p>
                  </a:txBody>
                  <a:tcPr marL="7797" marR="7797" marT="779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r" fontAlgn="b"/>
                      <a:r>
                        <a:rPr lang="en-US" altLang="ja-JP" sz="900" b="0" i="0" u="none" strike="noStrike">
                          <a:solidFill>
                            <a:srgbClr val="000000"/>
                          </a:solidFill>
                          <a:effectLst/>
                          <a:latin typeface="Yu Gothic" panose="020B0400000000000000" pitchFamily="50" charset="-128"/>
                          <a:ea typeface="Yu Gothic" panose="020B0400000000000000" pitchFamily="50" charset="-128"/>
                        </a:rPr>
                        <a:t>105000</a:t>
                      </a:r>
                    </a:p>
                  </a:txBody>
                  <a:tcPr marL="7797" marR="7797" marT="779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r" fontAlgn="b"/>
                      <a:r>
                        <a:rPr lang="en-US" altLang="ja-JP" sz="900" b="0" i="0" u="none" strike="noStrike">
                          <a:solidFill>
                            <a:srgbClr val="000000"/>
                          </a:solidFill>
                          <a:effectLst/>
                          <a:latin typeface="Yu Gothic" panose="020B0400000000000000" pitchFamily="50" charset="-128"/>
                          <a:ea typeface="Yu Gothic" panose="020B0400000000000000" pitchFamily="50" charset="-128"/>
                        </a:rPr>
                        <a:t>108000</a:t>
                      </a:r>
                    </a:p>
                  </a:txBody>
                  <a:tcPr marL="7797" marR="7797" marT="779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r" fontAlgn="b"/>
                      <a:r>
                        <a:rPr lang="en-US" altLang="ja-JP" sz="900" b="0" i="0" u="none" strike="noStrike">
                          <a:solidFill>
                            <a:srgbClr val="000000"/>
                          </a:solidFill>
                          <a:effectLst/>
                          <a:latin typeface="Yu Gothic" panose="020B0400000000000000" pitchFamily="50" charset="-128"/>
                          <a:ea typeface="Yu Gothic" panose="020B0400000000000000" pitchFamily="50" charset="-128"/>
                        </a:rPr>
                        <a:t>105000</a:t>
                      </a:r>
                    </a:p>
                  </a:txBody>
                  <a:tcPr marL="7797" marR="7797" marT="779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r" fontAlgn="b"/>
                      <a:r>
                        <a:rPr lang="en-US" altLang="ja-JP" sz="900" b="0" i="0" u="none" strike="noStrike">
                          <a:solidFill>
                            <a:srgbClr val="000000"/>
                          </a:solidFill>
                          <a:effectLst/>
                          <a:latin typeface="Yu Gothic" panose="020B0400000000000000" pitchFamily="50" charset="-128"/>
                          <a:ea typeface="Yu Gothic" panose="020B0400000000000000" pitchFamily="50" charset="-128"/>
                        </a:rPr>
                        <a:t>96000</a:t>
                      </a:r>
                    </a:p>
                  </a:txBody>
                  <a:tcPr marL="7797" marR="7797" marT="779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r" fontAlgn="b"/>
                      <a:r>
                        <a:rPr lang="en-US" altLang="ja-JP" sz="900" b="0" i="0" u="none" strike="noStrike">
                          <a:solidFill>
                            <a:srgbClr val="000000"/>
                          </a:solidFill>
                          <a:effectLst/>
                          <a:latin typeface="Yu Gothic" panose="020B0400000000000000" pitchFamily="50" charset="-128"/>
                          <a:ea typeface="Yu Gothic" panose="020B0400000000000000" pitchFamily="50" charset="-128"/>
                        </a:rPr>
                        <a:t>81000</a:t>
                      </a:r>
                    </a:p>
                  </a:txBody>
                  <a:tcPr marL="7797" marR="7797" marT="779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r" fontAlgn="b"/>
                      <a:r>
                        <a:rPr lang="en-US" altLang="ja-JP" sz="900" b="0" i="0" u="none" strike="noStrike">
                          <a:solidFill>
                            <a:srgbClr val="000000"/>
                          </a:solidFill>
                          <a:effectLst/>
                          <a:latin typeface="Yu Gothic" panose="020B0400000000000000" pitchFamily="50" charset="-128"/>
                          <a:ea typeface="Yu Gothic" panose="020B0400000000000000" pitchFamily="50" charset="-128"/>
                        </a:rPr>
                        <a:t>60000</a:t>
                      </a:r>
                    </a:p>
                  </a:txBody>
                  <a:tcPr marL="7797" marR="7797" marT="779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extLst>
                  <a:ext uri="{0D108BD9-81ED-4DB2-BD59-A6C34878D82A}">
                    <a16:rowId xmlns:a16="http://schemas.microsoft.com/office/drawing/2014/main" val="1948743120"/>
                  </a:ext>
                </a:extLst>
              </a:tr>
              <a:tr h="194915">
                <a:tc>
                  <a:txBody>
                    <a:bodyPr/>
                    <a:lstStyle/>
                    <a:p>
                      <a:pPr algn="l" fontAlgn="b"/>
                      <a:r>
                        <a:rPr lang="zh-TW" altLang="en-US" sz="900" b="0" i="0" u="none" strike="noStrike">
                          <a:solidFill>
                            <a:srgbClr val="000000"/>
                          </a:solidFill>
                          <a:effectLst/>
                          <a:latin typeface="Yu Gothic" panose="020B0400000000000000" pitchFamily="50" charset="-128"/>
                          <a:ea typeface="Yu Gothic" panose="020B0400000000000000" pitchFamily="50" charset="-128"/>
                        </a:rPr>
                        <a:t>販売個数</a:t>
                      </a:r>
                      <a:r>
                        <a:rPr lang="en-US" altLang="zh-TW" sz="900" b="0" i="0" u="none" strike="noStrike">
                          <a:solidFill>
                            <a:srgbClr val="000000"/>
                          </a:solidFill>
                          <a:effectLst/>
                          <a:latin typeface="Yu Gothic" panose="020B0400000000000000" pitchFamily="50" charset="-128"/>
                          <a:ea typeface="Yu Gothic" panose="020B0400000000000000" pitchFamily="50" charset="-128"/>
                        </a:rPr>
                        <a:t>/</a:t>
                      </a:r>
                      <a:r>
                        <a:rPr lang="zh-TW" altLang="en-US" sz="900" b="0" i="0" u="none" strike="noStrike">
                          <a:solidFill>
                            <a:srgbClr val="000000"/>
                          </a:solidFill>
                          <a:effectLst/>
                          <a:latin typeface="Yu Gothic" panose="020B0400000000000000" pitchFamily="50" charset="-128"/>
                          <a:ea typeface="Yu Gothic" panose="020B0400000000000000" pitchFamily="50" charset="-128"/>
                        </a:rPr>
                        <a:t>時間</a:t>
                      </a:r>
                    </a:p>
                  </a:txBody>
                  <a:tcPr marL="7797" marR="7797" marT="779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900" b="0" i="0" u="none" strike="noStrike">
                          <a:solidFill>
                            <a:srgbClr val="000000"/>
                          </a:solidFill>
                          <a:effectLst/>
                          <a:latin typeface="Yu Gothic" panose="020B0400000000000000" pitchFamily="50" charset="-128"/>
                          <a:ea typeface="Yu Gothic" panose="020B0400000000000000" pitchFamily="50" charset="-128"/>
                        </a:rPr>
                        <a:t>100</a:t>
                      </a:r>
                    </a:p>
                  </a:txBody>
                  <a:tcPr marL="7797" marR="7797" marT="779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r" fontAlgn="b"/>
                      <a:r>
                        <a:rPr lang="en-US" altLang="ja-JP" sz="900" b="0" i="0" u="none" strike="noStrike">
                          <a:solidFill>
                            <a:srgbClr val="000000"/>
                          </a:solidFill>
                          <a:effectLst/>
                          <a:latin typeface="Yu Gothic" panose="020B0400000000000000" pitchFamily="50" charset="-128"/>
                          <a:ea typeface="Yu Gothic" panose="020B0400000000000000" pitchFamily="50" charset="-128"/>
                        </a:rPr>
                        <a:t>90</a:t>
                      </a:r>
                    </a:p>
                  </a:txBody>
                  <a:tcPr marL="7797" marR="7797" marT="779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r" fontAlgn="b"/>
                      <a:r>
                        <a:rPr lang="en-US" altLang="ja-JP" sz="900" b="0" i="0" u="none" strike="noStrike">
                          <a:solidFill>
                            <a:srgbClr val="000000"/>
                          </a:solidFill>
                          <a:effectLst/>
                          <a:latin typeface="Yu Gothic" panose="020B0400000000000000" pitchFamily="50" charset="-128"/>
                          <a:ea typeface="Yu Gothic" panose="020B0400000000000000" pitchFamily="50" charset="-128"/>
                        </a:rPr>
                        <a:t>80</a:t>
                      </a:r>
                    </a:p>
                  </a:txBody>
                  <a:tcPr marL="7797" marR="7797" marT="779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r" fontAlgn="b"/>
                      <a:r>
                        <a:rPr lang="en-US" altLang="ja-JP" sz="900" b="0" i="0" u="none" strike="noStrike">
                          <a:solidFill>
                            <a:srgbClr val="000000"/>
                          </a:solidFill>
                          <a:effectLst/>
                          <a:latin typeface="Yu Gothic" panose="020B0400000000000000" pitchFamily="50" charset="-128"/>
                          <a:ea typeface="Yu Gothic" panose="020B0400000000000000" pitchFamily="50" charset="-128"/>
                        </a:rPr>
                        <a:t>70</a:t>
                      </a:r>
                    </a:p>
                  </a:txBody>
                  <a:tcPr marL="7797" marR="7797" marT="779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r" fontAlgn="b"/>
                      <a:r>
                        <a:rPr lang="en-US" altLang="ja-JP" sz="900" b="0" i="0" u="none" strike="noStrike">
                          <a:solidFill>
                            <a:srgbClr val="000000"/>
                          </a:solidFill>
                          <a:effectLst/>
                          <a:latin typeface="Yu Gothic" panose="020B0400000000000000" pitchFamily="50" charset="-128"/>
                          <a:ea typeface="Yu Gothic" panose="020B0400000000000000" pitchFamily="50" charset="-128"/>
                        </a:rPr>
                        <a:t>60</a:t>
                      </a:r>
                    </a:p>
                  </a:txBody>
                  <a:tcPr marL="7797" marR="7797" marT="779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r" fontAlgn="b"/>
                      <a:r>
                        <a:rPr lang="en-US" altLang="ja-JP" sz="900" b="0" i="0" u="none" strike="noStrike">
                          <a:solidFill>
                            <a:srgbClr val="000000"/>
                          </a:solidFill>
                          <a:effectLst/>
                          <a:latin typeface="Yu Gothic" panose="020B0400000000000000" pitchFamily="50" charset="-128"/>
                          <a:ea typeface="Yu Gothic" panose="020B0400000000000000" pitchFamily="50" charset="-128"/>
                        </a:rPr>
                        <a:t>50</a:t>
                      </a:r>
                    </a:p>
                  </a:txBody>
                  <a:tcPr marL="7797" marR="7797" marT="779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r" fontAlgn="b"/>
                      <a:r>
                        <a:rPr lang="en-US" altLang="ja-JP" sz="900" b="0" i="0" u="none" strike="noStrike">
                          <a:solidFill>
                            <a:srgbClr val="000000"/>
                          </a:solidFill>
                          <a:effectLst/>
                          <a:latin typeface="Yu Gothic" panose="020B0400000000000000" pitchFamily="50" charset="-128"/>
                          <a:ea typeface="Yu Gothic" panose="020B0400000000000000" pitchFamily="50" charset="-128"/>
                        </a:rPr>
                        <a:t>40</a:t>
                      </a:r>
                    </a:p>
                  </a:txBody>
                  <a:tcPr marL="7797" marR="7797" marT="779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r" fontAlgn="b"/>
                      <a:r>
                        <a:rPr lang="en-US" altLang="ja-JP" sz="900" b="0" i="0" u="none" strike="noStrike">
                          <a:solidFill>
                            <a:srgbClr val="000000"/>
                          </a:solidFill>
                          <a:effectLst/>
                          <a:latin typeface="Yu Gothic" panose="020B0400000000000000" pitchFamily="50" charset="-128"/>
                          <a:ea typeface="Yu Gothic" panose="020B0400000000000000" pitchFamily="50" charset="-128"/>
                        </a:rPr>
                        <a:t>30</a:t>
                      </a:r>
                    </a:p>
                  </a:txBody>
                  <a:tcPr marL="7797" marR="7797" marT="779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r" fontAlgn="b"/>
                      <a:r>
                        <a:rPr lang="en-US" altLang="ja-JP" sz="900" b="0" i="0" u="none" strike="noStrike">
                          <a:solidFill>
                            <a:srgbClr val="000000"/>
                          </a:solidFill>
                          <a:effectLst/>
                          <a:latin typeface="Yu Gothic" panose="020B0400000000000000" pitchFamily="50" charset="-128"/>
                          <a:ea typeface="Yu Gothic" panose="020B0400000000000000" pitchFamily="50" charset="-128"/>
                        </a:rPr>
                        <a:t>20</a:t>
                      </a:r>
                    </a:p>
                  </a:txBody>
                  <a:tcPr marL="7797" marR="7797" marT="779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extLst>
                  <a:ext uri="{0D108BD9-81ED-4DB2-BD59-A6C34878D82A}">
                    <a16:rowId xmlns:a16="http://schemas.microsoft.com/office/drawing/2014/main" val="2792897810"/>
                  </a:ext>
                </a:extLst>
              </a:tr>
              <a:tr h="194915">
                <a:tc>
                  <a:txBody>
                    <a:bodyPr/>
                    <a:lstStyle/>
                    <a:p>
                      <a:pPr algn="l" fontAlgn="b"/>
                      <a:r>
                        <a:rPr lang="ja-JP" altLang="en-US" sz="900" b="0" i="0" u="none" strike="noStrike">
                          <a:solidFill>
                            <a:srgbClr val="000000"/>
                          </a:solidFill>
                          <a:effectLst/>
                          <a:latin typeface="Yu Gothic" panose="020B0400000000000000" pitchFamily="50" charset="-128"/>
                          <a:ea typeface="Yu Gothic" panose="020B0400000000000000" pitchFamily="50" charset="-128"/>
                        </a:rPr>
                        <a:t>結果判定</a:t>
                      </a:r>
                    </a:p>
                  </a:txBody>
                  <a:tcPr marL="7797" marR="7797" marT="779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ja-JP" altLang="en-US" sz="900" b="0" i="0" u="none" strike="noStrike">
                          <a:solidFill>
                            <a:srgbClr val="000000"/>
                          </a:solidFill>
                          <a:effectLst/>
                          <a:latin typeface="Yu Gothic" panose="020B0400000000000000" pitchFamily="50" charset="-128"/>
                          <a:ea typeface="Yu Gothic" panose="020B0400000000000000" pitchFamily="50" charset="-128"/>
                        </a:rPr>
                        <a:t>　</a:t>
                      </a:r>
                    </a:p>
                  </a:txBody>
                  <a:tcPr marL="7797" marR="7797" marT="779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r>
                        <a:rPr lang="ja-JP" altLang="en-US" sz="900" b="0" i="0" u="none" strike="noStrike">
                          <a:solidFill>
                            <a:srgbClr val="000000"/>
                          </a:solidFill>
                          <a:effectLst/>
                          <a:latin typeface="Yu Gothic" panose="020B0400000000000000" pitchFamily="50" charset="-128"/>
                          <a:ea typeface="Yu Gothic" panose="020B0400000000000000" pitchFamily="50" charset="-128"/>
                        </a:rPr>
                        <a:t>　</a:t>
                      </a:r>
                    </a:p>
                  </a:txBody>
                  <a:tcPr marL="7797" marR="7797" marT="779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ctr" fontAlgn="b"/>
                      <a:r>
                        <a:rPr lang="ja-JP" altLang="en-US" sz="900" b="0" i="0" u="none" strike="noStrike">
                          <a:solidFill>
                            <a:srgbClr val="000000"/>
                          </a:solidFill>
                          <a:effectLst/>
                          <a:latin typeface="Yu Gothic" panose="020B0400000000000000" pitchFamily="50" charset="-128"/>
                          <a:ea typeface="Yu Gothic" panose="020B0400000000000000" pitchFamily="50" charset="-128"/>
                        </a:rPr>
                        <a:t>　</a:t>
                      </a:r>
                    </a:p>
                  </a:txBody>
                  <a:tcPr marL="7797" marR="7797" marT="779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ctr" fontAlgn="b"/>
                      <a:r>
                        <a:rPr lang="ja-JP" altLang="en-US" sz="900" b="0" i="0" u="none" strike="noStrike">
                          <a:solidFill>
                            <a:srgbClr val="000000"/>
                          </a:solidFill>
                          <a:effectLst/>
                          <a:latin typeface="Yu Gothic" panose="020B0400000000000000" pitchFamily="50" charset="-128"/>
                          <a:ea typeface="Yu Gothic" panose="020B0400000000000000" pitchFamily="50" charset="-128"/>
                        </a:rPr>
                        <a:t>　</a:t>
                      </a:r>
                    </a:p>
                  </a:txBody>
                  <a:tcPr marL="7797" marR="7797" marT="779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ctr" fontAlgn="b"/>
                      <a:r>
                        <a:rPr lang="ja-JP" altLang="en-US" sz="900" b="0" i="0" u="none" strike="noStrike">
                          <a:solidFill>
                            <a:srgbClr val="000000"/>
                          </a:solidFill>
                          <a:effectLst/>
                          <a:latin typeface="Yu Gothic" panose="020B0400000000000000" pitchFamily="50" charset="-128"/>
                          <a:ea typeface="Yu Gothic" panose="020B0400000000000000" pitchFamily="50" charset="-128"/>
                        </a:rPr>
                        <a:t>〇</a:t>
                      </a:r>
                    </a:p>
                  </a:txBody>
                  <a:tcPr marL="7797" marR="7797" marT="779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ctr" fontAlgn="b"/>
                      <a:r>
                        <a:rPr lang="ja-JP" altLang="en-US" sz="900" b="0" i="0" u="none" strike="noStrike">
                          <a:solidFill>
                            <a:srgbClr val="000000"/>
                          </a:solidFill>
                          <a:effectLst/>
                          <a:latin typeface="Yu Gothic" panose="020B0400000000000000" pitchFamily="50" charset="-128"/>
                          <a:ea typeface="Yu Gothic" panose="020B0400000000000000" pitchFamily="50" charset="-128"/>
                        </a:rPr>
                        <a:t>　</a:t>
                      </a:r>
                    </a:p>
                  </a:txBody>
                  <a:tcPr marL="7797" marR="7797" marT="779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ctr" fontAlgn="b"/>
                      <a:r>
                        <a:rPr lang="ja-JP" altLang="en-US" sz="900" b="0" i="0" u="none" strike="noStrike">
                          <a:solidFill>
                            <a:srgbClr val="000000"/>
                          </a:solidFill>
                          <a:effectLst/>
                          <a:latin typeface="Yu Gothic" panose="020B0400000000000000" pitchFamily="50" charset="-128"/>
                          <a:ea typeface="Yu Gothic" panose="020B0400000000000000" pitchFamily="50" charset="-128"/>
                        </a:rPr>
                        <a:t>　</a:t>
                      </a:r>
                    </a:p>
                  </a:txBody>
                  <a:tcPr marL="7797" marR="7797" marT="779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ctr" fontAlgn="b"/>
                      <a:r>
                        <a:rPr lang="ja-JP" altLang="en-US" sz="900" b="0" i="0" u="none" strike="noStrike">
                          <a:solidFill>
                            <a:srgbClr val="000000"/>
                          </a:solidFill>
                          <a:effectLst/>
                          <a:latin typeface="Yu Gothic" panose="020B0400000000000000" pitchFamily="50" charset="-128"/>
                          <a:ea typeface="Yu Gothic" panose="020B0400000000000000" pitchFamily="50" charset="-128"/>
                        </a:rPr>
                        <a:t>　</a:t>
                      </a:r>
                    </a:p>
                  </a:txBody>
                  <a:tcPr marL="7797" marR="7797" marT="779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ctr" fontAlgn="b"/>
                      <a:r>
                        <a:rPr lang="ja-JP" altLang="en-US" sz="900" b="0" i="0" u="none" strike="noStrike" dirty="0">
                          <a:solidFill>
                            <a:srgbClr val="000000"/>
                          </a:solidFill>
                          <a:effectLst/>
                          <a:latin typeface="Yu Gothic" panose="020B0400000000000000" pitchFamily="50" charset="-128"/>
                          <a:ea typeface="Yu Gothic" panose="020B0400000000000000" pitchFamily="50" charset="-128"/>
                        </a:rPr>
                        <a:t>　</a:t>
                      </a:r>
                    </a:p>
                  </a:txBody>
                  <a:tcPr marL="7797" marR="7797" marT="779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extLst>
                  <a:ext uri="{0D108BD9-81ED-4DB2-BD59-A6C34878D82A}">
                    <a16:rowId xmlns:a16="http://schemas.microsoft.com/office/drawing/2014/main" val="3883475676"/>
                  </a:ext>
                </a:extLst>
              </a:tr>
            </a:tbl>
          </a:graphicData>
        </a:graphic>
      </p:graphicFrame>
      <p:graphicFrame>
        <p:nvGraphicFramePr>
          <p:cNvPr id="5" name="表 4">
            <a:extLst>
              <a:ext uri="{FF2B5EF4-FFF2-40B4-BE49-F238E27FC236}">
                <a16:creationId xmlns:a16="http://schemas.microsoft.com/office/drawing/2014/main" id="{773DEC09-799C-07B7-59AD-A53ED7238A71}"/>
              </a:ext>
            </a:extLst>
          </p:cNvPr>
          <p:cNvGraphicFramePr>
            <a:graphicFrameLocks noGrp="1"/>
          </p:cNvGraphicFramePr>
          <p:nvPr>
            <p:extLst>
              <p:ext uri="{D42A27DB-BD31-4B8C-83A1-F6EECF244321}">
                <p14:modId xmlns:p14="http://schemas.microsoft.com/office/powerpoint/2010/main" val="2094548490"/>
              </p:ext>
            </p:extLst>
          </p:nvPr>
        </p:nvGraphicFramePr>
        <p:xfrm>
          <a:off x="409840" y="3723179"/>
          <a:ext cx="2057400" cy="2381250"/>
        </p:xfrm>
        <a:graphic>
          <a:graphicData uri="http://schemas.openxmlformats.org/drawingml/2006/table">
            <a:tbl>
              <a:tblPr/>
              <a:tblGrid>
                <a:gridCol w="685800">
                  <a:extLst>
                    <a:ext uri="{9D8B030D-6E8A-4147-A177-3AD203B41FA5}">
                      <a16:colId xmlns:a16="http://schemas.microsoft.com/office/drawing/2014/main" val="93378775"/>
                    </a:ext>
                  </a:extLst>
                </a:gridCol>
                <a:gridCol w="685800">
                  <a:extLst>
                    <a:ext uri="{9D8B030D-6E8A-4147-A177-3AD203B41FA5}">
                      <a16:colId xmlns:a16="http://schemas.microsoft.com/office/drawing/2014/main" val="2558011922"/>
                    </a:ext>
                  </a:extLst>
                </a:gridCol>
                <a:gridCol w="685800">
                  <a:extLst>
                    <a:ext uri="{9D8B030D-6E8A-4147-A177-3AD203B41FA5}">
                      <a16:colId xmlns:a16="http://schemas.microsoft.com/office/drawing/2014/main" val="149903893"/>
                    </a:ext>
                  </a:extLst>
                </a:gridCol>
              </a:tblGrid>
              <a:tr h="238125">
                <a:tc gridSpan="2">
                  <a:txBody>
                    <a:bodyPr/>
                    <a:lstStyle/>
                    <a:p>
                      <a:pPr algn="l" fontAlgn="b"/>
                      <a:r>
                        <a:rPr lang="ja-JP" altLang="en-US" sz="1100" b="0" i="0" u="none" strike="noStrike">
                          <a:solidFill>
                            <a:srgbClr val="000000"/>
                          </a:solidFill>
                          <a:effectLst/>
                          <a:latin typeface="游ゴシック" panose="020B0400000000000000" pitchFamily="50" charset="-128"/>
                          <a:ea typeface="游ゴシック" panose="020B0400000000000000" pitchFamily="50" charset="-128"/>
                        </a:rPr>
                        <a:t>表</a:t>
                      </a:r>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2. </a:t>
                      </a:r>
                      <a:r>
                        <a:rPr lang="ja-JP" altLang="en-US" sz="1100" b="0" i="0" u="none" strike="noStrike">
                          <a:solidFill>
                            <a:srgbClr val="000000"/>
                          </a:solidFill>
                          <a:effectLst/>
                          <a:latin typeface="游ゴシック" panose="020B0400000000000000" pitchFamily="50" charset="-128"/>
                          <a:ea typeface="游ゴシック" panose="020B0400000000000000" pitchFamily="50" charset="-128"/>
                        </a:rPr>
                        <a:t>レジ記録</a:t>
                      </a: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hMerge="1">
                  <a:txBody>
                    <a:bodyPr/>
                    <a:lstStyle/>
                    <a:p>
                      <a:endParaRPr kumimoji="1" lang="ja-JP" altLang="en-US"/>
                    </a:p>
                  </a:txBody>
                  <a:tcPr/>
                </a:tc>
                <a:tc>
                  <a:txBody>
                    <a:bodyPr/>
                    <a:lstStyle/>
                    <a:p>
                      <a:pPr algn="l" fontAlgn="b"/>
                      <a:endParaRPr lang="ja-JP" altLang="en-US" sz="1100" b="0" i="0" u="none" strike="noStrike">
                        <a:solidFill>
                          <a:srgbClr val="000000"/>
                        </a:solidFill>
                        <a:effectLst/>
                        <a:latin typeface="游ゴシック" panose="020B0400000000000000" pitchFamily="50" charset="-128"/>
                        <a:ea typeface="游ゴシック" panose="020B0400000000000000" pitchFamily="50" charset="-128"/>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148546147"/>
                  </a:ext>
                </a:extLst>
              </a:tr>
              <a:tr h="238125">
                <a:tc>
                  <a:txBody>
                    <a:bodyPr/>
                    <a:lstStyle/>
                    <a:p>
                      <a:pPr algn="ctr" fontAlgn="b"/>
                      <a:r>
                        <a:rPr lang="ja-JP" altLang="en-US" sz="1100" b="0" i="0" u="none" strike="noStrike">
                          <a:solidFill>
                            <a:srgbClr val="000000"/>
                          </a:solidFill>
                          <a:effectLst/>
                          <a:latin typeface="游ゴシック" panose="020B0400000000000000" pitchFamily="50" charset="-128"/>
                          <a:ea typeface="游ゴシック" panose="020B0400000000000000" pitchFamily="50" charset="-128"/>
                        </a:rPr>
                        <a:t>時</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ja-JP" altLang="en-US" sz="1100" b="0" i="0" u="none" strike="noStrike">
                          <a:solidFill>
                            <a:srgbClr val="000000"/>
                          </a:solidFill>
                          <a:effectLst/>
                          <a:latin typeface="游ゴシック" panose="020B0400000000000000" pitchFamily="50" charset="-128"/>
                          <a:ea typeface="游ゴシック" panose="020B0400000000000000" pitchFamily="50" charset="-128"/>
                        </a:rPr>
                        <a:t>分</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ja-JP" altLang="en-US" sz="1100" b="0" i="0" u="none" strike="noStrike">
                          <a:solidFill>
                            <a:srgbClr val="000000"/>
                          </a:solidFill>
                          <a:effectLst/>
                          <a:latin typeface="游ゴシック" panose="020B0400000000000000" pitchFamily="50" charset="-128"/>
                          <a:ea typeface="游ゴシック" panose="020B0400000000000000" pitchFamily="50" charset="-128"/>
                        </a:rPr>
                        <a:t>販売個数</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491812387"/>
                  </a:ext>
                </a:extLst>
              </a:tr>
              <a:tr h="238125">
                <a:tc>
                  <a:txBody>
                    <a:bodyPr/>
                    <a:lstStyle/>
                    <a:p>
                      <a:pPr algn="r" fontAlgn="b"/>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10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11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617776290"/>
                  </a:ext>
                </a:extLst>
              </a:tr>
              <a:tr h="238125">
                <a:tc>
                  <a:txBody>
                    <a:bodyPr/>
                    <a:lstStyle/>
                    <a:p>
                      <a:pPr algn="r" fontAlgn="b"/>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10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12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910506481"/>
                  </a:ext>
                </a:extLst>
              </a:tr>
              <a:tr h="238125">
                <a:tc>
                  <a:txBody>
                    <a:bodyPr/>
                    <a:lstStyle/>
                    <a:p>
                      <a:pPr algn="r" fontAlgn="b"/>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10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12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220125786"/>
                  </a:ext>
                </a:extLst>
              </a:tr>
              <a:tr h="238125">
                <a:tc>
                  <a:txBody>
                    <a:bodyPr/>
                    <a:lstStyle/>
                    <a:p>
                      <a:pPr algn="r" fontAlgn="b"/>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10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r" fontAlgn="b"/>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13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r" fontAlgn="b"/>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extLst>
                  <a:ext uri="{0D108BD9-81ED-4DB2-BD59-A6C34878D82A}">
                    <a16:rowId xmlns:a16="http://schemas.microsoft.com/office/drawing/2014/main" val="1132465955"/>
                  </a:ext>
                </a:extLst>
              </a:tr>
              <a:tr h="238125">
                <a:tc>
                  <a:txBody>
                    <a:bodyPr/>
                    <a:lstStyle/>
                    <a:p>
                      <a:pPr algn="l" fontAlgn="b"/>
                      <a:r>
                        <a:rPr lang="ja-JP" altLang="en-US" sz="11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ja-JP" altLang="en-US" sz="11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ja-JP" altLang="en-US" sz="11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extLst>
                  <a:ext uri="{0D108BD9-81ED-4DB2-BD59-A6C34878D82A}">
                    <a16:rowId xmlns:a16="http://schemas.microsoft.com/office/drawing/2014/main" val="1963541262"/>
                  </a:ext>
                </a:extLst>
              </a:tr>
              <a:tr h="238125">
                <a:tc>
                  <a:txBody>
                    <a:bodyPr/>
                    <a:lstStyle/>
                    <a:p>
                      <a:pPr algn="r" fontAlgn="b"/>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12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55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356127724"/>
                  </a:ext>
                </a:extLst>
              </a:tr>
              <a:tr h="238125">
                <a:tc>
                  <a:txBody>
                    <a:bodyPr/>
                    <a:lstStyle/>
                    <a:p>
                      <a:pPr algn="r" fontAlgn="b"/>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12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57</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024900317"/>
                  </a:ext>
                </a:extLst>
              </a:tr>
              <a:tr h="238125">
                <a:tc>
                  <a:txBody>
                    <a:bodyPr/>
                    <a:lstStyle/>
                    <a:p>
                      <a:pPr algn="r" fontAlgn="b"/>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12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59</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dirty="0">
                          <a:solidFill>
                            <a:srgbClr val="000000"/>
                          </a:solidFill>
                          <a:effectLst/>
                          <a:latin typeface="游ゴシック" panose="020B0400000000000000" pitchFamily="50" charset="-128"/>
                          <a:ea typeface="游ゴシック" panose="020B0400000000000000" pitchFamily="50" charset="-128"/>
                        </a:rPr>
                        <a:t>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507863663"/>
                  </a:ext>
                </a:extLst>
              </a:tr>
            </a:tbl>
          </a:graphicData>
        </a:graphic>
      </p:graphicFrame>
      <p:graphicFrame>
        <p:nvGraphicFramePr>
          <p:cNvPr id="6" name="表 5">
            <a:extLst>
              <a:ext uri="{FF2B5EF4-FFF2-40B4-BE49-F238E27FC236}">
                <a16:creationId xmlns:a16="http://schemas.microsoft.com/office/drawing/2014/main" id="{2C10F930-22BF-6C85-1641-D77983D90D2A}"/>
              </a:ext>
            </a:extLst>
          </p:cNvPr>
          <p:cNvGraphicFramePr>
            <a:graphicFrameLocks noGrp="1"/>
          </p:cNvGraphicFramePr>
          <p:nvPr>
            <p:extLst>
              <p:ext uri="{D42A27DB-BD31-4B8C-83A1-F6EECF244321}">
                <p14:modId xmlns:p14="http://schemas.microsoft.com/office/powerpoint/2010/main" val="3342677744"/>
              </p:ext>
            </p:extLst>
          </p:nvPr>
        </p:nvGraphicFramePr>
        <p:xfrm>
          <a:off x="2650860" y="3766865"/>
          <a:ext cx="3797300" cy="3905250"/>
        </p:xfrm>
        <a:graphic>
          <a:graphicData uri="http://schemas.openxmlformats.org/drawingml/2006/table">
            <a:tbl>
              <a:tblPr/>
              <a:tblGrid>
                <a:gridCol w="1056392">
                  <a:extLst>
                    <a:ext uri="{9D8B030D-6E8A-4147-A177-3AD203B41FA5}">
                      <a16:colId xmlns:a16="http://schemas.microsoft.com/office/drawing/2014/main" val="1924813726"/>
                    </a:ext>
                  </a:extLst>
                </a:gridCol>
                <a:gridCol w="685227">
                  <a:extLst>
                    <a:ext uri="{9D8B030D-6E8A-4147-A177-3AD203B41FA5}">
                      <a16:colId xmlns:a16="http://schemas.microsoft.com/office/drawing/2014/main" val="1376166056"/>
                    </a:ext>
                  </a:extLst>
                </a:gridCol>
                <a:gridCol w="685227">
                  <a:extLst>
                    <a:ext uri="{9D8B030D-6E8A-4147-A177-3AD203B41FA5}">
                      <a16:colId xmlns:a16="http://schemas.microsoft.com/office/drawing/2014/main" val="1704695445"/>
                    </a:ext>
                  </a:extLst>
                </a:gridCol>
                <a:gridCol w="685227">
                  <a:extLst>
                    <a:ext uri="{9D8B030D-6E8A-4147-A177-3AD203B41FA5}">
                      <a16:colId xmlns:a16="http://schemas.microsoft.com/office/drawing/2014/main" val="2655068683"/>
                    </a:ext>
                  </a:extLst>
                </a:gridCol>
                <a:gridCol w="685227">
                  <a:extLst>
                    <a:ext uri="{9D8B030D-6E8A-4147-A177-3AD203B41FA5}">
                      <a16:colId xmlns:a16="http://schemas.microsoft.com/office/drawing/2014/main" val="1250061955"/>
                    </a:ext>
                  </a:extLst>
                </a:gridCol>
              </a:tblGrid>
              <a:tr h="238125">
                <a:tc gridSpan="2">
                  <a:txBody>
                    <a:bodyPr/>
                    <a:lstStyle/>
                    <a:p>
                      <a:pPr algn="l" fontAlgn="b"/>
                      <a:r>
                        <a:rPr lang="zh-TW" altLang="en-US" sz="1100" b="0" i="0" u="none" strike="noStrike">
                          <a:solidFill>
                            <a:srgbClr val="000000"/>
                          </a:solidFill>
                          <a:effectLst/>
                          <a:latin typeface="Yu Gothic" panose="020B0400000000000000" pitchFamily="50" charset="-128"/>
                          <a:ea typeface="Yu Gothic" panose="020B0400000000000000" pitchFamily="50" charset="-128"/>
                        </a:rPr>
                        <a:t>表</a:t>
                      </a:r>
                      <a:r>
                        <a:rPr lang="en-US" altLang="zh-TW" sz="1100" b="0" i="0" u="none" strike="noStrike">
                          <a:solidFill>
                            <a:srgbClr val="000000"/>
                          </a:solidFill>
                          <a:effectLst/>
                          <a:latin typeface="Yu Gothic" panose="020B0400000000000000" pitchFamily="50" charset="-128"/>
                          <a:ea typeface="Yu Gothic" panose="020B0400000000000000" pitchFamily="50" charset="-128"/>
                        </a:rPr>
                        <a:t>3.</a:t>
                      </a:r>
                      <a:r>
                        <a:rPr lang="zh-TW" altLang="en-US" sz="1100" b="0" i="0" u="none" strike="noStrike">
                          <a:solidFill>
                            <a:srgbClr val="000000"/>
                          </a:solidFill>
                          <a:effectLst/>
                          <a:latin typeface="Yu Gothic" panose="020B0400000000000000" pitchFamily="50" charset="-128"/>
                          <a:ea typeface="Yu Gothic" panose="020B0400000000000000" pitchFamily="50" charset="-128"/>
                        </a:rPr>
                        <a:t>販売個数別集計</a:t>
                      </a:r>
                    </a:p>
                  </a:txBody>
                  <a:tcPr marL="9525" marR="9525" marT="9525" marB="0" anchor="b">
                    <a:lnL>
                      <a:noFill/>
                    </a:lnL>
                    <a:lnR>
                      <a:noFill/>
                    </a:lnR>
                    <a:lnT>
                      <a:noFill/>
                    </a:lnT>
                    <a:lnB>
                      <a:noFill/>
                    </a:lnB>
                  </a:tcPr>
                </a:tc>
                <a:tc hMerge="1">
                  <a:txBody>
                    <a:bodyPr/>
                    <a:lstStyle/>
                    <a:p>
                      <a:endParaRPr kumimoji="1" lang="ja-JP" altLang="en-US"/>
                    </a:p>
                  </a:txBody>
                  <a:tcPr/>
                </a:tc>
                <a:tc>
                  <a:txBody>
                    <a:bodyPr/>
                    <a:lstStyle/>
                    <a:p>
                      <a:pPr algn="l" fontAlgn="b"/>
                      <a:endParaRPr lang="ja-JP" altLang="en-US" sz="1100" b="0" i="0" u="none" strike="noStrike" dirty="0">
                        <a:solidFill>
                          <a:srgbClr val="000000"/>
                        </a:solidFill>
                        <a:effectLst/>
                        <a:latin typeface="Yu Gothic" panose="020B0400000000000000" pitchFamily="50" charset="-128"/>
                        <a:ea typeface="Yu Gothic" panose="020B0400000000000000" pitchFamily="50" charset="-128"/>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ja-JP" altLang="en-US" sz="1100" b="0" i="0" u="none" strike="noStrike">
                        <a:solidFill>
                          <a:srgbClr val="000000"/>
                        </a:solidFill>
                        <a:effectLst/>
                        <a:latin typeface="Yu Gothic" panose="020B0400000000000000" pitchFamily="50" charset="-128"/>
                        <a:ea typeface="Yu Gothic" panose="020B0400000000000000" pitchFamily="50" charset="-128"/>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ja-JP" altLang="en-US" sz="1100" b="0" i="0" u="none" strike="noStrike">
                        <a:solidFill>
                          <a:srgbClr val="000000"/>
                        </a:solidFill>
                        <a:effectLst/>
                        <a:latin typeface="Yu Gothic" panose="020B0400000000000000" pitchFamily="50" charset="-128"/>
                        <a:ea typeface="Yu Gothic" panose="020B0400000000000000" pitchFamily="50" charset="-128"/>
                      </a:endParaRPr>
                    </a:p>
                  </a:txBody>
                  <a:tcPr marL="9525" marR="9525" marT="9525" marB="0" anchor="b">
                    <a:lnL>
                      <a:noFill/>
                    </a:lnL>
                    <a:lnR>
                      <a:noFill/>
                    </a:lnR>
                    <a:lnT>
                      <a:noFill/>
                    </a:lnT>
                    <a:lnB>
                      <a:noFill/>
                    </a:lnB>
                  </a:tcPr>
                </a:tc>
                <a:extLst>
                  <a:ext uri="{0D108BD9-81ED-4DB2-BD59-A6C34878D82A}">
                    <a16:rowId xmlns:a16="http://schemas.microsoft.com/office/drawing/2014/main" val="876153288"/>
                  </a:ext>
                </a:extLst>
              </a:tr>
              <a:tr h="419100">
                <a:tc>
                  <a:txBody>
                    <a:bodyPr/>
                    <a:lstStyle/>
                    <a:p>
                      <a:pPr algn="ctr" fontAlgn="ctr"/>
                      <a:endParaRPr lang="ja-JP" altLang="en-US" sz="1100" b="0" i="0" u="none" strike="noStrike">
                        <a:solidFill>
                          <a:srgbClr val="000000"/>
                        </a:solidFill>
                        <a:effectLst/>
                        <a:latin typeface="Yu Gothic" panose="020B0400000000000000" pitchFamily="50" charset="-128"/>
                        <a:ea typeface="Yu Gothic" panose="020B0400000000000000" pitchFamily="50" charset="-128"/>
                      </a:endParaRPr>
                    </a:p>
                  </a:txBody>
                  <a:tcPr marL="9525" marR="9525" marT="9525" marB="0" anchor="ctr">
                    <a:lnL>
                      <a:noFill/>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ja-JP" altLang="en-US" sz="1000" b="0" i="0" u="none" strike="noStrike">
                          <a:solidFill>
                            <a:srgbClr val="000000"/>
                          </a:solidFill>
                          <a:effectLst/>
                          <a:latin typeface="Yu Gothic" panose="020B0400000000000000" pitchFamily="50" charset="-128"/>
                          <a:ea typeface="Yu Gothic" panose="020B0400000000000000" pitchFamily="50" charset="-128"/>
                        </a:rPr>
                        <a:t>販売個数</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1000" b="0" i="0" u="none" strike="noStrike">
                          <a:solidFill>
                            <a:srgbClr val="000000"/>
                          </a:solidFill>
                          <a:effectLst/>
                          <a:latin typeface="Yu Gothic" panose="020B0400000000000000" pitchFamily="50" charset="-128"/>
                          <a:ea typeface="Yu Gothic" panose="020B0400000000000000" pitchFamily="50" charset="-128"/>
                        </a:rPr>
                        <a:t>購入者数</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TW" altLang="en-US" sz="1000" b="0" i="0" u="none" strike="noStrike">
                          <a:solidFill>
                            <a:srgbClr val="000000"/>
                          </a:solidFill>
                          <a:effectLst/>
                          <a:latin typeface="Yu Gothic" panose="020B0400000000000000" pitchFamily="50" charset="-128"/>
                          <a:ea typeface="Yu Gothic" panose="020B0400000000000000" pitchFamily="50" charset="-128"/>
                        </a:rPr>
                        <a:t>販売個数</a:t>
                      </a:r>
                      <a:br>
                        <a:rPr lang="zh-TW" altLang="en-US" sz="1000" b="0" i="0" u="none" strike="noStrike">
                          <a:solidFill>
                            <a:srgbClr val="000000"/>
                          </a:solidFill>
                          <a:effectLst/>
                          <a:latin typeface="Yu Gothic" panose="020B0400000000000000" pitchFamily="50" charset="-128"/>
                          <a:ea typeface="Yu Gothic" panose="020B0400000000000000" pitchFamily="50" charset="-128"/>
                        </a:rPr>
                      </a:br>
                      <a:r>
                        <a:rPr lang="zh-TW" altLang="en-US" sz="1000" b="0" i="0" u="none" strike="noStrike">
                          <a:solidFill>
                            <a:srgbClr val="000000"/>
                          </a:solidFill>
                          <a:effectLst/>
                          <a:latin typeface="Yu Gothic" panose="020B0400000000000000" pitchFamily="50" charset="-128"/>
                          <a:ea typeface="Yu Gothic" panose="020B0400000000000000" pitchFamily="50" charset="-128"/>
                        </a:rPr>
                        <a:t>合計</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endParaRPr lang="ja-JP" altLang="en-US" sz="1100" b="0" i="0" u="none" strike="noStrike">
                        <a:solidFill>
                          <a:srgbClr val="000000"/>
                        </a:solidFill>
                        <a:effectLst/>
                        <a:latin typeface="Yu Gothic" panose="020B0400000000000000" pitchFamily="50" charset="-128"/>
                        <a:ea typeface="Yu Gothic" panose="020B0400000000000000" pitchFamily="50" charset="-128"/>
                      </a:endParaRPr>
                    </a:p>
                  </a:txBody>
                  <a:tcPr marL="9525" marR="9525" marT="9525" marB="0" anchor="b">
                    <a:lnL w="6350" cap="flat" cmpd="sng" algn="ctr">
                      <a:solidFill>
                        <a:srgbClr val="000000"/>
                      </a:solidFill>
                      <a:prstDash val="solid"/>
                      <a:round/>
                      <a:headEnd type="none" w="med" len="med"/>
                      <a:tailEnd type="none" w="med" len="med"/>
                    </a:lnL>
                    <a:lnR>
                      <a:noFill/>
                    </a:lnR>
                    <a:lnT>
                      <a:noFill/>
                    </a:lnT>
                    <a:lnB>
                      <a:noFill/>
                    </a:lnB>
                  </a:tcPr>
                </a:tc>
                <a:extLst>
                  <a:ext uri="{0D108BD9-81ED-4DB2-BD59-A6C34878D82A}">
                    <a16:rowId xmlns:a16="http://schemas.microsoft.com/office/drawing/2014/main" val="1926132186"/>
                  </a:ext>
                </a:extLst>
              </a:tr>
              <a:tr h="238125">
                <a:tc>
                  <a:txBody>
                    <a:bodyPr/>
                    <a:lstStyle/>
                    <a:p>
                      <a:pPr algn="l" fontAlgn="b"/>
                      <a:endParaRPr lang="ja-JP" altLang="en-US" sz="1100" b="0" i="0" u="none" strike="noStrike">
                        <a:solidFill>
                          <a:srgbClr val="000000"/>
                        </a:solidFill>
                        <a:effectLst/>
                        <a:latin typeface="Yu Gothic" panose="020B0400000000000000" pitchFamily="50" charset="-128"/>
                        <a:ea typeface="Yu Gothic" panose="020B0400000000000000" pitchFamily="50" charset="-128"/>
                      </a:endParaRPr>
                    </a:p>
                  </a:txBody>
                  <a:tcPr marL="9525" marR="9525" marT="9525" marB="0" anchor="b">
                    <a:lnL>
                      <a:noFill/>
                    </a:lnL>
                    <a:lnR w="6350" cap="flat" cmpd="sng" algn="ctr">
                      <a:solidFill>
                        <a:srgbClr val="000000"/>
                      </a:solidFill>
                      <a:prstDash val="solid"/>
                      <a:round/>
                      <a:headEnd type="none" w="med" len="med"/>
                      <a:tailEnd type="none" w="med" len="med"/>
                    </a:lnR>
                    <a:lnT>
                      <a:noFill/>
                    </a:lnT>
                    <a:lnB>
                      <a:noFill/>
                    </a:lnB>
                  </a:tcPr>
                </a:tc>
                <a:tc>
                  <a:txBody>
                    <a:bodyPr/>
                    <a:lstStyle/>
                    <a:p>
                      <a:pPr algn="ct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88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88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l" fontAlgn="b"/>
                      <a:endParaRPr lang="ja-JP" altLang="en-US" sz="1100" b="0" i="0" u="none" strike="noStrike">
                        <a:solidFill>
                          <a:srgbClr val="000000"/>
                        </a:solidFill>
                        <a:effectLst/>
                        <a:latin typeface="Yu Gothic" panose="020B0400000000000000" pitchFamily="50" charset="-128"/>
                        <a:ea typeface="Yu Gothic" panose="020B0400000000000000" pitchFamily="50" charset="-128"/>
                      </a:endParaRPr>
                    </a:p>
                  </a:txBody>
                  <a:tcPr marL="9525" marR="9525" marT="9525" marB="0" anchor="b">
                    <a:lnL w="6350" cap="flat" cmpd="sng" algn="ctr">
                      <a:solidFill>
                        <a:srgbClr val="000000"/>
                      </a:solidFill>
                      <a:prstDash val="solid"/>
                      <a:round/>
                      <a:headEnd type="none" w="med" len="med"/>
                      <a:tailEnd type="none" w="med" len="med"/>
                    </a:lnL>
                    <a:lnR>
                      <a:noFill/>
                    </a:lnR>
                    <a:lnT>
                      <a:noFill/>
                    </a:lnT>
                    <a:lnB>
                      <a:noFill/>
                    </a:lnB>
                  </a:tcPr>
                </a:tc>
                <a:extLst>
                  <a:ext uri="{0D108BD9-81ED-4DB2-BD59-A6C34878D82A}">
                    <a16:rowId xmlns:a16="http://schemas.microsoft.com/office/drawing/2014/main" val="3894888244"/>
                  </a:ext>
                </a:extLst>
              </a:tr>
              <a:tr h="238125">
                <a:tc>
                  <a:txBody>
                    <a:bodyPr/>
                    <a:lstStyle/>
                    <a:p>
                      <a:pPr algn="l" fontAlgn="b"/>
                      <a:endParaRPr lang="ja-JP" altLang="en-US" sz="1100" b="0" i="0" u="none" strike="noStrike">
                        <a:solidFill>
                          <a:srgbClr val="000000"/>
                        </a:solidFill>
                        <a:effectLst/>
                        <a:latin typeface="Yu Gothic" panose="020B0400000000000000" pitchFamily="50" charset="-128"/>
                        <a:ea typeface="Yu Gothic" panose="020B0400000000000000" pitchFamily="50" charset="-128"/>
                      </a:endParaRPr>
                    </a:p>
                  </a:txBody>
                  <a:tcPr marL="9525" marR="9525" marT="9525" marB="0" anchor="b">
                    <a:lnL>
                      <a:noFill/>
                    </a:lnL>
                    <a:lnR w="6350" cap="flat" cmpd="sng" algn="ctr">
                      <a:solidFill>
                        <a:srgbClr val="000000"/>
                      </a:solidFill>
                      <a:prstDash val="solid"/>
                      <a:round/>
                      <a:headEnd type="none" w="med" len="med"/>
                      <a:tailEnd type="none" w="med" len="med"/>
                    </a:lnR>
                    <a:lnT>
                      <a:noFill/>
                    </a:lnT>
                    <a:lnB>
                      <a:noFill/>
                    </a:lnB>
                  </a:tcPr>
                </a:tc>
                <a:tc>
                  <a:txBody>
                    <a:bodyPr/>
                    <a:lstStyle/>
                    <a:p>
                      <a:pPr algn="ct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45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ct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90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l" fontAlgn="b"/>
                      <a:endParaRPr lang="ja-JP" altLang="en-US" sz="1100" b="0" i="0" u="none" strike="noStrike">
                        <a:solidFill>
                          <a:srgbClr val="000000"/>
                        </a:solidFill>
                        <a:effectLst/>
                        <a:latin typeface="Yu Gothic" panose="020B0400000000000000" pitchFamily="50" charset="-128"/>
                        <a:ea typeface="Yu Gothic" panose="020B0400000000000000" pitchFamily="50" charset="-128"/>
                      </a:endParaRPr>
                    </a:p>
                  </a:txBody>
                  <a:tcPr marL="9525" marR="9525" marT="9525" marB="0" anchor="b">
                    <a:lnL w="6350" cap="flat" cmpd="sng" algn="ctr">
                      <a:solidFill>
                        <a:srgbClr val="000000"/>
                      </a:solidFill>
                      <a:prstDash val="solid"/>
                      <a:round/>
                      <a:headEnd type="none" w="med" len="med"/>
                      <a:tailEnd type="none" w="med" len="med"/>
                    </a:lnL>
                    <a:lnR>
                      <a:noFill/>
                    </a:lnR>
                    <a:lnT>
                      <a:noFill/>
                    </a:lnT>
                    <a:lnB>
                      <a:noFill/>
                    </a:lnB>
                  </a:tcPr>
                </a:tc>
                <a:extLst>
                  <a:ext uri="{0D108BD9-81ED-4DB2-BD59-A6C34878D82A}">
                    <a16:rowId xmlns:a16="http://schemas.microsoft.com/office/drawing/2014/main" val="3785121485"/>
                  </a:ext>
                </a:extLst>
              </a:tr>
              <a:tr h="238125">
                <a:tc>
                  <a:txBody>
                    <a:bodyPr/>
                    <a:lstStyle/>
                    <a:p>
                      <a:pPr algn="l" fontAlgn="b"/>
                      <a:endParaRPr lang="ja-JP" altLang="en-US" sz="1100" b="0" i="0" u="none" strike="noStrike">
                        <a:solidFill>
                          <a:srgbClr val="000000"/>
                        </a:solidFill>
                        <a:effectLst/>
                        <a:latin typeface="Yu Gothic" panose="020B0400000000000000" pitchFamily="50" charset="-128"/>
                        <a:ea typeface="Yu Gothic" panose="020B0400000000000000" pitchFamily="50" charset="-128"/>
                      </a:endParaRPr>
                    </a:p>
                  </a:txBody>
                  <a:tcPr marL="9525" marR="9525" marT="9525" marB="0" anchor="b">
                    <a:lnL>
                      <a:noFill/>
                    </a:lnL>
                    <a:lnR w="6350" cap="flat" cmpd="sng" algn="ctr">
                      <a:solidFill>
                        <a:srgbClr val="000000"/>
                      </a:solidFill>
                      <a:prstDash val="solid"/>
                      <a:round/>
                      <a:headEnd type="none" w="med" len="med"/>
                      <a:tailEnd type="none" w="med" len="med"/>
                    </a:lnR>
                    <a:lnT>
                      <a:noFill/>
                    </a:lnT>
                    <a:lnB>
                      <a:noFill/>
                    </a:lnB>
                  </a:tcPr>
                </a:tc>
                <a:tc>
                  <a:txBody>
                    <a:bodyPr/>
                    <a:lstStyle/>
                    <a:p>
                      <a:pPr algn="ct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16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ct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48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l" fontAlgn="b"/>
                      <a:endParaRPr lang="ja-JP" altLang="en-US" sz="1100" b="0" i="0" u="none" strike="noStrike">
                        <a:solidFill>
                          <a:srgbClr val="000000"/>
                        </a:solidFill>
                        <a:effectLst/>
                        <a:latin typeface="Yu Gothic" panose="020B0400000000000000" pitchFamily="50" charset="-128"/>
                        <a:ea typeface="Yu Gothic" panose="020B0400000000000000" pitchFamily="50" charset="-128"/>
                      </a:endParaRPr>
                    </a:p>
                  </a:txBody>
                  <a:tcPr marL="9525" marR="9525" marT="9525" marB="0" anchor="b">
                    <a:lnL w="6350" cap="flat" cmpd="sng" algn="ctr">
                      <a:solidFill>
                        <a:srgbClr val="000000"/>
                      </a:solidFill>
                      <a:prstDash val="solid"/>
                      <a:round/>
                      <a:headEnd type="none" w="med" len="med"/>
                      <a:tailEnd type="none" w="med" len="med"/>
                    </a:lnL>
                    <a:lnR>
                      <a:noFill/>
                    </a:lnR>
                    <a:lnT>
                      <a:noFill/>
                    </a:lnT>
                    <a:lnB>
                      <a:noFill/>
                    </a:lnB>
                  </a:tcPr>
                </a:tc>
                <a:extLst>
                  <a:ext uri="{0D108BD9-81ED-4DB2-BD59-A6C34878D82A}">
                    <a16:rowId xmlns:a16="http://schemas.microsoft.com/office/drawing/2014/main" val="578399614"/>
                  </a:ext>
                </a:extLst>
              </a:tr>
              <a:tr h="238125">
                <a:tc>
                  <a:txBody>
                    <a:bodyPr/>
                    <a:lstStyle/>
                    <a:p>
                      <a:pPr algn="l" fontAlgn="b"/>
                      <a:endParaRPr lang="ja-JP" altLang="en-US" sz="1100" b="0" i="0" u="none" strike="noStrike">
                        <a:solidFill>
                          <a:srgbClr val="000000"/>
                        </a:solidFill>
                        <a:effectLst/>
                        <a:latin typeface="Yu Gothic" panose="020B0400000000000000" pitchFamily="50" charset="-128"/>
                        <a:ea typeface="Yu Gothic" panose="020B0400000000000000" pitchFamily="50" charset="-128"/>
                      </a:endParaRPr>
                    </a:p>
                  </a:txBody>
                  <a:tcPr marL="9525" marR="9525" marT="9525" marB="0" anchor="b">
                    <a:lnL>
                      <a:noFill/>
                    </a:lnL>
                    <a:lnR w="6350" cap="flat" cmpd="sng" algn="ctr">
                      <a:solidFill>
                        <a:srgbClr val="000000"/>
                      </a:solidFill>
                      <a:prstDash val="solid"/>
                      <a:round/>
                      <a:headEnd type="none" w="med" len="med"/>
                      <a:tailEnd type="none" w="med" len="med"/>
                    </a:lnR>
                    <a:lnT>
                      <a:noFill/>
                    </a:lnT>
                    <a:lnB>
                      <a:noFill/>
                    </a:lnB>
                  </a:tcPr>
                </a:tc>
                <a:tc>
                  <a:txBody>
                    <a:bodyPr/>
                    <a:lstStyle/>
                    <a:p>
                      <a:pPr algn="ct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ct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12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l" fontAlgn="b"/>
                      <a:endParaRPr lang="ja-JP" altLang="en-US" sz="1100" b="0" i="0" u="none" strike="noStrike">
                        <a:solidFill>
                          <a:srgbClr val="000000"/>
                        </a:solidFill>
                        <a:effectLst/>
                        <a:latin typeface="Yu Gothic" panose="020B0400000000000000" pitchFamily="50" charset="-128"/>
                        <a:ea typeface="Yu Gothic" panose="020B0400000000000000" pitchFamily="50" charset="-128"/>
                      </a:endParaRPr>
                    </a:p>
                  </a:txBody>
                  <a:tcPr marL="9525" marR="9525" marT="9525" marB="0" anchor="b">
                    <a:lnL w="6350" cap="flat" cmpd="sng" algn="ctr">
                      <a:solidFill>
                        <a:srgbClr val="000000"/>
                      </a:solidFill>
                      <a:prstDash val="solid"/>
                      <a:round/>
                      <a:headEnd type="none" w="med" len="med"/>
                      <a:tailEnd type="none" w="med" len="med"/>
                    </a:lnL>
                    <a:lnR>
                      <a:noFill/>
                    </a:lnR>
                    <a:lnT>
                      <a:noFill/>
                    </a:lnT>
                    <a:lnB>
                      <a:noFill/>
                    </a:lnB>
                  </a:tcPr>
                </a:tc>
                <a:extLst>
                  <a:ext uri="{0D108BD9-81ED-4DB2-BD59-A6C34878D82A}">
                    <a16:rowId xmlns:a16="http://schemas.microsoft.com/office/drawing/2014/main" val="3082439903"/>
                  </a:ext>
                </a:extLst>
              </a:tr>
              <a:tr h="238125">
                <a:tc>
                  <a:txBody>
                    <a:bodyPr/>
                    <a:lstStyle/>
                    <a:p>
                      <a:pPr algn="l" fontAlgn="b"/>
                      <a:endParaRPr lang="ja-JP" altLang="en-US" sz="1100" b="0" i="0" u="none" strike="noStrike">
                        <a:solidFill>
                          <a:srgbClr val="000000"/>
                        </a:solidFill>
                        <a:effectLst/>
                        <a:latin typeface="Yu Gothic" panose="020B0400000000000000" pitchFamily="50" charset="-128"/>
                        <a:ea typeface="Yu Gothic" panose="020B0400000000000000" pitchFamily="50" charset="-128"/>
                      </a:endParaRPr>
                    </a:p>
                  </a:txBody>
                  <a:tcPr marL="9525" marR="9525" marT="9525" marB="0" anchor="b">
                    <a:lnL>
                      <a:noFill/>
                    </a:lnL>
                    <a:lnR w="6350" cap="flat" cmpd="sng" algn="ctr">
                      <a:solidFill>
                        <a:srgbClr val="000000"/>
                      </a:solidFill>
                      <a:prstDash val="solid"/>
                      <a:round/>
                      <a:headEnd type="none" w="med" len="med"/>
                      <a:tailEnd type="none" w="med" len="med"/>
                    </a:lnR>
                    <a:lnT>
                      <a:noFill/>
                    </a:lnT>
                    <a:lnB>
                      <a:noFill/>
                    </a:lnB>
                  </a:tcPr>
                </a:tc>
                <a:tc>
                  <a:txBody>
                    <a:bodyPr/>
                    <a:lstStyle/>
                    <a:p>
                      <a:pPr algn="ctr" fontAlgn="b"/>
                      <a:r>
                        <a:rPr lang="ja-JP" altLang="en-US" sz="1100" b="0" i="0" u="none" strike="noStrike">
                          <a:solidFill>
                            <a:srgbClr val="000000"/>
                          </a:solidFill>
                          <a:effectLst/>
                          <a:latin typeface="Yu Gothic" panose="020B0400000000000000" pitchFamily="50" charset="-128"/>
                          <a:ea typeface="Yu Gothic" panose="020B0400000000000000" pitchFamily="50" charset="-128"/>
                        </a:rPr>
                        <a:t>合計</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152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238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l" fontAlgn="b"/>
                      <a:endParaRPr lang="ja-JP" altLang="en-US" sz="1100" b="0" i="0" u="none" strike="noStrike">
                        <a:solidFill>
                          <a:srgbClr val="000000"/>
                        </a:solidFill>
                        <a:effectLst/>
                        <a:latin typeface="Yu Gothic" panose="020B0400000000000000" pitchFamily="50" charset="-128"/>
                        <a:ea typeface="Yu Gothic" panose="020B0400000000000000" pitchFamily="50" charset="-128"/>
                      </a:endParaRPr>
                    </a:p>
                  </a:txBody>
                  <a:tcPr marL="9525" marR="9525" marT="9525" marB="0" anchor="b">
                    <a:lnL w="6350" cap="flat" cmpd="sng" algn="ctr">
                      <a:solidFill>
                        <a:srgbClr val="000000"/>
                      </a:solidFill>
                      <a:prstDash val="solid"/>
                      <a:round/>
                      <a:headEnd type="none" w="med" len="med"/>
                      <a:tailEnd type="none" w="med" len="med"/>
                    </a:lnL>
                    <a:lnR>
                      <a:noFill/>
                    </a:lnR>
                    <a:lnT>
                      <a:noFill/>
                    </a:lnT>
                    <a:lnB>
                      <a:noFill/>
                    </a:lnB>
                  </a:tcPr>
                </a:tc>
                <a:extLst>
                  <a:ext uri="{0D108BD9-81ED-4DB2-BD59-A6C34878D82A}">
                    <a16:rowId xmlns:a16="http://schemas.microsoft.com/office/drawing/2014/main" val="490418577"/>
                  </a:ext>
                </a:extLst>
              </a:tr>
              <a:tr h="238125">
                <a:tc>
                  <a:txBody>
                    <a:bodyPr/>
                    <a:lstStyle/>
                    <a:p>
                      <a:pPr algn="l" fontAlgn="b"/>
                      <a:endParaRPr lang="ja-JP" altLang="en-US" sz="1100" b="0" i="0" u="none" strike="noStrike">
                        <a:solidFill>
                          <a:srgbClr val="000000"/>
                        </a:solidFill>
                        <a:effectLst/>
                        <a:latin typeface="Yu Gothic" panose="020B0400000000000000" pitchFamily="50" charset="-128"/>
                        <a:ea typeface="Yu Gothic" panose="020B0400000000000000" pitchFamily="50" charset="-128"/>
                      </a:endParaRPr>
                    </a:p>
                  </a:txBody>
                  <a:tcPr marL="9525" marR="9525" marT="9525" marB="0" anchor="b">
                    <a:lnL>
                      <a:noFill/>
                    </a:lnL>
                    <a:lnR>
                      <a:noFill/>
                    </a:lnR>
                    <a:lnT>
                      <a:noFill/>
                    </a:lnT>
                    <a:lnB>
                      <a:noFill/>
                    </a:lnB>
                  </a:tcPr>
                </a:tc>
                <a:tc>
                  <a:txBody>
                    <a:bodyPr/>
                    <a:lstStyle/>
                    <a:p>
                      <a:pPr algn="l" fontAlgn="b"/>
                      <a:endParaRPr lang="ja-JP" altLang="en-US" sz="1100" b="0" i="0" u="none" strike="noStrike">
                        <a:solidFill>
                          <a:srgbClr val="000000"/>
                        </a:solidFill>
                        <a:effectLst/>
                        <a:latin typeface="Yu Gothic" panose="020B0400000000000000" pitchFamily="50" charset="-128"/>
                        <a:ea typeface="Yu Gothic" panose="020B0400000000000000" pitchFamily="50" charset="-128"/>
                      </a:endParaRPr>
                    </a:p>
                  </a:txBody>
                  <a:tcPr marL="9525" marR="9525" marT="9525"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ja-JP" altLang="en-US" sz="1100" b="0" i="0" u="none" strike="noStrike">
                        <a:solidFill>
                          <a:srgbClr val="000000"/>
                        </a:solidFill>
                        <a:effectLst/>
                        <a:latin typeface="Yu Gothic" panose="020B0400000000000000" pitchFamily="50" charset="-128"/>
                        <a:ea typeface="Yu Gothic" panose="020B0400000000000000" pitchFamily="50" charset="-128"/>
                      </a:endParaRPr>
                    </a:p>
                  </a:txBody>
                  <a:tcPr marL="9525" marR="9525" marT="9525"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ja-JP" altLang="en-US" sz="1100" b="0" i="0" u="none" strike="noStrike">
                        <a:solidFill>
                          <a:srgbClr val="000000"/>
                        </a:solidFill>
                        <a:effectLst/>
                        <a:latin typeface="Yu Gothic" panose="020B0400000000000000" pitchFamily="50" charset="-128"/>
                        <a:ea typeface="Yu Gothic" panose="020B0400000000000000" pitchFamily="50" charset="-128"/>
                      </a:endParaRPr>
                    </a:p>
                  </a:txBody>
                  <a:tcPr marL="9525" marR="9525" marT="9525"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ja-JP" altLang="en-US" sz="1100" b="0" i="0" u="none" strike="noStrike">
                        <a:solidFill>
                          <a:srgbClr val="000000"/>
                        </a:solidFill>
                        <a:effectLst/>
                        <a:latin typeface="Yu Gothic" panose="020B0400000000000000" pitchFamily="50" charset="-128"/>
                        <a:ea typeface="Yu Gothic" panose="020B0400000000000000" pitchFamily="50" charset="-128"/>
                      </a:endParaRPr>
                    </a:p>
                  </a:txBody>
                  <a:tcPr marL="9525" marR="9525" marT="9525" marB="0" anchor="b">
                    <a:lnL>
                      <a:noFill/>
                    </a:lnL>
                    <a:lnR>
                      <a:noFill/>
                    </a:lnR>
                    <a:lnT>
                      <a:noFill/>
                    </a:lnT>
                    <a:lnB>
                      <a:noFill/>
                    </a:lnB>
                  </a:tcPr>
                </a:tc>
                <a:extLst>
                  <a:ext uri="{0D108BD9-81ED-4DB2-BD59-A6C34878D82A}">
                    <a16:rowId xmlns:a16="http://schemas.microsoft.com/office/drawing/2014/main" val="2755372652"/>
                  </a:ext>
                </a:extLst>
              </a:tr>
              <a:tr h="238125">
                <a:tc gridSpan="4">
                  <a:txBody>
                    <a:bodyPr/>
                    <a:lstStyle/>
                    <a:p>
                      <a:pPr algn="l" fontAlgn="b"/>
                      <a:r>
                        <a:rPr lang="ja-JP" altLang="en-US" sz="1100" b="0" i="0" u="none" strike="noStrike">
                          <a:solidFill>
                            <a:srgbClr val="000000"/>
                          </a:solidFill>
                          <a:effectLst/>
                          <a:latin typeface="Yu Gothic" panose="020B0400000000000000" pitchFamily="50" charset="-128"/>
                          <a:ea typeface="Yu Gothic" panose="020B0400000000000000" pitchFamily="50" charset="-128"/>
                        </a:rPr>
                        <a:t>表</a:t>
                      </a:r>
                      <a:r>
                        <a:rPr lang="en-US" altLang="ja-JP" sz="1100" b="0" i="0" u="none" strike="noStrike">
                          <a:solidFill>
                            <a:srgbClr val="000000"/>
                          </a:solidFill>
                          <a:effectLst/>
                          <a:latin typeface="Yu Gothic" panose="020B0400000000000000" pitchFamily="50" charset="-128"/>
                          <a:ea typeface="Yu Gothic" panose="020B0400000000000000" pitchFamily="50" charset="-128"/>
                        </a:rPr>
                        <a:t>4.</a:t>
                      </a:r>
                      <a:r>
                        <a:rPr lang="ja-JP" altLang="en-US" sz="1100" b="0" i="0" u="none" strike="noStrike">
                          <a:solidFill>
                            <a:srgbClr val="000000"/>
                          </a:solidFill>
                          <a:effectLst/>
                          <a:latin typeface="Yu Gothic" panose="020B0400000000000000" pitchFamily="50" charset="-128"/>
                          <a:ea typeface="Yu Gothic" panose="020B0400000000000000" pitchFamily="50" charset="-128"/>
                        </a:rPr>
                        <a:t>時間帯ごとの販売個数と予測の差異</a:t>
                      </a:r>
                    </a:p>
                  </a:txBody>
                  <a:tcPr marL="9525" marR="9525" marT="9525" marB="0" anchor="b">
                    <a:lnL>
                      <a:noFill/>
                    </a:lnL>
                    <a:lnR>
                      <a:noFill/>
                    </a:lnR>
                    <a:lnT>
                      <a:noFill/>
                    </a:lnT>
                    <a:lnB>
                      <a:noFill/>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a:txBody>
                    <a:bodyPr/>
                    <a:lstStyle/>
                    <a:p>
                      <a:pPr algn="l" fontAlgn="b"/>
                      <a:endParaRPr lang="ja-JP" altLang="en-US" sz="1100" b="0" i="0" u="none" strike="noStrike">
                        <a:solidFill>
                          <a:srgbClr val="000000"/>
                        </a:solidFill>
                        <a:effectLst/>
                        <a:latin typeface="Yu Gothic" panose="020B0400000000000000" pitchFamily="50" charset="-128"/>
                        <a:ea typeface="Yu Gothic" panose="020B0400000000000000" pitchFamily="50" charset="-128"/>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309332502"/>
                  </a:ext>
                </a:extLst>
              </a:tr>
              <a:tr h="628650">
                <a:tc>
                  <a:txBody>
                    <a:bodyPr/>
                    <a:lstStyle/>
                    <a:p>
                      <a:pPr algn="l" fontAlgn="b"/>
                      <a:endParaRPr lang="ja-JP" altLang="en-US" sz="1100" b="0" i="0" u="none" strike="noStrike">
                        <a:solidFill>
                          <a:srgbClr val="000000"/>
                        </a:solidFill>
                        <a:effectLst/>
                        <a:latin typeface="Yu Gothic" panose="020B0400000000000000" pitchFamily="50" charset="-128"/>
                        <a:ea typeface="Yu Gothic" panose="020B0400000000000000" pitchFamily="50" charset="-128"/>
                      </a:endParaRPr>
                    </a:p>
                  </a:txBody>
                  <a:tcPr marL="9525" marR="9525" marT="9525" marB="0" anchor="b">
                    <a:lnL>
                      <a:noFill/>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ja-JP" altLang="en-US" sz="1000" b="0" i="0" u="none" strike="noStrike">
                          <a:solidFill>
                            <a:srgbClr val="000000"/>
                          </a:solidFill>
                          <a:effectLst/>
                          <a:latin typeface="Yu Gothic" panose="020B0400000000000000" pitchFamily="50" charset="-128"/>
                          <a:ea typeface="Yu Gothic" panose="020B0400000000000000" pitchFamily="50" charset="-128"/>
                        </a:rPr>
                        <a:t>時</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1000" b="0" i="0" u="none" strike="noStrike">
                          <a:solidFill>
                            <a:srgbClr val="000000"/>
                          </a:solidFill>
                          <a:effectLst/>
                          <a:latin typeface="Yu Gothic" panose="020B0400000000000000" pitchFamily="50" charset="-128"/>
                          <a:ea typeface="Yu Gothic" panose="020B0400000000000000" pitchFamily="50" charset="-128"/>
                        </a:rPr>
                        <a:t>時間帯別での販売個数</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1000" b="0" i="0" u="none" strike="noStrike">
                          <a:solidFill>
                            <a:srgbClr val="000000"/>
                          </a:solidFill>
                          <a:effectLst/>
                          <a:latin typeface="Yu Gothic" panose="020B0400000000000000" pitchFamily="50" charset="-128"/>
                          <a:ea typeface="Yu Gothic" panose="020B0400000000000000" pitchFamily="50" charset="-128"/>
                        </a:rPr>
                        <a:t>予想個数</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1000" b="0" i="0" u="none" strike="noStrike">
                          <a:solidFill>
                            <a:srgbClr val="000000"/>
                          </a:solidFill>
                          <a:effectLst/>
                          <a:latin typeface="Yu Gothic" panose="020B0400000000000000" pitchFamily="50" charset="-128"/>
                          <a:ea typeface="Yu Gothic" panose="020B0400000000000000" pitchFamily="50" charset="-128"/>
                        </a:rPr>
                        <a:t>販売個数と予想個数の差</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293794418"/>
                  </a:ext>
                </a:extLst>
              </a:tr>
              <a:tr h="238125">
                <a:tc>
                  <a:txBody>
                    <a:bodyPr/>
                    <a:lstStyle/>
                    <a:p>
                      <a:pPr algn="l" fontAlgn="b"/>
                      <a:endParaRPr lang="ja-JP" altLang="en-US" sz="1100" b="0" i="0" u="none" strike="noStrike">
                        <a:solidFill>
                          <a:srgbClr val="000000"/>
                        </a:solidFill>
                        <a:effectLst/>
                        <a:latin typeface="Yu Gothic" panose="020B0400000000000000" pitchFamily="50" charset="-128"/>
                        <a:ea typeface="Yu Gothic" panose="020B0400000000000000" pitchFamily="50" charset="-128"/>
                      </a:endParaRPr>
                    </a:p>
                  </a:txBody>
                  <a:tcPr marL="9525" marR="9525" marT="9525" marB="0" anchor="b">
                    <a:lnL>
                      <a:noFill/>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10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72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60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12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extLst>
                  <a:ext uri="{0D108BD9-81ED-4DB2-BD59-A6C34878D82A}">
                    <a16:rowId xmlns:a16="http://schemas.microsoft.com/office/drawing/2014/main" val="4156015683"/>
                  </a:ext>
                </a:extLst>
              </a:tr>
              <a:tr h="238125">
                <a:tc>
                  <a:txBody>
                    <a:bodyPr/>
                    <a:lstStyle/>
                    <a:p>
                      <a:pPr algn="l" fontAlgn="b"/>
                      <a:endParaRPr lang="ja-JP" altLang="en-US" sz="1100" b="0" i="0" u="none" strike="noStrike">
                        <a:solidFill>
                          <a:srgbClr val="000000"/>
                        </a:solidFill>
                        <a:effectLst/>
                        <a:latin typeface="Yu Gothic" panose="020B0400000000000000" pitchFamily="50" charset="-128"/>
                        <a:ea typeface="Yu Gothic" panose="020B0400000000000000" pitchFamily="50" charset="-128"/>
                      </a:endParaRPr>
                    </a:p>
                  </a:txBody>
                  <a:tcPr marL="9525" marR="9525" marT="9525" marB="0" anchor="b">
                    <a:lnL>
                      <a:noFill/>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11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84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60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24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extLst>
                  <a:ext uri="{0D108BD9-81ED-4DB2-BD59-A6C34878D82A}">
                    <a16:rowId xmlns:a16="http://schemas.microsoft.com/office/drawing/2014/main" val="3325568683"/>
                  </a:ext>
                </a:extLst>
              </a:tr>
              <a:tr h="238125">
                <a:tc>
                  <a:txBody>
                    <a:bodyPr/>
                    <a:lstStyle/>
                    <a:p>
                      <a:pPr algn="l" fontAlgn="b"/>
                      <a:endParaRPr lang="ja-JP" altLang="en-US" sz="1100" b="0" i="0" u="none" strike="noStrike">
                        <a:solidFill>
                          <a:srgbClr val="000000"/>
                        </a:solidFill>
                        <a:effectLst/>
                        <a:latin typeface="Yu Gothic" panose="020B0400000000000000" pitchFamily="50" charset="-128"/>
                        <a:ea typeface="Yu Gothic" panose="020B0400000000000000" pitchFamily="50" charset="-128"/>
                      </a:endParaRPr>
                    </a:p>
                  </a:txBody>
                  <a:tcPr marL="9525" marR="9525" marT="9525" marB="0" anchor="b">
                    <a:lnL>
                      <a:noFill/>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12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82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60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22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extLst>
                  <a:ext uri="{0D108BD9-81ED-4DB2-BD59-A6C34878D82A}">
                    <a16:rowId xmlns:a16="http://schemas.microsoft.com/office/drawing/2014/main" val="2688522509"/>
                  </a:ext>
                </a:extLst>
              </a:tr>
              <a:tr h="238125">
                <a:tc>
                  <a:txBody>
                    <a:bodyPr/>
                    <a:lstStyle/>
                    <a:p>
                      <a:pPr algn="l" fontAlgn="b"/>
                      <a:endParaRPr lang="ja-JP" altLang="en-US" sz="1100" b="0" i="0" u="none" strike="noStrike">
                        <a:solidFill>
                          <a:srgbClr val="000000"/>
                        </a:solidFill>
                        <a:effectLst/>
                        <a:latin typeface="Yu Gothic" panose="020B0400000000000000" pitchFamily="50" charset="-128"/>
                        <a:ea typeface="Yu Gothic" panose="020B0400000000000000" pitchFamily="50" charset="-128"/>
                      </a:endParaRPr>
                    </a:p>
                  </a:txBody>
                  <a:tcPr marL="9525" marR="9525" marT="9525" marB="0" anchor="b">
                    <a:lnL>
                      <a:noFill/>
                    </a:lnL>
                    <a:lnR w="6350" cap="flat" cmpd="sng" algn="ctr">
                      <a:solidFill>
                        <a:srgbClr val="000000"/>
                      </a:solidFill>
                      <a:prstDash val="solid"/>
                      <a:round/>
                      <a:headEnd type="none" w="med" len="med"/>
                      <a:tailEnd type="none" w="med" len="med"/>
                    </a:lnR>
                    <a:lnT>
                      <a:noFill/>
                    </a:lnT>
                    <a:lnB>
                      <a:noFill/>
                    </a:lnB>
                  </a:tcPr>
                </a:tc>
                <a:tc>
                  <a:txBody>
                    <a:bodyPr/>
                    <a:lstStyle/>
                    <a:p>
                      <a:pPr algn="ctr" fontAlgn="b"/>
                      <a:r>
                        <a:rPr lang="ja-JP" altLang="en-US" sz="1100" b="0" i="0" u="none" strike="noStrike">
                          <a:solidFill>
                            <a:srgbClr val="000000"/>
                          </a:solidFill>
                          <a:effectLst/>
                          <a:latin typeface="Yu Gothic" panose="020B0400000000000000" pitchFamily="50" charset="-128"/>
                          <a:ea typeface="Yu Gothic" panose="020B0400000000000000" pitchFamily="50" charset="-128"/>
                        </a:rPr>
                        <a:t>合計</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238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180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r" fontAlgn="b"/>
                      <a:r>
                        <a:rPr lang="en-US" altLang="ja-JP" sz="1100" b="0" i="0" u="none" strike="noStrike" dirty="0">
                          <a:solidFill>
                            <a:srgbClr val="000000"/>
                          </a:solidFill>
                          <a:effectLst/>
                          <a:latin typeface="Yu Gothic" panose="020B0400000000000000" pitchFamily="50" charset="-128"/>
                          <a:ea typeface="Yu Gothic" panose="020B0400000000000000" pitchFamily="50" charset="-128"/>
                        </a:rPr>
                        <a:t>58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extLst>
                  <a:ext uri="{0D108BD9-81ED-4DB2-BD59-A6C34878D82A}">
                    <a16:rowId xmlns:a16="http://schemas.microsoft.com/office/drawing/2014/main" val="193725612"/>
                  </a:ext>
                </a:extLst>
              </a:tr>
            </a:tbl>
          </a:graphicData>
        </a:graphic>
      </p:graphicFrame>
      <p:sp>
        <p:nvSpPr>
          <p:cNvPr id="12" name="テキスト ボックス 11">
            <a:extLst>
              <a:ext uri="{FF2B5EF4-FFF2-40B4-BE49-F238E27FC236}">
                <a16:creationId xmlns:a16="http://schemas.microsoft.com/office/drawing/2014/main" id="{1ACDBFE7-44A7-F4BB-EDD8-636344078A42}"/>
              </a:ext>
            </a:extLst>
          </p:cNvPr>
          <p:cNvSpPr txBox="1"/>
          <p:nvPr/>
        </p:nvSpPr>
        <p:spPr>
          <a:xfrm>
            <a:off x="539997" y="3164267"/>
            <a:ext cx="5591175" cy="600164"/>
          </a:xfrm>
          <a:prstGeom prst="rect">
            <a:avLst/>
          </a:prstGeom>
          <a:noFill/>
          <a:ln>
            <a:noFill/>
          </a:ln>
        </p:spPr>
        <p:txBody>
          <a:bodyPr wrap="square" rtlCol="0">
            <a:spAutoFit/>
          </a:bodyPr>
          <a:lstStyle/>
          <a:p>
            <a:r>
              <a:rPr kumimoji="1" lang="ja-JP" altLang="en-US" sz="1100" dirty="0"/>
              <a:t>　</a:t>
            </a:r>
            <a:r>
              <a:rPr lang="ja-JP" altLang="en-US" sz="1100" dirty="0"/>
              <a:t>表</a:t>
            </a:r>
            <a:r>
              <a:rPr lang="en-US" altLang="ja-JP" sz="1100" dirty="0"/>
              <a:t>2</a:t>
            </a:r>
            <a:r>
              <a:rPr lang="ja-JP" altLang="en-US" sz="1100" dirty="0"/>
              <a:t>は当日のレジ記録で、客一人のごとに販売時刻と、販売個数が</a:t>
            </a:r>
            <a:r>
              <a:rPr lang="en-US" altLang="ja-JP" sz="1100" dirty="0"/>
              <a:t>10</a:t>
            </a:r>
            <a:r>
              <a:rPr lang="ja-JP" altLang="en-US" sz="1100" dirty="0"/>
              <a:t>時～</a:t>
            </a:r>
            <a:r>
              <a:rPr lang="en-US" altLang="ja-JP" sz="1100" dirty="0"/>
              <a:t>12</a:t>
            </a:r>
            <a:r>
              <a:rPr lang="ja-JP" altLang="en-US" sz="1100" dirty="0"/>
              <a:t>時まで記録されている。この表をもとに、表</a:t>
            </a:r>
            <a:r>
              <a:rPr lang="en-US" altLang="ja-JP" sz="1100" dirty="0"/>
              <a:t>3</a:t>
            </a:r>
            <a:r>
              <a:rPr lang="ja-JP" altLang="en-US" sz="1100" dirty="0"/>
              <a:t>には、販売個数別の購入者数、表</a:t>
            </a:r>
            <a:r>
              <a:rPr lang="en-US" altLang="ja-JP" sz="1100" dirty="0"/>
              <a:t>4</a:t>
            </a:r>
            <a:r>
              <a:rPr lang="ja-JP" altLang="en-US" sz="1100" dirty="0"/>
              <a:t>には時間ありたの販売個数を集計している。この二つの表を作成する。</a:t>
            </a:r>
            <a:endParaRPr lang="en-US" altLang="ja-JP" sz="1100" dirty="0"/>
          </a:p>
        </p:txBody>
      </p:sp>
      <p:sp>
        <p:nvSpPr>
          <p:cNvPr id="13" name="テキスト ボックス 12">
            <a:extLst>
              <a:ext uri="{FF2B5EF4-FFF2-40B4-BE49-F238E27FC236}">
                <a16:creationId xmlns:a16="http://schemas.microsoft.com/office/drawing/2014/main" id="{07D26B57-8CC6-414E-D88E-60AD48751519}"/>
              </a:ext>
            </a:extLst>
          </p:cNvPr>
          <p:cNvSpPr txBox="1"/>
          <p:nvPr/>
        </p:nvSpPr>
        <p:spPr>
          <a:xfrm>
            <a:off x="409840" y="9144984"/>
            <a:ext cx="5723818" cy="261610"/>
          </a:xfrm>
          <a:prstGeom prst="rect">
            <a:avLst/>
          </a:prstGeom>
          <a:noFill/>
          <a:ln>
            <a:noFill/>
          </a:ln>
        </p:spPr>
        <p:txBody>
          <a:bodyPr wrap="square" rtlCol="0">
            <a:spAutoFit/>
          </a:bodyPr>
          <a:lstStyle/>
          <a:p>
            <a:r>
              <a:rPr kumimoji="1" lang="ja-JP" altLang="en-US" sz="1100" dirty="0"/>
              <a:t>　</a:t>
            </a:r>
            <a:r>
              <a:rPr kumimoji="1" lang="en-US" altLang="ja-JP" sz="1100" dirty="0"/>
              <a:t>2018</a:t>
            </a:r>
            <a:r>
              <a:rPr kumimoji="1" lang="ja-JP" altLang="en-US" sz="1100" dirty="0"/>
              <a:t>年 大学入試センター	情報関係基礎の出題を元に作成</a:t>
            </a:r>
            <a:endParaRPr kumimoji="1" lang="en-US" altLang="ja-JP" sz="1100" dirty="0"/>
          </a:p>
        </p:txBody>
      </p:sp>
      <p:sp>
        <p:nvSpPr>
          <p:cNvPr id="14" name="テキスト ボックス 13">
            <a:extLst>
              <a:ext uri="{FF2B5EF4-FFF2-40B4-BE49-F238E27FC236}">
                <a16:creationId xmlns:a16="http://schemas.microsoft.com/office/drawing/2014/main" id="{284F16E8-1DC7-3E3C-D301-0F2F22149AD0}"/>
              </a:ext>
            </a:extLst>
          </p:cNvPr>
          <p:cNvSpPr txBox="1"/>
          <p:nvPr/>
        </p:nvSpPr>
        <p:spPr>
          <a:xfrm>
            <a:off x="539996" y="6187502"/>
            <a:ext cx="1330153" cy="276999"/>
          </a:xfrm>
          <a:prstGeom prst="rect">
            <a:avLst/>
          </a:prstGeom>
          <a:noFill/>
          <a:ln w="19050">
            <a:solidFill>
              <a:srgbClr val="FF0000"/>
            </a:solidFill>
          </a:ln>
        </p:spPr>
        <p:txBody>
          <a:bodyPr wrap="square" rtlCol="0">
            <a:spAutoFit/>
          </a:bodyPr>
          <a:lstStyle/>
          <a:p>
            <a:pPr algn="ctr"/>
            <a:r>
              <a:rPr lang="ja-JP" altLang="en-US" sz="1200" dirty="0">
                <a:solidFill>
                  <a:srgbClr val="FF0000"/>
                </a:solidFill>
              </a:rPr>
              <a:t>課題の補足説明</a:t>
            </a:r>
            <a:endParaRPr kumimoji="1" lang="ja-JP" altLang="en-US" sz="1200" dirty="0">
              <a:solidFill>
                <a:srgbClr val="FF0000"/>
              </a:solidFill>
            </a:endParaRPr>
          </a:p>
        </p:txBody>
      </p:sp>
      <p:sp>
        <p:nvSpPr>
          <p:cNvPr id="15" name="テキスト ボックス 14">
            <a:extLst>
              <a:ext uri="{FF2B5EF4-FFF2-40B4-BE49-F238E27FC236}">
                <a16:creationId xmlns:a16="http://schemas.microsoft.com/office/drawing/2014/main" id="{41D3C335-3A2E-B50E-AD08-568094F4B2AB}"/>
              </a:ext>
            </a:extLst>
          </p:cNvPr>
          <p:cNvSpPr txBox="1"/>
          <p:nvPr/>
        </p:nvSpPr>
        <p:spPr>
          <a:xfrm>
            <a:off x="539996" y="6502626"/>
            <a:ext cx="3019159" cy="769441"/>
          </a:xfrm>
          <a:prstGeom prst="rect">
            <a:avLst/>
          </a:prstGeom>
          <a:noFill/>
          <a:ln>
            <a:noFill/>
          </a:ln>
        </p:spPr>
        <p:txBody>
          <a:bodyPr wrap="square" rtlCol="0">
            <a:spAutoFit/>
          </a:bodyPr>
          <a:lstStyle/>
          <a:p>
            <a:r>
              <a:rPr lang="ja-JP" altLang="en-US" sz="1100" dirty="0"/>
              <a:t>　複数シートに分かれてデータを扱う課題であり、出題想定される。領域参照の前にシート名をつけるが、カーソル移動で参照先を指定する場合は、自動的に設定される。</a:t>
            </a:r>
          </a:p>
        </p:txBody>
      </p:sp>
    </p:spTree>
    <p:extLst>
      <p:ext uri="{BB962C8B-B14F-4D97-AF65-F5344CB8AC3E}">
        <p14:creationId xmlns:p14="http://schemas.microsoft.com/office/powerpoint/2010/main" val="267954808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正方形/長方形 3">
            <a:extLst>
              <a:ext uri="{FF2B5EF4-FFF2-40B4-BE49-F238E27FC236}">
                <a16:creationId xmlns:a16="http://schemas.microsoft.com/office/drawing/2014/main" id="{6987A9C3-6E89-1599-1BFE-A2BC15D2C20E}"/>
              </a:ext>
            </a:extLst>
          </p:cNvPr>
          <p:cNvSpPr/>
          <p:nvPr/>
        </p:nvSpPr>
        <p:spPr>
          <a:xfrm>
            <a:off x="540001" y="540000"/>
            <a:ext cx="5778000" cy="8826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テキスト ボックス 6">
            <a:extLst>
              <a:ext uri="{FF2B5EF4-FFF2-40B4-BE49-F238E27FC236}">
                <a16:creationId xmlns:a16="http://schemas.microsoft.com/office/drawing/2014/main" id="{B3F5D1F4-1429-5D76-846B-7A9C277F7100}"/>
              </a:ext>
            </a:extLst>
          </p:cNvPr>
          <p:cNvSpPr txBox="1"/>
          <p:nvPr/>
        </p:nvSpPr>
        <p:spPr>
          <a:xfrm>
            <a:off x="3850703" y="239203"/>
            <a:ext cx="2535810" cy="276999"/>
          </a:xfrm>
          <a:prstGeom prst="rect">
            <a:avLst/>
          </a:prstGeom>
          <a:noFill/>
        </p:spPr>
        <p:txBody>
          <a:bodyPr wrap="square" rtlCol="0">
            <a:spAutoFit/>
          </a:bodyPr>
          <a:lstStyle/>
          <a:p>
            <a:r>
              <a:rPr kumimoji="1" lang="ja-JP" altLang="en-US" sz="1200" dirty="0"/>
              <a:t>初級レベル表計算　難易度★★★</a:t>
            </a:r>
          </a:p>
        </p:txBody>
      </p:sp>
      <p:sp>
        <p:nvSpPr>
          <p:cNvPr id="8" name="テキスト ボックス 7">
            <a:extLst>
              <a:ext uri="{FF2B5EF4-FFF2-40B4-BE49-F238E27FC236}">
                <a16:creationId xmlns:a16="http://schemas.microsoft.com/office/drawing/2014/main" id="{E7B4B7EE-6CDC-5038-4D9B-86252A0C600C}"/>
              </a:ext>
            </a:extLst>
          </p:cNvPr>
          <p:cNvSpPr txBox="1"/>
          <p:nvPr/>
        </p:nvSpPr>
        <p:spPr>
          <a:xfrm>
            <a:off x="539998" y="540000"/>
            <a:ext cx="5180318" cy="307777"/>
          </a:xfrm>
          <a:prstGeom prst="rect">
            <a:avLst/>
          </a:prstGeom>
          <a:noFill/>
        </p:spPr>
        <p:txBody>
          <a:bodyPr wrap="square" rtlCol="0">
            <a:spAutoFit/>
          </a:bodyPr>
          <a:lstStyle/>
          <a:p>
            <a:r>
              <a:rPr kumimoji="1" lang="ja-JP" altLang="en-US" sz="1400" dirty="0"/>
              <a:t>勝敗計算</a:t>
            </a:r>
            <a:r>
              <a:rPr kumimoji="1" lang="en-US" altLang="ja-JP" sz="1400" dirty="0"/>
              <a:t>(1)</a:t>
            </a:r>
            <a:endParaRPr kumimoji="1" lang="ja-JP" altLang="en-US" sz="1400" dirty="0"/>
          </a:p>
        </p:txBody>
      </p:sp>
      <p:sp>
        <p:nvSpPr>
          <p:cNvPr id="9" name="テキスト ボックス 8">
            <a:extLst>
              <a:ext uri="{FF2B5EF4-FFF2-40B4-BE49-F238E27FC236}">
                <a16:creationId xmlns:a16="http://schemas.microsoft.com/office/drawing/2014/main" id="{3CD1921B-F1A2-40F5-451E-98CB72080098}"/>
              </a:ext>
            </a:extLst>
          </p:cNvPr>
          <p:cNvSpPr txBox="1"/>
          <p:nvPr/>
        </p:nvSpPr>
        <p:spPr>
          <a:xfrm>
            <a:off x="539998" y="859543"/>
            <a:ext cx="5591175" cy="430887"/>
          </a:xfrm>
          <a:prstGeom prst="rect">
            <a:avLst/>
          </a:prstGeom>
          <a:noFill/>
          <a:ln>
            <a:noFill/>
          </a:ln>
        </p:spPr>
        <p:txBody>
          <a:bodyPr wrap="square" rtlCol="0">
            <a:spAutoFit/>
          </a:bodyPr>
          <a:lstStyle/>
          <a:p>
            <a:r>
              <a:rPr kumimoji="1" lang="ja-JP" altLang="en-US" sz="1100" dirty="0"/>
              <a:t>　</a:t>
            </a:r>
            <a:r>
              <a:rPr kumimoji="1" lang="en-US" altLang="ja-JP" sz="1100" dirty="0"/>
              <a:t>A,B,C</a:t>
            </a:r>
            <a:r>
              <a:rPr kumimoji="1" lang="ja-JP" altLang="en-US" sz="1100" dirty="0"/>
              <a:t>の</a:t>
            </a:r>
            <a:r>
              <a:rPr kumimoji="1" lang="en-US" altLang="ja-JP" sz="1100" dirty="0"/>
              <a:t>3</a:t>
            </a:r>
            <a:r>
              <a:rPr kumimoji="1" lang="ja-JP" altLang="en-US" sz="1100" dirty="0"/>
              <a:t>つサッカーチームが</a:t>
            </a:r>
            <a:r>
              <a:rPr kumimoji="1" lang="en-US" altLang="ja-JP" sz="1100" dirty="0"/>
              <a:t>Home</a:t>
            </a:r>
            <a:r>
              <a:rPr kumimoji="1" lang="ja-JP" altLang="en-US" sz="1100" dirty="0"/>
              <a:t>と</a:t>
            </a:r>
            <a:r>
              <a:rPr kumimoji="1" lang="en-US" altLang="ja-JP" sz="1100" dirty="0"/>
              <a:t>Away</a:t>
            </a:r>
            <a:r>
              <a:rPr kumimoji="1" lang="ja-JP" altLang="en-US" sz="1100" dirty="0"/>
              <a:t>でいくつかの節で試合を行った。表</a:t>
            </a:r>
            <a:r>
              <a:rPr kumimoji="1" lang="en-US" altLang="ja-JP" sz="1100" dirty="0"/>
              <a:t>1</a:t>
            </a:r>
            <a:r>
              <a:rPr kumimoji="1" lang="ja-JP" altLang="en-US" sz="1100" dirty="0"/>
              <a:t>はその</a:t>
            </a:r>
            <a:r>
              <a:rPr kumimoji="1" lang="en-US" altLang="ja-JP" sz="1100" dirty="0"/>
              <a:t>24</a:t>
            </a:r>
            <a:r>
              <a:rPr kumimoji="1" lang="ja-JP" altLang="en-US" sz="1100" dirty="0"/>
              <a:t>試合</a:t>
            </a:r>
            <a:r>
              <a:rPr kumimoji="1" lang="en-US" altLang="ja-JP" sz="1100" dirty="0"/>
              <a:t>(</a:t>
            </a:r>
            <a:r>
              <a:rPr kumimoji="1" lang="ja-JP" altLang="en-US" sz="1100" dirty="0"/>
              <a:t>各チーム</a:t>
            </a:r>
            <a:r>
              <a:rPr kumimoji="1" lang="en-US" altLang="ja-JP" sz="1100" dirty="0"/>
              <a:t>16</a:t>
            </a:r>
            <a:r>
              <a:rPr kumimoji="1" lang="ja-JP" altLang="en-US" sz="1100" dirty="0"/>
              <a:t>試合</a:t>
            </a:r>
            <a:r>
              <a:rPr kumimoji="1" lang="en-US" altLang="ja-JP" sz="1100" dirty="0"/>
              <a:t>)</a:t>
            </a:r>
            <a:r>
              <a:rPr kumimoji="1" lang="ja-JP" altLang="en-US" sz="1100" dirty="0"/>
              <a:t>までの結果であり、その勝敗と星取表の作成する。</a:t>
            </a:r>
            <a:endParaRPr lang="en-US" altLang="ja-JP" sz="1100" dirty="0"/>
          </a:p>
        </p:txBody>
      </p:sp>
      <p:sp>
        <p:nvSpPr>
          <p:cNvPr id="47" name="スライド番号プレースホルダー 46">
            <a:extLst>
              <a:ext uri="{FF2B5EF4-FFF2-40B4-BE49-F238E27FC236}">
                <a16:creationId xmlns:a16="http://schemas.microsoft.com/office/drawing/2014/main" id="{27C6E011-9227-4205-915E-35185233DBF9}"/>
              </a:ext>
            </a:extLst>
          </p:cNvPr>
          <p:cNvSpPr>
            <a:spLocks noGrp="1"/>
          </p:cNvSpPr>
          <p:nvPr>
            <p:ph type="sldNum" sz="quarter" idx="12"/>
          </p:nvPr>
        </p:nvSpPr>
        <p:spPr/>
        <p:txBody>
          <a:bodyPr/>
          <a:lstStyle/>
          <a:p>
            <a:fld id="{0DBF7675-8707-498E-A828-857695EAC0C9}" type="slidenum">
              <a:rPr kumimoji="1" lang="ja-JP" altLang="en-US" smtClean="0"/>
              <a:t>19</a:t>
            </a:fld>
            <a:endParaRPr kumimoji="1" lang="ja-JP" altLang="en-US"/>
          </a:p>
        </p:txBody>
      </p:sp>
      <p:pic>
        <p:nvPicPr>
          <p:cNvPr id="11" name="Picture 2" descr="by-nc-sa">
            <a:extLst>
              <a:ext uri="{FF2B5EF4-FFF2-40B4-BE49-F238E27FC236}">
                <a16:creationId xmlns:a16="http://schemas.microsoft.com/office/drawing/2014/main" id="{00D19057-4295-5D4E-5DD5-01FE767A056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43463" y="9272335"/>
            <a:ext cx="1069310" cy="373182"/>
          </a:xfrm>
          <a:prstGeom prst="rect">
            <a:avLst/>
          </a:prstGeom>
          <a:noFill/>
          <a:extLst>
            <a:ext uri="{909E8E84-426E-40DD-AFC4-6F175D3DCCD1}">
              <a14:hiddenFill xmlns:a14="http://schemas.microsoft.com/office/drawing/2010/main">
                <a:solidFill>
                  <a:srgbClr val="FFFFFF"/>
                </a:solidFill>
              </a14:hiddenFill>
            </a:ext>
          </a:extLst>
        </p:spPr>
      </p:pic>
      <p:sp>
        <p:nvSpPr>
          <p:cNvPr id="12" name="テキスト ボックス 11">
            <a:extLst>
              <a:ext uri="{FF2B5EF4-FFF2-40B4-BE49-F238E27FC236}">
                <a16:creationId xmlns:a16="http://schemas.microsoft.com/office/drawing/2014/main" id="{1ACDBFE7-44A7-F4BB-EDD8-636344078A42}"/>
              </a:ext>
            </a:extLst>
          </p:cNvPr>
          <p:cNvSpPr txBox="1"/>
          <p:nvPr/>
        </p:nvSpPr>
        <p:spPr>
          <a:xfrm>
            <a:off x="539998" y="3693151"/>
            <a:ext cx="5591175" cy="430887"/>
          </a:xfrm>
          <a:prstGeom prst="rect">
            <a:avLst/>
          </a:prstGeom>
          <a:noFill/>
          <a:ln>
            <a:noFill/>
          </a:ln>
        </p:spPr>
        <p:txBody>
          <a:bodyPr wrap="square" rtlCol="0">
            <a:spAutoFit/>
          </a:bodyPr>
          <a:lstStyle/>
          <a:p>
            <a:r>
              <a:rPr kumimoji="1" lang="ja-JP" altLang="en-US" sz="1100" dirty="0"/>
              <a:t>　</a:t>
            </a:r>
            <a:r>
              <a:rPr lang="ja-JP" altLang="en-US" sz="1100" dirty="0"/>
              <a:t>表</a:t>
            </a:r>
            <a:r>
              <a:rPr lang="en-US" altLang="ja-JP" sz="1100" dirty="0"/>
              <a:t>2</a:t>
            </a:r>
            <a:r>
              <a:rPr lang="ja-JP" altLang="en-US" sz="1100" dirty="0"/>
              <a:t>として表</a:t>
            </a:r>
            <a:r>
              <a:rPr lang="en-US" altLang="ja-JP" sz="1100" dirty="0"/>
              <a:t>1</a:t>
            </a:r>
            <a:r>
              <a:rPr lang="ja-JP" altLang="en-US" sz="1100" dirty="0"/>
              <a:t>を元にして、各チームの</a:t>
            </a:r>
            <a:r>
              <a:rPr lang="en-US" altLang="ja-JP" sz="1100" dirty="0"/>
              <a:t>Home</a:t>
            </a:r>
            <a:r>
              <a:rPr lang="ja-JP" altLang="en-US" sz="1100" dirty="0"/>
              <a:t>と</a:t>
            </a:r>
            <a:r>
              <a:rPr lang="en-US" altLang="ja-JP" sz="1100" dirty="0"/>
              <a:t>Away</a:t>
            </a:r>
            <a:r>
              <a:rPr lang="ja-JP" altLang="en-US" sz="1100" dirty="0"/>
              <a:t>での対戦相手別の勝の割合と平均得点を算出する。</a:t>
            </a:r>
            <a:endParaRPr lang="en-US" altLang="ja-JP" sz="1100" dirty="0"/>
          </a:p>
        </p:txBody>
      </p:sp>
      <p:graphicFrame>
        <p:nvGraphicFramePr>
          <p:cNvPr id="17" name="表 16">
            <a:extLst>
              <a:ext uri="{FF2B5EF4-FFF2-40B4-BE49-F238E27FC236}">
                <a16:creationId xmlns:a16="http://schemas.microsoft.com/office/drawing/2014/main" id="{F13FEF62-2052-27B2-F2DC-A595049174C4}"/>
              </a:ext>
            </a:extLst>
          </p:cNvPr>
          <p:cNvGraphicFramePr>
            <a:graphicFrameLocks noGrp="1"/>
          </p:cNvGraphicFramePr>
          <p:nvPr/>
        </p:nvGraphicFramePr>
        <p:xfrm>
          <a:off x="712697" y="1220961"/>
          <a:ext cx="5118103" cy="2381250"/>
        </p:xfrm>
        <a:graphic>
          <a:graphicData uri="http://schemas.openxmlformats.org/drawingml/2006/table">
            <a:tbl>
              <a:tblPr/>
              <a:tblGrid>
                <a:gridCol w="343753">
                  <a:extLst>
                    <a:ext uri="{9D8B030D-6E8A-4147-A177-3AD203B41FA5}">
                      <a16:colId xmlns:a16="http://schemas.microsoft.com/office/drawing/2014/main" val="2941272075"/>
                    </a:ext>
                  </a:extLst>
                </a:gridCol>
                <a:gridCol w="477435">
                  <a:extLst>
                    <a:ext uri="{9D8B030D-6E8A-4147-A177-3AD203B41FA5}">
                      <a16:colId xmlns:a16="http://schemas.microsoft.com/office/drawing/2014/main" val="2959669614"/>
                    </a:ext>
                  </a:extLst>
                </a:gridCol>
                <a:gridCol w="477435">
                  <a:extLst>
                    <a:ext uri="{9D8B030D-6E8A-4147-A177-3AD203B41FA5}">
                      <a16:colId xmlns:a16="http://schemas.microsoft.com/office/drawing/2014/main" val="29348480"/>
                    </a:ext>
                  </a:extLst>
                </a:gridCol>
                <a:gridCol w="483800">
                  <a:extLst>
                    <a:ext uri="{9D8B030D-6E8A-4147-A177-3AD203B41FA5}">
                      <a16:colId xmlns:a16="http://schemas.microsoft.com/office/drawing/2014/main" val="3257300612"/>
                    </a:ext>
                  </a:extLst>
                </a:gridCol>
                <a:gridCol w="483800">
                  <a:extLst>
                    <a:ext uri="{9D8B030D-6E8A-4147-A177-3AD203B41FA5}">
                      <a16:colId xmlns:a16="http://schemas.microsoft.com/office/drawing/2014/main" val="3148808844"/>
                    </a:ext>
                  </a:extLst>
                </a:gridCol>
                <a:gridCol w="356485">
                  <a:extLst>
                    <a:ext uri="{9D8B030D-6E8A-4147-A177-3AD203B41FA5}">
                      <a16:colId xmlns:a16="http://schemas.microsoft.com/office/drawing/2014/main" val="1379221162"/>
                    </a:ext>
                  </a:extLst>
                </a:gridCol>
                <a:gridCol w="356485">
                  <a:extLst>
                    <a:ext uri="{9D8B030D-6E8A-4147-A177-3AD203B41FA5}">
                      <a16:colId xmlns:a16="http://schemas.microsoft.com/office/drawing/2014/main" val="1674624684"/>
                    </a:ext>
                  </a:extLst>
                </a:gridCol>
                <a:gridCol w="356485">
                  <a:extLst>
                    <a:ext uri="{9D8B030D-6E8A-4147-A177-3AD203B41FA5}">
                      <a16:colId xmlns:a16="http://schemas.microsoft.com/office/drawing/2014/main" val="3729701643"/>
                    </a:ext>
                  </a:extLst>
                </a:gridCol>
                <a:gridCol w="356485">
                  <a:extLst>
                    <a:ext uri="{9D8B030D-6E8A-4147-A177-3AD203B41FA5}">
                      <a16:colId xmlns:a16="http://schemas.microsoft.com/office/drawing/2014/main" val="3229947619"/>
                    </a:ext>
                  </a:extLst>
                </a:gridCol>
                <a:gridCol w="356485">
                  <a:extLst>
                    <a:ext uri="{9D8B030D-6E8A-4147-A177-3AD203B41FA5}">
                      <a16:colId xmlns:a16="http://schemas.microsoft.com/office/drawing/2014/main" val="171842701"/>
                    </a:ext>
                  </a:extLst>
                </a:gridCol>
                <a:gridCol w="356485">
                  <a:extLst>
                    <a:ext uri="{9D8B030D-6E8A-4147-A177-3AD203B41FA5}">
                      <a16:colId xmlns:a16="http://schemas.microsoft.com/office/drawing/2014/main" val="1226985607"/>
                    </a:ext>
                  </a:extLst>
                </a:gridCol>
                <a:gridCol w="356485">
                  <a:extLst>
                    <a:ext uri="{9D8B030D-6E8A-4147-A177-3AD203B41FA5}">
                      <a16:colId xmlns:a16="http://schemas.microsoft.com/office/drawing/2014/main" val="1694146440"/>
                    </a:ext>
                  </a:extLst>
                </a:gridCol>
                <a:gridCol w="356485">
                  <a:extLst>
                    <a:ext uri="{9D8B030D-6E8A-4147-A177-3AD203B41FA5}">
                      <a16:colId xmlns:a16="http://schemas.microsoft.com/office/drawing/2014/main" val="3391430834"/>
                    </a:ext>
                  </a:extLst>
                </a:gridCol>
              </a:tblGrid>
              <a:tr h="238125">
                <a:tc gridSpan="3">
                  <a:txBody>
                    <a:bodyPr/>
                    <a:lstStyle/>
                    <a:p>
                      <a:pPr algn="l" fontAlgn="b"/>
                      <a:r>
                        <a:rPr lang="zh-TW" altLang="en-US" sz="1100" b="0" i="0" u="none" strike="noStrike">
                          <a:solidFill>
                            <a:srgbClr val="000000"/>
                          </a:solidFill>
                          <a:effectLst/>
                          <a:latin typeface="游ゴシック" panose="020B0400000000000000" pitchFamily="50" charset="-128"/>
                          <a:ea typeface="游ゴシック" panose="020B0400000000000000" pitchFamily="50" charset="-128"/>
                        </a:rPr>
                        <a:t>表</a:t>
                      </a:r>
                      <a:r>
                        <a:rPr lang="en-US" altLang="zh-TW" sz="1100" b="0" i="0" u="none" strike="noStrike">
                          <a:solidFill>
                            <a:srgbClr val="000000"/>
                          </a:solidFill>
                          <a:effectLst/>
                          <a:latin typeface="游ゴシック" panose="020B0400000000000000" pitchFamily="50" charset="-128"/>
                          <a:ea typeface="游ゴシック" panose="020B0400000000000000" pitchFamily="50" charset="-128"/>
                        </a:rPr>
                        <a:t>1.</a:t>
                      </a:r>
                      <a:r>
                        <a:rPr lang="zh-TW" altLang="en-US" sz="1100" b="0" i="0" u="none" strike="noStrike">
                          <a:solidFill>
                            <a:srgbClr val="000000"/>
                          </a:solidFill>
                          <a:effectLst/>
                          <a:latin typeface="游ゴシック" panose="020B0400000000000000" pitchFamily="50" charset="-128"/>
                          <a:ea typeface="游ゴシック" panose="020B0400000000000000" pitchFamily="50" charset="-128"/>
                        </a:rPr>
                        <a:t>対戦別集計</a:t>
                      </a:r>
                    </a:p>
                  </a:txBody>
                  <a:tcPr marL="9525" marR="9525" marT="9525" marB="0" anchor="b">
                    <a:lnL>
                      <a:noFill/>
                    </a:lnL>
                    <a:lnR>
                      <a:noFill/>
                    </a:lnR>
                    <a:lnT>
                      <a:noFill/>
                    </a:lnT>
                    <a:lnB>
                      <a:noFill/>
                    </a:lnB>
                  </a:tcPr>
                </a:tc>
                <a:tc hMerge="1">
                  <a:txBody>
                    <a:bodyPr/>
                    <a:lstStyle/>
                    <a:p>
                      <a:endParaRPr kumimoji="1" lang="ja-JP" altLang="en-US"/>
                    </a:p>
                  </a:txBody>
                  <a:tcPr/>
                </a:tc>
                <a:tc hMerge="1">
                  <a:txBody>
                    <a:bodyPr/>
                    <a:lstStyle/>
                    <a:p>
                      <a:endParaRPr kumimoji="1" lang="ja-JP" altLang="en-US"/>
                    </a:p>
                  </a:txBody>
                  <a:tcPr/>
                </a:tc>
                <a:tc>
                  <a:txBody>
                    <a:bodyPr/>
                    <a:lstStyle/>
                    <a:p>
                      <a:pPr algn="l" fontAlgn="b"/>
                      <a:endParaRPr lang="ja-JP" altLang="en-US" sz="1100" b="0" i="0" u="none" strike="noStrike">
                        <a:solidFill>
                          <a:srgbClr val="000000"/>
                        </a:solidFill>
                        <a:effectLst/>
                        <a:latin typeface="游ゴシック" panose="020B0400000000000000" pitchFamily="50" charset="-128"/>
                        <a:ea typeface="游ゴシック" panose="020B0400000000000000" pitchFamily="50" charset="-128"/>
                      </a:endParaRPr>
                    </a:p>
                  </a:txBody>
                  <a:tcPr marL="9525" marR="9525" marT="9525" marB="0" anchor="b">
                    <a:lnL>
                      <a:noFill/>
                    </a:lnL>
                    <a:lnR>
                      <a:noFill/>
                    </a:lnR>
                    <a:lnT>
                      <a:noFill/>
                    </a:lnT>
                    <a:lnB>
                      <a:noFill/>
                    </a:lnB>
                  </a:tcPr>
                </a:tc>
                <a:tc>
                  <a:txBody>
                    <a:bodyPr/>
                    <a:lstStyle/>
                    <a:p>
                      <a:pPr algn="l" fontAlgn="b"/>
                      <a:endParaRPr lang="ja-JP" altLang="en-US" sz="1100" b="0" i="0" u="none" strike="noStrike">
                        <a:solidFill>
                          <a:srgbClr val="000000"/>
                        </a:solidFill>
                        <a:effectLst/>
                        <a:latin typeface="游ゴシック" panose="020B0400000000000000" pitchFamily="50" charset="-128"/>
                        <a:ea typeface="游ゴシック" panose="020B0400000000000000" pitchFamily="50" charset="-128"/>
                      </a:endParaRPr>
                    </a:p>
                  </a:txBody>
                  <a:tcPr marL="9525" marR="9525" marT="9525" marB="0" anchor="b">
                    <a:lnL>
                      <a:noFill/>
                    </a:lnL>
                    <a:lnR>
                      <a:noFill/>
                    </a:lnR>
                    <a:lnT>
                      <a:noFill/>
                    </a:lnT>
                    <a:lnB>
                      <a:noFill/>
                    </a:lnB>
                  </a:tcPr>
                </a:tc>
                <a:tc>
                  <a:txBody>
                    <a:bodyPr/>
                    <a:lstStyle/>
                    <a:p>
                      <a:pPr algn="l" fontAlgn="b"/>
                      <a:endParaRPr lang="ja-JP" altLang="en-US" sz="1100" b="0" i="0" u="none" strike="noStrike">
                        <a:solidFill>
                          <a:srgbClr val="000000"/>
                        </a:solidFill>
                        <a:effectLst/>
                        <a:latin typeface="游ゴシック" panose="020B0400000000000000" pitchFamily="50" charset="-128"/>
                        <a:ea typeface="游ゴシック" panose="020B0400000000000000" pitchFamily="50" charset="-128"/>
                      </a:endParaRPr>
                    </a:p>
                  </a:txBody>
                  <a:tcPr marL="9525" marR="9525" marT="9525" marB="0" anchor="b">
                    <a:lnL>
                      <a:noFill/>
                    </a:lnL>
                    <a:lnR>
                      <a:noFill/>
                    </a:lnR>
                    <a:lnT>
                      <a:noFill/>
                    </a:lnT>
                    <a:lnB>
                      <a:noFill/>
                    </a:lnB>
                  </a:tcPr>
                </a:tc>
                <a:tc>
                  <a:txBody>
                    <a:bodyPr/>
                    <a:lstStyle/>
                    <a:p>
                      <a:pPr algn="l" fontAlgn="b"/>
                      <a:endParaRPr lang="ja-JP" altLang="en-US" sz="1100" b="0" i="0" u="none" strike="noStrike">
                        <a:solidFill>
                          <a:srgbClr val="000000"/>
                        </a:solidFill>
                        <a:effectLst/>
                        <a:latin typeface="游ゴシック" panose="020B0400000000000000" pitchFamily="50" charset="-128"/>
                        <a:ea typeface="游ゴシック" panose="020B0400000000000000" pitchFamily="50" charset="-128"/>
                      </a:endParaRPr>
                    </a:p>
                  </a:txBody>
                  <a:tcPr marL="9525" marR="9525" marT="9525" marB="0" anchor="b">
                    <a:lnL>
                      <a:noFill/>
                    </a:lnL>
                    <a:lnR>
                      <a:noFill/>
                    </a:lnR>
                    <a:lnT>
                      <a:noFill/>
                    </a:lnT>
                    <a:lnB>
                      <a:noFill/>
                    </a:lnB>
                  </a:tcPr>
                </a:tc>
                <a:tc>
                  <a:txBody>
                    <a:bodyPr/>
                    <a:lstStyle/>
                    <a:p>
                      <a:pPr algn="l" fontAlgn="b"/>
                      <a:endParaRPr lang="ja-JP" altLang="en-US" sz="1100" b="0" i="0" u="none" strike="noStrike">
                        <a:solidFill>
                          <a:srgbClr val="000000"/>
                        </a:solidFill>
                        <a:effectLst/>
                        <a:latin typeface="游ゴシック" panose="020B0400000000000000" pitchFamily="50" charset="-128"/>
                        <a:ea typeface="游ゴシック" panose="020B0400000000000000" pitchFamily="50" charset="-128"/>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ja-JP" altLang="en-US" sz="1100" b="0" i="0" u="none" strike="noStrike">
                        <a:solidFill>
                          <a:srgbClr val="000000"/>
                        </a:solidFill>
                        <a:effectLst/>
                        <a:latin typeface="游ゴシック" panose="020B0400000000000000" pitchFamily="50" charset="-128"/>
                        <a:ea typeface="游ゴシック" panose="020B0400000000000000" pitchFamily="50" charset="-128"/>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ja-JP" altLang="en-US" sz="1100" b="0" i="0" u="none" strike="noStrike">
                        <a:solidFill>
                          <a:srgbClr val="000000"/>
                        </a:solidFill>
                        <a:effectLst/>
                        <a:latin typeface="游ゴシック" panose="020B0400000000000000" pitchFamily="50" charset="-128"/>
                        <a:ea typeface="游ゴシック" panose="020B0400000000000000" pitchFamily="50" charset="-128"/>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ja-JP" altLang="en-US" sz="1100" b="0" i="0" u="none" strike="noStrike">
                        <a:solidFill>
                          <a:srgbClr val="000000"/>
                        </a:solidFill>
                        <a:effectLst/>
                        <a:latin typeface="游ゴシック" panose="020B0400000000000000" pitchFamily="50" charset="-128"/>
                        <a:ea typeface="游ゴシック" panose="020B0400000000000000" pitchFamily="50" charset="-128"/>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ja-JP" altLang="en-US" sz="1100" b="0" i="0" u="none" strike="noStrike">
                        <a:solidFill>
                          <a:srgbClr val="000000"/>
                        </a:solidFill>
                        <a:effectLst/>
                        <a:latin typeface="游ゴシック" panose="020B0400000000000000" pitchFamily="50" charset="-128"/>
                        <a:ea typeface="游ゴシック" panose="020B0400000000000000" pitchFamily="50" charset="-128"/>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ja-JP" altLang="en-US" sz="1100" b="0" i="0" u="none" strike="noStrike">
                        <a:solidFill>
                          <a:srgbClr val="000000"/>
                        </a:solidFill>
                        <a:effectLst/>
                        <a:latin typeface="游ゴシック" panose="020B0400000000000000" pitchFamily="50" charset="-128"/>
                        <a:ea typeface="游ゴシック" panose="020B0400000000000000" pitchFamily="50" charset="-128"/>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171045338"/>
                  </a:ext>
                </a:extLst>
              </a:tr>
              <a:tr h="238125">
                <a:tc>
                  <a:txBody>
                    <a:bodyPr/>
                    <a:lstStyle/>
                    <a:p>
                      <a:pPr algn="l" fontAlgn="b"/>
                      <a:endParaRPr lang="ja-JP" altLang="en-US" sz="1100" b="0" i="0" u="none" strike="noStrike">
                        <a:solidFill>
                          <a:srgbClr val="000000"/>
                        </a:solidFill>
                        <a:effectLst/>
                        <a:latin typeface="游ゴシック" panose="020B0400000000000000" pitchFamily="50" charset="-128"/>
                        <a:ea typeface="游ゴシック" panose="020B0400000000000000" pitchFamily="50" charset="-128"/>
                      </a:endParaRPr>
                    </a:p>
                  </a:txBody>
                  <a:tcPr marL="9525" marR="9525" marT="9525" marB="0" anchor="b">
                    <a:lnL>
                      <a:noFill/>
                    </a:lnL>
                    <a:lnR>
                      <a:noFill/>
                    </a:lnR>
                    <a:lnT>
                      <a:noFill/>
                    </a:lnT>
                    <a:lnB>
                      <a:noFill/>
                    </a:lnB>
                  </a:tcPr>
                </a:tc>
                <a:tc>
                  <a:txBody>
                    <a:bodyPr/>
                    <a:lstStyle/>
                    <a:p>
                      <a:pPr algn="ctr" fontAlgn="b"/>
                      <a:endParaRPr lang="ja-JP" altLang="en-US" sz="1100" b="0" i="0" u="none" strike="noStrike">
                        <a:solidFill>
                          <a:srgbClr val="000000"/>
                        </a:solidFill>
                        <a:effectLst/>
                        <a:latin typeface="游ゴシック" panose="020B0400000000000000" pitchFamily="50" charset="-128"/>
                        <a:ea typeface="游ゴシック" panose="020B0400000000000000" pitchFamily="50" charset="-128"/>
                      </a:endParaRPr>
                    </a:p>
                  </a:txBody>
                  <a:tcPr marL="9525" marR="9525" marT="9525" marB="0" anchor="b">
                    <a:lnL>
                      <a:noFill/>
                    </a:lnL>
                    <a:lnR>
                      <a:noFill/>
                    </a:lnR>
                    <a:lnT>
                      <a:noFill/>
                    </a:lnT>
                    <a:lnB>
                      <a:noFill/>
                    </a:lnB>
                  </a:tcPr>
                </a:tc>
                <a:tc>
                  <a:txBody>
                    <a:bodyPr/>
                    <a:lstStyle/>
                    <a:p>
                      <a:pPr algn="ctr" fontAlgn="b"/>
                      <a:endParaRPr lang="ja-JP" altLang="en-US" sz="1100" b="0" i="0" u="none" strike="noStrike">
                        <a:solidFill>
                          <a:srgbClr val="000000"/>
                        </a:solidFill>
                        <a:effectLst/>
                        <a:latin typeface="游ゴシック" panose="020B0400000000000000" pitchFamily="50" charset="-128"/>
                        <a:ea typeface="游ゴシック" panose="020B0400000000000000" pitchFamily="50" charset="-128"/>
                      </a:endParaRPr>
                    </a:p>
                  </a:txBody>
                  <a:tcPr marL="9525" marR="9525" marT="9525" marB="0" anchor="b">
                    <a:lnL>
                      <a:noFill/>
                    </a:lnL>
                    <a:lnR>
                      <a:noFill/>
                    </a:lnR>
                    <a:lnT>
                      <a:noFill/>
                    </a:lnT>
                    <a:lnB>
                      <a:noFill/>
                    </a:lnB>
                  </a:tcPr>
                </a:tc>
                <a:tc>
                  <a:txBody>
                    <a:bodyPr/>
                    <a:lstStyle/>
                    <a:p>
                      <a:pPr algn="l" fontAlgn="b"/>
                      <a:endParaRPr lang="ja-JP" altLang="en-US" sz="1100" b="0" i="0" u="none" strike="noStrike">
                        <a:solidFill>
                          <a:srgbClr val="000000"/>
                        </a:solidFill>
                        <a:effectLst/>
                        <a:latin typeface="游ゴシック" panose="020B0400000000000000" pitchFamily="50" charset="-128"/>
                        <a:ea typeface="游ゴシック" panose="020B0400000000000000" pitchFamily="50" charset="-128"/>
                      </a:endParaRPr>
                    </a:p>
                  </a:txBody>
                  <a:tcPr marL="9525" marR="9525" marT="9525" marB="0" anchor="b">
                    <a:lnL>
                      <a:noFill/>
                    </a:lnL>
                    <a:lnR>
                      <a:noFill/>
                    </a:lnR>
                    <a:lnT>
                      <a:noFill/>
                    </a:lnT>
                    <a:lnB>
                      <a:noFill/>
                    </a:lnB>
                  </a:tcPr>
                </a:tc>
                <a:tc>
                  <a:txBody>
                    <a:bodyPr/>
                    <a:lstStyle/>
                    <a:p>
                      <a:pPr algn="l" fontAlgn="b"/>
                      <a:endParaRPr lang="ja-JP" altLang="en-US" sz="1100" b="0" i="0" u="none" strike="noStrike">
                        <a:solidFill>
                          <a:srgbClr val="000000"/>
                        </a:solidFill>
                        <a:effectLst/>
                        <a:latin typeface="游ゴシック" panose="020B0400000000000000" pitchFamily="50" charset="-128"/>
                        <a:ea typeface="游ゴシック" panose="020B0400000000000000" pitchFamily="50" charset="-128"/>
                      </a:endParaRPr>
                    </a:p>
                  </a:txBody>
                  <a:tcPr marL="9525" marR="9525" marT="9525" marB="0" anchor="b">
                    <a:lnL>
                      <a:noFill/>
                    </a:lnL>
                    <a:lnR>
                      <a:noFill/>
                    </a:lnR>
                    <a:lnT>
                      <a:noFill/>
                    </a:lnT>
                    <a:lnB>
                      <a:noFill/>
                    </a:lnB>
                  </a:tcPr>
                </a:tc>
                <a:tc>
                  <a:txBody>
                    <a:bodyPr/>
                    <a:lstStyle/>
                    <a:p>
                      <a:pPr algn="l" fontAlgn="b"/>
                      <a:endParaRPr lang="ja-JP" altLang="en-US" sz="1100" b="0" i="0" u="none" strike="noStrike">
                        <a:solidFill>
                          <a:srgbClr val="000000"/>
                        </a:solidFill>
                        <a:effectLst/>
                        <a:latin typeface="游ゴシック" panose="020B0400000000000000" pitchFamily="50" charset="-128"/>
                        <a:ea typeface="游ゴシック" panose="020B0400000000000000" pitchFamily="50" charset="-128"/>
                      </a:endParaRPr>
                    </a:p>
                  </a:txBody>
                  <a:tcPr marL="9525" marR="9525" marT="9525" marB="0" anchor="b">
                    <a:lnL>
                      <a:noFill/>
                    </a:lnL>
                    <a:lnR>
                      <a:noFill/>
                    </a:lnR>
                    <a:lnT>
                      <a:noFill/>
                    </a:lnT>
                    <a:lnB>
                      <a:noFill/>
                    </a:lnB>
                  </a:tcPr>
                </a:tc>
                <a:tc>
                  <a:txBody>
                    <a:bodyPr/>
                    <a:lstStyle/>
                    <a:p>
                      <a:pPr algn="l" fontAlgn="b"/>
                      <a:endParaRPr lang="ja-JP" altLang="en-US" sz="1100" b="0" i="0" u="none" strike="noStrike">
                        <a:solidFill>
                          <a:srgbClr val="000000"/>
                        </a:solidFill>
                        <a:effectLst/>
                        <a:latin typeface="游ゴシック" panose="020B0400000000000000" pitchFamily="50" charset="-128"/>
                        <a:ea typeface="游ゴシック" panose="020B0400000000000000" pitchFamily="50" charset="-128"/>
                      </a:endParaRPr>
                    </a:p>
                  </a:txBody>
                  <a:tcPr marL="9525" marR="9525" marT="9525" marB="0" anchor="b">
                    <a:lnL>
                      <a:noFill/>
                    </a:lnL>
                    <a:lnR w="6350" cap="flat" cmpd="sng" algn="ctr">
                      <a:solidFill>
                        <a:srgbClr val="000000"/>
                      </a:solidFill>
                      <a:prstDash val="solid"/>
                      <a:round/>
                      <a:headEnd type="none" w="med" len="med"/>
                      <a:tailEnd type="none" w="med" len="med"/>
                    </a:lnR>
                    <a:lnT>
                      <a:noFill/>
                    </a:lnT>
                    <a:lnB>
                      <a:noFill/>
                    </a:lnB>
                  </a:tcPr>
                </a:tc>
                <a:tc gridSpan="6">
                  <a:txBody>
                    <a:bodyPr/>
                    <a:lstStyle/>
                    <a:p>
                      <a:pPr algn="ctr" fontAlgn="b"/>
                      <a:r>
                        <a:rPr lang="ja-JP" altLang="en-US" sz="1100" b="0" i="0" u="none" strike="noStrike">
                          <a:solidFill>
                            <a:srgbClr val="000000"/>
                          </a:solidFill>
                          <a:effectLst/>
                          <a:latin typeface="游ゴシック" panose="020B0400000000000000" pitchFamily="50" charset="-128"/>
                          <a:ea typeface="游ゴシック" panose="020B0400000000000000" pitchFamily="50" charset="-128"/>
                        </a:rPr>
                        <a:t>星取表</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1285375169"/>
                  </a:ext>
                </a:extLst>
              </a:tr>
              <a:tr h="238125">
                <a:tc>
                  <a:txBody>
                    <a:bodyPr/>
                    <a:lstStyle/>
                    <a:p>
                      <a:pPr algn="l" fontAlgn="b"/>
                      <a:endParaRPr lang="ja-JP" altLang="en-US" sz="1100" b="0" i="0" u="none" strike="noStrike">
                        <a:solidFill>
                          <a:srgbClr val="000000"/>
                        </a:solidFill>
                        <a:effectLst/>
                        <a:latin typeface="游ゴシック" panose="020B0400000000000000" pitchFamily="50" charset="-128"/>
                        <a:ea typeface="游ゴシック" panose="020B0400000000000000" pitchFamily="50" charset="-128"/>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b"/>
                      <a:endParaRPr lang="ja-JP" altLang="en-US" sz="1100" b="0" i="0" u="none" strike="noStrike">
                        <a:solidFill>
                          <a:srgbClr val="000000"/>
                        </a:solidFill>
                        <a:effectLst/>
                        <a:latin typeface="游ゴシック" panose="020B0400000000000000" pitchFamily="50" charset="-128"/>
                        <a:ea typeface="游ゴシック" panose="020B0400000000000000" pitchFamily="50" charset="-128"/>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b"/>
                      <a:endParaRPr lang="ja-JP" altLang="en-US" sz="1100" b="0" i="0" u="none" strike="noStrike">
                        <a:solidFill>
                          <a:srgbClr val="000000"/>
                        </a:solidFill>
                        <a:effectLst/>
                        <a:latin typeface="游ゴシック" panose="020B0400000000000000" pitchFamily="50" charset="-128"/>
                        <a:ea typeface="游ゴシック" panose="020B0400000000000000" pitchFamily="50" charset="-128"/>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ja-JP" altLang="en-US" sz="1100" b="0" i="0" u="none" strike="noStrike">
                        <a:solidFill>
                          <a:srgbClr val="000000"/>
                        </a:solidFill>
                        <a:effectLst/>
                        <a:latin typeface="游ゴシック" panose="020B0400000000000000" pitchFamily="50" charset="-128"/>
                        <a:ea typeface="游ゴシック" panose="020B0400000000000000" pitchFamily="50" charset="-128"/>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ja-JP" altLang="en-US" sz="1100" b="0" i="0" u="none" strike="noStrike">
                        <a:solidFill>
                          <a:srgbClr val="000000"/>
                        </a:solidFill>
                        <a:effectLst/>
                        <a:latin typeface="游ゴシック" panose="020B0400000000000000" pitchFamily="50" charset="-128"/>
                        <a:ea typeface="游ゴシック" panose="020B0400000000000000" pitchFamily="50" charset="-128"/>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ja-JP" altLang="en-US" sz="1100" b="0" i="0" u="none" strike="noStrike">
                        <a:solidFill>
                          <a:srgbClr val="000000"/>
                        </a:solidFill>
                        <a:effectLst/>
                        <a:latin typeface="游ゴシック" panose="020B0400000000000000" pitchFamily="50" charset="-128"/>
                        <a:ea typeface="游ゴシック" panose="020B0400000000000000" pitchFamily="50" charset="-128"/>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ja-JP" altLang="en-US" sz="1100" b="0" i="0" u="none" strike="noStrike">
                        <a:solidFill>
                          <a:srgbClr val="000000"/>
                        </a:solidFill>
                        <a:effectLst/>
                        <a:latin typeface="游ゴシック" panose="020B0400000000000000" pitchFamily="50" charset="-128"/>
                        <a:ea typeface="游ゴシック" panose="020B0400000000000000" pitchFamily="50" charset="-128"/>
                      </a:endParaRPr>
                    </a:p>
                  </a:txBody>
                  <a:tcPr marL="9525" marR="9525" marT="9525" marB="0" anchor="b">
                    <a:lnL>
                      <a:noFill/>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游ゴシック" panose="020B0400000000000000" pitchFamily="50" charset="-128"/>
                          <a:ea typeface="游ゴシック" panose="020B0400000000000000" pitchFamily="50" charset="-128"/>
                        </a:rPr>
                        <a:t>A</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游ゴシック" panose="020B0400000000000000" pitchFamily="50" charset="-128"/>
                          <a:ea typeface="游ゴシック" panose="020B0400000000000000" pitchFamily="50" charset="-128"/>
                        </a:rPr>
                        <a:t>A</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游ゴシック" panose="020B0400000000000000" pitchFamily="50" charset="-128"/>
                          <a:ea typeface="游ゴシック" panose="020B0400000000000000" pitchFamily="50" charset="-128"/>
                        </a:rPr>
                        <a:t>B</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游ゴシック" panose="020B0400000000000000" pitchFamily="50" charset="-128"/>
                          <a:ea typeface="游ゴシック" panose="020B0400000000000000" pitchFamily="50" charset="-128"/>
                        </a:rPr>
                        <a:t>B</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游ゴシック" panose="020B0400000000000000" pitchFamily="50" charset="-128"/>
                          <a:ea typeface="游ゴシック" panose="020B0400000000000000" pitchFamily="50" charset="-128"/>
                        </a:rPr>
                        <a:t>C</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游ゴシック" panose="020B0400000000000000" pitchFamily="50" charset="-128"/>
                          <a:ea typeface="游ゴシック" panose="020B0400000000000000" pitchFamily="50" charset="-128"/>
                        </a:rPr>
                        <a:t>C</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172249119"/>
                  </a:ext>
                </a:extLst>
              </a:tr>
              <a:tr h="238125">
                <a:tc>
                  <a:txBody>
                    <a:bodyPr/>
                    <a:lstStyle/>
                    <a:p>
                      <a:pPr algn="l" fontAlgn="b"/>
                      <a:r>
                        <a:rPr lang="ja-JP" altLang="en-US" sz="11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游ゴシック" panose="020B0400000000000000" pitchFamily="50" charset="-128"/>
                          <a:ea typeface="游ゴシック" panose="020B0400000000000000" pitchFamily="50" charset="-128"/>
                        </a:rPr>
                        <a:t>Home</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游ゴシック" panose="020B0400000000000000" pitchFamily="50" charset="-128"/>
                          <a:ea typeface="游ゴシック" panose="020B0400000000000000" pitchFamily="50" charset="-128"/>
                        </a:rPr>
                        <a:t>Away</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游ゴシック" panose="020B0400000000000000" pitchFamily="50" charset="-128"/>
                          <a:ea typeface="游ゴシック" panose="020B0400000000000000" pitchFamily="50" charset="-128"/>
                        </a:rPr>
                        <a:t>H</a:t>
                      </a:r>
                      <a:r>
                        <a:rPr lang="ja-JP" altLang="en-US" sz="1100" b="0" i="0" u="none" strike="noStrike">
                          <a:solidFill>
                            <a:srgbClr val="000000"/>
                          </a:solidFill>
                          <a:effectLst/>
                          <a:latin typeface="游ゴシック" panose="020B0400000000000000" pitchFamily="50" charset="-128"/>
                          <a:ea typeface="游ゴシック" panose="020B0400000000000000" pitchFamily="50" charset="-128"/>
                        </a:rPr>
                        <a:t>得点</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游ゴシック" panose="020B0400000000000000" pitchFamily="50" charset="-128"/>
                          <a:ea typeface="游ゴシック" panose="020B0400000000000000" pitchFamily="50" charset="-128"/>
                        </a:rPr>
                        <a:t>A</a:t>
                      </a:r>
                      <a:r>
                        <a:rPr lang="ja-JP" altLang="en-US" sz="1100" b="0" i="0" u="none" strike="noStrike">
                          <a:solidFill>
                            <a:srgbClr val="000000"/>
                          </a:solidFill>
                          <a:effectLst/>
                          <a:latin typeface="游ゴシック" panose="020B0400000000000000" pitchFamily="50" charset="-128"/>
                          <a:ea typeface="游ゴシック" panose="020B0400000000000000" pitchFamily="50" charset="-128"/>
                        </a:rPr>
                        <a:t>得点</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ja-JP" altLang="en-US" sz="1100" b="0" i="0" u="none" strike="noStrike">
                          <a:solidFill>
                            <a:srgbClr val="000000"/>
                          </a:solidFill>
                          <a:effectLst/>
                          <a:latin typeface="游ゴシック" panose="020B0400000000000000" pitchFamily="50" charset="-128"/>
                          <a:ea typeface="游ゴシック" panose="020B0400000000000000" pitchFamily="50" charset="-128"/>
                        </a:rPr>
                        <a:t>勝</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ja-JP" altLang="en-US" sz="1100" b="0" i="0" u="none" strike="noStrike">
                          <a:solidFill>
                            <a:srgbClr val="000000"/>
                          </a:solidFill>
                          <a:effectLst/>
                          <a:latin typeface="游ゴシック" panose="020B0400000000000000" pitchFamily="50" charset="-128"/>
                          <a:ea typeface="游ゴシック" panose="020B0400000000000000" pitchFamily="50" charset="-128"/>
                        </a:rPr>
                        <a:t>負</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游ゴシック" panose="020B0400000000000000" pitchFamily="50" charset="-128"/>
                          <a:ea typeface="游ゴシック" panose="020B0400000000000000" pitchFamily="50" charset="-128"/>
                        </a:rPr>
                        <a:t>B</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游ゴシック" panose="020B0400000000000000" pitchFamily="50" charset="-128"/>
                          <a:ea typeface="游ゴシック" panose="020B0400000000000000" pitchFamily="50" charset="-128"/>
                        </a:rPr>
                        <a:t>C</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游ゴシック" panose="020B0400000000000000" pitchFamily="50" charset="-128"/>
                          <a:ea typeface="游ゴシック" panose="020B0400000000000000" pitchFamily="50" charset="-128"/>
                        </a:rPr>
                        <a:t>A</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游ゴシック" panose="020B0400000000000000" pitchFamily="50" charset="-128"/>
                          <a:ea typeface="游ゴシック" panose="020B0400000000000000" pitchFamily="50" charset="-128"/>
                        </a:rPr>
                        <a:t>C</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游ゴシック" panose="020B0400000000000000" pitchFamily="50" charset="-128"/>
                          <a:ea typeface="游ゴシック" panose="020B0400000000000000" pitchFamily="50" charset="-128"/>
                        </a:rPr>
                        <a:t>A</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游ゴシック" panose="020B0400000000000000" pitchFamily="50" charset="-128"/>
                          <a:ea typeface="游ゴシック" panose="020B0400000000000000" pitchFamily="50" charset="-128"/>
                        </a:rPr>
                        <a:t>B</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473563811"/>
                  </a:ext>
                </a:extLst>
              </a:tr>
              <a:tr h="238125">
                <a:tc>
                  <a:txBody>
                    <a:bodyPr/>
                    <a:lstStyle/>
                    <a:p>
                      <a:pPr algn="r" fontAlgn="b"/>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游ゴシック" panose="020B0400000000000000" pitchFamily="50" charset="-128"/>
                          <a:ea typeface="游ゴシック" panose="020B0400000000000000" pitchFamily="50" charset="-128"/>
                        </a:rPr>
                        <a:t>A</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游ゴシック" panose="020B0400000000000000" pitchFamily="50" charset="-128"/>
                          <a:ea typeface="游ゴシック" panose="020B0400000000000000" pitchFamily="50" charset="-128"/>
                        </a:rPr>
                        <a:t>B</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游ゴシック" panose="020B0400000000000000" pitchFamily="50" charset="-128"/>
                          <a:ea typeface="游ゴシック" panose="020B0400000000000000" pitchFamily="50" charset="-128"/>
                        </a:rPr>
                        <a:t>A</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r>
                        <a:rPr lang="en-US" sz="1100" b="0" i="0" u="none" strike="noStrike">
                          <a:solidFill>
                            <a:srgbClr val="000000"/>
                          </a:solidFill>
                          <a:effectLst/>
                          <a:latin typeface="游ゴシック" panose="020B0400000000000000" pitchFamily="50" charset="-128"/>
                          <a:ea typeface="游ゴシック" panose="020B0400000000000000" pitchFamily="50" charset="-128"/>
                        </a:rPr>
                        <a:t>B</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ctr" fontAlgn="b"/>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ctr" fontAlgn="b"/>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ctr" fontAlgn="b"/>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ctr" fontAlgn="b"/>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extLst>
                  <a:ext uri="{0D108BD9-81ED-4DB2-BD59-A6C34878D82A}">
                    <a16:rowId xmlns:a16="http://schemas.microsoft.com/office/drawing/2014/main" val="472206303"/>
                  </a:ext>
                </a:extLst>
              </a:tr>
              <a:tr h="238125">
                <a:tc>
                  <a:txBody>
                    <a:bodyPr/>
                    <a:lstStyle/>
                    <a:p>
                      <a:pPr algn="r" fontAlgn="b"/>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游ゴシック" panose="020B0400000000000000" pitchFamily="50" charset="-128"/>
                          <a:ea typeface="游ゴシック" panose="020B0400000000000000" pitchFamily="50" charset="-128"/>
                        </a:rPr>
                        <a:t>A</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游ゴシック" panose="020B0400000000000000" pitchFamily="50" charset="-128"/>
                          <a:ea typeface="游ゴシック" panose="020B0400000000000000" pitchFamily="50" charset="-128"/>
                        </a:rPr>
                        <a:t>C</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游ゴシック" panose="020B0400000000000000" pitchFamily="50" charset="-128"/>
                          <a:ea typeface="游ゴシック" panose="020B0400000000000000" pitchFamily="50" charset="-128"/>
                        </a:rPr>
                        <a:t>A</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ctr" fontAlgn="b"/>
                      <a:r>
                        <a:rPr lang="en-US" sz="1100" b="0" i="0" u="none" strike="noStrike">
                          <a:solidFill>
                            <a:srgbClr val="000000"/>
                          </a:solidFill>
                          <a:effectLst/>
                          <a:latin typeface="游ゴシック" panose="020B0400000000000000" pitchFamily="50" charset="-128"/>
                          <a:ea typeface="游ゴシック" panose="020B0400000000000000" pitchFamily="50" charset="-128"/>
                        </a:rPr>
                        <a:t>C</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ctr" fontAlgn="b"/>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ctr" fontAlgn="b"/>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ctr" fontAlgn="b"/>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ctr" fontAlgn="b"/>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ctr" fontAlgn="b"/>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ctr" fontAlgn="b"/>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extLst>
                  <a:ext uri="{0D108BD9-81ED-4DB2-BD59-A6C34878D82A}">
                    <a16:rowId xmlns:a16="http://schemas.microsoft.com/office/drawing/2014/main" val="587999279"/>
                  </a:ext>
                </a:extLst>
              </a:tr>
              <a:tr h="238125">
                <a:tc>
                  <a:txBody>
                    <a:bodyPr/>
                    <a:lstStyle/>
                    <a:p>
                      <a:pPr algn="r" fontAlgn="b"/>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1100" b="0" i="0" u="none" strike="noStrike">
                          <a:solidFill>
                            <a:srgbClr val="000000"/>
                          </a:solidFill>
                          <a:effectLst/>
                          <a:latin typeface="游ゴシック" panose="020B0400000000000000" pitchFamily="50" charset="-128"/>
                          <a:ea typeface="游ゴシック" panose="020B0400000000000000" pitchFamily="50" charset="-128"/>
                        </a:rPr>
                        <a:t>B</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1100" b="0" i="0" u="none" strike="noStrike">
                          <a:solidFill>
                            <a:srgbClr val="000000"/>
                          </a:solidFill>
                          <a:effectLst/>
                          <a:latin typeface="游ゴシック" panose="020B0400000000000000" pitchFamily="50" charset="-128"/>
                          <a:ea typeface="游ゴシック" panose="020B0400000000000000" pitchFamily="50" charset="-128"/>
                        </a:rPr>
                        <a:t>A</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r" fontAlgn="b"/>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r" fontAlgn="b"/>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1100" b="0" i="0" u="none" strike="noStrike">
                          <a:solidFill>
                            <a:srgbClr val="000000"/>
                          </a:solidFill>
                          <a:effectLst/>
                          <a:latin typeface="游ゴシック" panose="020B0400000000000000" pitchFamily="50" charset="-128"/>
                          <a:ea typeface="游ゴシック" panose="020B0400000000000000" pitchFamily="50" charset="-128"/>
                        </a:rPr>
                        <a:t>B</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solidFill>
                      <a:srgbClr val="D9E1F2"/>
                    </a:solidFill>
                  </a:tcPr>
                </a:tc>
                <a:tc>
                  <a:txBody>
                    <a:bodyPr/>
                    <a:lstStyle/>
                    <a:p>
                      <a:pPr algn="ctr" fontAlgn="b"/>
                      <a:r>
                        <a:rPr lang="en-US" sz="1100" b="0" i="0" u="none" strike="noStrike">
                          <a:solidFill>
                            <a:srgbClr val="000000"/>
                          </a:solidFill>
                          <a:effectLst/>
                          <a:latin typeface="游ゴシック" panose="020B0400000000000000" pitchFamily="50" charset="-128"/>
                          <a:ea typeface="游ゴシック" panose="020B0400000000000000" pitchFamily="50" charset="-128"/>
                        </a:rPr>
                        <a:t>A</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solidFill>
                      <a:srgbClr val="D9E1F2"/>
                    </a:solidFill>
                  </a:tcPr>
                </a:tc>
                <a:tc>
                  <a:txBody>
                    <a:bodyPr/>
                    <a:lstStyle/>
                    <a:p>
                      <a:pPr algn="ctr" fontAlgn="b"/>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solidFill>
                      <a:srgbClr val="D9E1F2"/>
                    </a:solidFill>
                  </a:tcPr>
                </a:tc>
                <a:tc>
                  <a:txBody>
                    <a:bodyPr/>
                    <a:lstStyle/>
                    <a:p>
                      <a:pPr algn="ctr" fontAlgn="b"/>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solidFill>
                      <a:srgbClr val="D9E1F2"/>
                    </a:solidFill>
                  </a:tcPr>
                </a:tc>
                <a:tc>
                  <a:txBody>
                    <a:bodyPr/>
                    <a:lstStyle/>
                    <a:p>
                      <a:pPr algn="ctr" fontAlgn="b"/>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solidFill>
                      <a:srgbClr val="D9E1F2"/>
                    </a:solidFill>
                  </a:tcPr>
                </a:tc>
                <a:tc>
                  <a:txBody>
                    <a:bodyPr/>
                    <a:lstStyle/>
                    <a:p>
                      <a:pPr algn="ctr" fontAlgn="b"/>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solidFill>
                      <a:srgbClr val="D9E1F2"/>
                    </a:solidFill>
                  </a:tcPr>
                </a:tc>
                <a:tc>
                  <a:txBody>
                    <a:bodyPr/>
                    <a:lstStyle/>
                    <a:p>
                      <a:pPr algn="ctr" fontAlgn="b"/>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solidFill>
                      <a:srgbClr val="D9E1F2"/>
                    </a:solidFill>
                  </a:tcPr>
                </a:tc>
                <a:tc>
                  <a:txBody>
                    <a:bodyPr/>
                    <a:lstStyle/>
                    <a:p>
                      <a:pPr algn="ctr" fontAlgn="b"/>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solidFill>
                      <a:srgbClr val="D9E1F2"/>
                    </a:solidFill>
                  </a:tcPr>
                </a:tc>
                <a:extLst>
                  <a:ext uri="{0D108BD9-81ED-4DB2-BD59-A6C34878D82A}">
                    <a16:rowId xmlns:a16="http://schemas.microsoft.com/office/drawing/2014/main" val="2966613634"/>
                  </a:ext>
                </a:extLst>
              </a:tr>
              <a:tr h="238125">
                <a:tc>
                  <a:txBody>
                    <a:bodyPr/>
                    <a:lstStyle/>
                    <a:p>
                      <a:pPr algn="l" fontAlgn="b"/>
                      <a:r>
                        <a:rPr lang="ja-JP" altLang="en-US" sz="11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ja-JP" altLang="en-US" sz="11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ja-JP" altLang="en-US" sz="11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ja-JP" altLang="en-US" sz="11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ja-JP" altLang="en-US" sz="11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ja-JP" altLang="en-US" sz="11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ja-JP" altLang="en-US" sz="11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ja-JP" altLang="en-US" sz="11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ja-JP" altLang="en-US" sz="11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ja-JP" altLang="en-US" sz="11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ja-JP" altLang="en-US" sz="11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ja-JP" altLang="en-US" sz="11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ja-JP" altLang="en-US" sz="11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extLst>
                  <a:ext uri="{0D108BD9-81ED-4DB2-BD59-A6C34878D82A}">
                    <a16:rowId xmlns:a16="http://schemas.microsoft.com/office/drawing/2014/main" val="142343259"/>
                  </a:ext>
                </a:extLst>
              </a:tr>
              <a:tr h="238125">
                <a:tc>
                  <a:txBody>
                    <a:bodyPr/>
                    <a:lstStyle/>
                    <a:p>
                      <a:pPr algn="r" fontAlgn="b"/>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23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游ゴシック" panose="020B0400000000000000" pitchFamily="50" charset="-128"/>
                          <a:ea typeface="游ゴシック" panose="020B0400000000000000" pitchFamily="50" charset="-128"/>
                        </a:rPr>
                        <a:t>C</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游ゴシック" panose="020B0400000000000000" pitchFamily="50" charset="-128"/>
                          <a:ea typeface="游ゴシック" panose="020B0400000000000000" pitchFamily="50" charset="-128"/>
                        </a:rPr>
                        <a:t>A</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游ゴシック" panose="020B0400000000000000" pitchFamily="50" charset="-128"/>
                          <a:ea typeface="游ゴシック" panose="020B0400000000000000" pitchFamily="50" charset="-128"/>
                        </a:rPr>
                        <a:t>C</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ctr" fontAlgn="b"/>
                      <a:r>
                        <a:rPr lang="en-US" sz="1100" b="0" i="0" u="none" strike="noStrike">
                          <a:solidFill>
                            <a:srgbClr val="000000"/>
                          </a:solidFill>
                          <a:effectLst/>
                          <a:latin typeface="游ゴシック" panose="020B0400000000000000" pitchFamily="50" charset="-128"/>
                          <a:ea typeface="游ゴシック" panose="020B0400000000000000" pitchFamily="50" charset="-128"/>
                        </a:rPr>
                        <a:t>A</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ctr" fontAlgn="b"/>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ctr" fontAlgn="b"/>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ctr" fontAlgn="b"/>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ctr" fontAlgn="b"/>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ctr" fontAlgn="b"/>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ctr" fontAlgn="b"/>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extLst>
                  <a:ext uri="{0D108BD9-81ED-4DB2-BD59-A6C34878D82A}">
                    <a16:rowId xmlns:a16="http://schemas.microsoft.com/office/drawing/2014/main" val="3694271731"/>
                  </a:ext>
                </a:extLst>
              </a:tr>
              <a:tr h="238125">
                <a:tc>
                  <a:txBody>
                    <a:bodyPr/>
                    <a:lstStyle/>
                    <a:p>
                      <a:pPr algn="r" fontAlgn="b"/>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24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游ゴシック" panose="020B0400000000000000" pitchFamily="50" charset="-128"/>
                          <a:ea typeface="游ゴシック" panose="020B0400000000000000" pitchFamily="50" charset="-128"/>
                        </a:rPr>
                        <a:t>C</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游ゴシック" panose="020B0400000000000000" pitchFamily="50" charset="-128"/>
                          <a:ea typeface="游ゴシック" panose="020B0400000000000000" pitchFamily="50" charset="-128"/>
                        </a:rPr>
                        <a:t>B</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游ゴシック" panose="020B0400000000000000" pitchFamily="50" charset="-128"/>
                          <a:ea typeface="游ゴシック" panose="020B0400000000000000" pitchFamily="50" charset="-128"/>
                        </a:rPr>
                        <a:t>B</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ctr" fontAlgn="b"/>
                      <a:r>
                        <a:rPr lang="en-US" sz="1100" b="0" i="0" u="none" strike="noStrike">
                          <a:solidFill>
                            <a:srgbClr val="000000"/>
                          </a:solidFill>
                          <a:effectLst/>
                          <a:latin typeface="游ゴシック" panose="020B0400000000000000" pitchFamily="50" charset="-128"/>
                          <a:ea typeface="游ゴシック" panose="020B0400000000000000" pitchFamily="50" charset="-128"/>
                        </a:rPr>
                        <a:t>C</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ctr" fontAlgn="b"/>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ctr" fontAlgn="b"/>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ctr" fontAlgn="b"/>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ctr" fontAlgn="b"/>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ctr" fontAlgn="b"/>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ctr" fontAlgn="b"/>
                      <a:r>
                        <a:rPr lang="en-US" altLang="ja-JP" sz="1100" b="0" i="0" u="none" strike="noStrike" dirty="0">
                          <a:solidFill>
                            <a:srgbClr val="000000"/>
                          </a:solidFill>
                          <a:effectLst/>
                          <a:latin typeface="游ゴシック" panose="020B0400000000000000" pitchFamily="50" charset="-128"/>
                          <a:ea typeface="游ゴシック" panose="020B0400000000000000" pitchFamily="50" charset="-128"/>
                        </a:rPr>
                        <a:t>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extLst>
                  <a:ext uri="{0D108BD9-81ED-4DB2-BD59-A6C34878D82A}">
                    <a16:rowId xmlns:a16="http://schemas.microsoft.com/office/drawing/2014/main" val="3599888125"/>
                  </a:ext>
                </a:extLst>
              </a:tr>
            </a:tbl>
          </a:graphicData>
        </a:graphic>
      </p:graphicFrame>
      <p:graphicFrame>
        <p:nvGraphicFramePr>
          <p:cNvPr id="18" name="表 17">
            <a:extLst>
              <a:ext uri="{FF2B5EF4-FFF2-40B4-BE49-F238E27FC236}">
                <a16:creationId xmlns:a16="http://schemas.microsoft.com/office/drawing/2014/main" id="{31A9E487-C94D-B4D6-77DE-AE1BB8CCE923}"/>
              </a:ext>
            </a:extLst>
          </p:cNvPr>
          <p:cNvGraphicFramePr>
            <a:graphicFrameLocks noGrp="1"/>
          </p:cNvGraphicFramePr>
          <p:nvPr>
            <p:extLst>
              <p:ext uri="{D42A27DB-BD31-4B8C-83A1-F6EECF244321}">
                <p14:modId xmlns:p14="http://schemas.microsoft.com/office/powerpoint/2010/main" val="57502602"/>
              </p:ext>
            </p:extLst>
          </p:nvPr>
        </p:nvGraphicFramePr>
        <p:xfrm>
          <a:off x="536865" y="4124038"/>
          <a:ext cx="4406901" cy="1666875"/>
        </p:xfrm>
        <a:graphic>
          <a:graphicData uri="http://schemas.openxmlformats.org/drawingml/2006/table">
            <a:tbl>
              <a:tblPr/>
              <a:tblGrid>
                <a:gridCol w="824517">
                  <a:extLst>
                    <a:ext uri="{9D8B030D-6E8A-4147-A177-3AD203B41FA5}">
                      <a16:colId xmlns:a16="http://schemas.microsoft.com/office/drawing/2014/main" val="614945235"/>
                    </a:ext>
                  </a:extLst>
                </a:gridCol>
                <a:gridCol w="597064">
                  <a:extLst>
                    <a:ext uri="{9D8B030D-6E8A-4147-A177-3AD203B41FA5}">
                      <a16:colId xmlns:a16="http://schemas.microsoft.com/office/drawing/2014/main" val="1090273695"/>
                    </a:ext>
                  </a:extLst>
                </a:gridCol>
                <a:gridCol w="597064">
                  <a:extLst>
                    <a:ext uri="{9D8B030D-6E8A-4147-A177-3AD203B41FA5}">
                      <a16:colId xmlns:a16="http://schemas.microsoft.com/office/drawing/2014/main" val="4090886343"/>
                    </a:ext>
                  </a:extLst>
                </a:gridCol>
                <a:gridCol w="597064">
                  <a:extLst>
                    <a:ext uri="{9D8B030D-6E8A-4147-A177-3AD203B41FA5}">
                      <a16:colId xmlns:a16="http://schemas.microsoft.com/office/drawing/2014/main" val="3309374156"/>
                    </a:ext>
                  </a:extLst>
                </a:gridCol>
                <a:gridCol w="597064">
                  <a:extLst>
                    <a:ext uri="{9D8B030D-6E8A-4147-A177-3AD203B41FA5}">
                      <a16:colId xmlns:a16="http://schemas.microsoft.com/office/drawing/2014/main" val="1582989788"/>
                    </a:ext>
                  </a:extLst>
                </a:gridCol>
                <a:gridCol w="597064">
                  <a:extLst>
                    <a:ext uri="{9D8B030D-6E8A-4147-A177-3AD203B41FA5}">
                      <a16:colId xmlns:a16="http://schemas.microsoft.com/office/drawing/2014/main" val="1311301640"/>
                    </a:ext>
                  </a:extLst>
                </a:gridCol>
                <a:gridCol w="597064">
                  <a:extLst>
                    <a:ext uri="{9D8B030D-6E8A-4147-A177-3AD203B41FA5}">
                      <a16:colId xmlns:a16="http://schemas.microsoft.com/office/drawing/2014/main" val="2946999006"/>
                    </a:ext>
                  </a:extLst>
                </a:gridCol>
              </a:tblGrid>
              <a:tr h="238125">
                <a:tc gridSpan="3">
                  <a:txBody>
                    <a:bodyPr/>
                    <a:lstStyle/>
                    <a:p>
                      <a:pPr algn="l" fontAlgn="b"/>
                      <a:r>
                        <a:rPr lang="ja-JP" altLang="en-US" sz="1100" b="0" i="0" u="none" strike="noStrike">
                          <a:solidFill>
                            <a:srgbClr val="000000"/>
                          </a:solidFill>
                          <a:effectLst/>
                          <a:latin typeface="Yu Gothic" panose="020B0400000000000000" pitchFamily="50" charset="-128"/>
                          <a:ea typeface="Yu Gothic" panose="020B0400000000000000" pitchFamily="50" charset="-128"/>
                        </a:rPr>
                        <a:t>表</a:t>
                      </a:r>
                      <a:r>
                        <a:rPr lang="en-US" altLang="ja-JP" sz="1100" b="0" i="0" u="none" strike="noStrike">
                          <a:solidFill>
                            <a:srgbClr val="000000"/>
                          </a:solidFill>
                          <a:effectLst/>
                          <a:latin typeface="Yu Gothic" panose="020B0400000000000000" pitchFamily="50" charset="-128"/>
                          <a:ea typeface="Yu Gothic" panose="020B0400000000000000" pitchFamily="50" charset="-128"/>
                        </a:rPr>
                        <a:t>2. </a:t>
                      </a:r>
                      <a:r>
                        <a:rPr lang="en-US" sz="1100" b="0" i="0" u="none" strike="noStrike">
                          <a:solidFill>
                            <a:srgbClr val="000000"/>
                          </a:solidFill>
                          <a:effectLst/>
                          <a:latin typeface="Yu Gothic" panose="020B0400000000000000" pitchFamily="50" charset="-128"/>
                          <a:ea typeface="Yu Gothic" panose="020B0400000000000000" pitchFamily="50" charset="-128"/>
                        </a:rPr>
                        <a:t>Home/Away</a:t>
                      </a:r>
                      <a:r>
                        <a:rPr lang="ja-JP" altLang="en-US" sz="1100" b="0" i="0" u="none" strike="noStrike">
                          <a:solidFill>
                            <a:srgbClr val="000000"/>
                          </a:solidFill>
                          <a:effectLst/>
                          <a:latin typeface="Yu Gothic" panose="020B0400000000000000" pitchFamily="50" charset="-128"/>
                          <a:ea typeface="Yu Gothic" panose="020B0400000000000000" pitchFamily="50" charset="-128"/>
                        </a:rPr>
                        <a:t>別集計</a:t>
                      </a: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a:txBody>
                    <a:bodyPr/>
                    <a:lstStyle/>
                    <a:p>
                      <a:pPr algn="l" fontAlgn="b"/>
                      <a:endParaRPr lang="ja-JP" altLang="en-US" sz="1100" b="0" i="0" u="none" strike="noStrike">
                        <a:solidFill>
                          <a:srgbClr val="000000"/>
                        </a:solidFill>
                        <a:effectLst/>
                        <a:latin typeface="Yu Gothic" panose="020B0400000000000000" pitchFamily="50" charset="-128"/>
                        <a:ea typeface="Yu Gothic" panose="020B0400000000000000" pitchFamily="50" charset="-128"/>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ja-JP" altLang="en-US" sz="1100" b="0" i="0" u="none" strike="noStrike">
                        <a:solidFill>
                          <a:srgbClr val="000000"/>
                        </a:solidFill>
                        <a:effectLst/>
                        <a:latin typeface="Yu Gothic" panose="020B0400000000000000" pitchFamily="50" charset="-128"/>
                        <a:ea typeface="Yu Gothic" panose="020B0400000000000000" pitchFamily="50" charset="-128"/>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ja-JP" altLang="en-US" sz="1100" b="0" i="0" u="none" strike="noStrike">
                        <a:solidFill>
                          <a:srgbClr val="000000"/>
                        </a:solidFill>
                        <a:effectLst/>
                        <a:latin typeface="Yu Gothic" panose="020B0400000000000000" pitchFamily="50" charset="-128"/>
                        <a:ea typeface="Yu Gothic" panose="020B0400000000000000" pitchFamily="50" charset="-128"/>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ja-JP" altLang="en-US" sz="1100" b="0" i="0" u="none" strike="noStrike">
                        <a:solidFill>
                          <a:srgbClr val="000000"/>
                        </a:solidFill>
                        <a:effectLst/>
                        <a:latin typeface="Yu Gothic" panose="020B0400000000000000" pitchFamily="50" charset="-128"/>
                        <a:ea typeface="Yu Gothic" panose="020B0400000000000000" pitchFamily="50" charset="-128"/>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18329537"/>
                  </a:ext>
                </a:extLst>
              </a:tr>
              <a:tr h="238125">
                <a:tc>
                  <a:txBody>
                    <a:bodyPr/>
                    <a:lstStyle/>
                    <a:p>
                      <a:pPr algn="l" fontAlgn="b"/>
                      <a:r>
                        <a:rPr lang="en-US" sz="1100" b="0" i="0" u="none" strike="noStrike">
                          <a:solidFill>
                            <a:srgbClr val="000000"/>
                          </a:solidFill>
                          <a:effectLst/>
                          <a:latin typeface="Yu Gothic" panose="020B0400000000000000" pitchFamily="50" charset="-128"/>
                          <a:ea typeface="Yu Gothic" panose="020B0400000000000000" pitchFamily="50" charset="-128"/>
                        </a:rPr>
                        <a:t>Home</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Yu Gothic" panose="020B0400000000000000" pitchFamily="50" charset="-128"/>
                          <a:ea typeface="Yu Gothic" panose="020B0400000000000000" pitchFamily="50" charset="-128"/>
                        </a:rPr>
                        <a:t>A</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Yu Gothic" panose="020B0400000000000000" pitchFamily="50" charset="-128"/>
                          <a:ea typeface="Yu Gothic" panose="020B0400000000000000" pitchFamily="50" charset="-128"/>
                        </a:rPr>
                        <a:t>A</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Yu Gothic" panose="020B0400000000000000" pitchFamily="50" charset="-128"/>
                          <a:ea typeface="Yu Gothic" panose="020B0400000000000000" pitchFamily="50" charset="-128"/>
                        </a:rPr>
                        <a:t>B</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Yu Gothic" panose="020B0400000000000000" pitchFamily="50" charset="-128"/>
                          <a:ea typeface="Yu Gothic" panose="020B0400000000000000" pitchFamily="50" charset="-128"/>
                        </a:rPr>
                        <a:t>B</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Yu Gothic" panose="020B0400000000000000" pitchFamily="50" charset="-128"/>
                          <a:ea typeface="Yu Gothic" panose="020B0400000000000000" pitchFamily="50" charset="-128"/>
                        </a:rPr>
                        <a:t>C</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Yu Gothic" panose="020B0400000000000000" pitchFamily="50" charset="-128"/>
                          <a:ea typeface="Yu Gothic" panose="020B0400000000000000" pitchFamily="50" charset="-128"/>
                        </a:rPr>
                        <a:t>C</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905416912"/>
                  </a:ext>
                </a:extLst>
              </a:tr>
              <a:tr h="238125">
                <a:tc>
                  <a:txBody>
                    <a:bodyPr/>
                    <a:lstStyle/>
                    <a:p>
                      <a:pPr algn="l" fontAlgn="b"/>
                      <a:r>
                        <a:rPr lang="en-US" sz="1100" b="0" i="0" u="none" strike="noStrike">
                          <a:solidFill>
                            <a:srgbClr val="000000"/>
                          </a:solidFill>
                          <a:effectLst/>
                          <a:latin typeface="Yu Gothic" panose="020B0400000000000000" pitchFamily="50" charset="-128"/>
                          <a:ea typeface="Yu Gothic" panose="020B0400000000000000" pitchFamily="50" charset="-128"/>
                        </a:rPr>
                        <a:t>Away</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Yu Gothic" panose="020B0400000000000000" pitchFamily="50" charset="-128"/>
                          <a:ea typeface="Yu Gothic" panose="020B0400000000000000" pitchFamily="50" charset="-128"/>
                        </a:rPr>
                        <a:t>B</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Yu Gothic" panose="020B0400000000000000" pitchFamily="50" charset="-128"/>
                          <a:ea typeface="Yu Gothic" panose="020B0400000000000000" pitchFamily="50" charset="-128"/>
                        </a:rPr>
                        <a:t>C</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Yu Gothic" panose="020B0400000000000000" pitchFamily="50" charset="-128"/>
                          <a:ea typeface="Yu Gothic" panose="020B0400000000000000" pitchFamily="50" charset="-128"/>
                        </a:rPr>
                        <a:t>A</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Yu Gothic" panose="020B0400000000000000" pitchFamily="50" charset="-128"/>
                          <a:ea typeface="Yu Gothic" panose="020B0400000000000000" pitchFamily="50" charset="-128"/>
                        </a:rPr>
                        <a:t>C</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Yu Gothic" panose="020B0400000000000000" pitchFamily="50" charset="-128"/>
                          <a:ea typeface="Yu Gothic" panose="020B0400000000000000" pitchFamily="50" charset="-128"/>
                        </a:rPr>
                        <a:t>A</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Yu Gothic" panose="020B0400000000000000" pitchFamily="50" charset="-128"/>
                          <a:ea typeface="Yu Gothic" panose="020B0400000000000000" pitchFamily="50" charset="-128"/>
                        </a:rPr>
                        <a:t>B</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699317045"/>
                  </a:ext>
                </a:extLst>
              </a:tr>
              <a:tr h="238125">
                <a:tc>
                  <a:txBody>
                    <a:bodyPr/>
                    <a:lstStyle/>
                    <a:p>
                      <a:pPr algn="l" fontAlgn="b"/>
                      <a:r>
                        <a:rPr lang="en-US" sz="1100" b="0" i="0" u="none" strike="noStrike">
                          <a:solidFill>
                            <a:srgbClr val="000000"/>
                          </a:solidFill>
                          <a:effectLst/>
                          <a:latin typeface="Yu Gothic" panose="020B0400000000000000" pitchFamily="50" charset="-128"/>
                          <a:ea typeface="Yu Gothic" panose="020B0400000000000000" pitchFamily="50" charset="-128"/>
                        </a:rPr>
                        <a:t>H</a:t>
                      </a:r>
                      <a:r>
                        <a:rPr lang="ja-JP" altLang="en-US" sz="1100" b="0" i="0" u="none" strike="noStrike">
                          <a:solidFill>
                            <a:srgbClr val="000000"/>
                          </a:solidFill>
                          <a:effectLst/>
                          <a:latin typeface="Yu Gothic" panose="020B0400000000000000" pitchFamily="50" charset="-128"/>
                          <a:ea typeface="Yu Gothic" panose="020B0400000000000000" pitchFamily="50" charset="-128"/>
                        </a:rPr>
                        <a:t>勝ち割合</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1.00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0.75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0.50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0.50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0.75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0.50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extLst>
                  <a:ext uri="{0D108BD9-81ED-4DB2-BD59-A6C34878D82A}">
                    <a16:rowId xmlns:a16="http://schemas.microsoft.com/office/drawing/2014/main" val="1597837740"/>
                  </a:ext>
                </a:extLst>
              </a:tr>
              <a:tr h="238125">
                <a:tc>
                  <a:txBody>
                    <a:bodyPr/>
                    <a:lstStyle/>
                    <a:p>
                      <a:pPr algn="l" fontAlgn="b"/>
                      <a:r>
                        <a:rPr lang="en-US" sz="1100" b="0" i="0" u="none" strike="noStrike">
                          <a:solidFill>
                            <a:srgbClr val="000000"/>
                          </a:solidFill>
                          <a:effectLst/>
                          <a:latin typeface="Yu Gothic" panose="020B0400000000000000" pitchFamily="50" charset="-128"/>
                          <a:ea typeface="Yu Gothic" panose="020B0400000000000000" pitchFamily="50" charset="-128"/>
                        </a:rPr>
                        <a:t>A</a:t>
                      </a:r>
                      <a:r>
                        <a:rPr lang="ja-JP" altLang="en-US" sz="1100" b="0" i="0" u="none" strike="noStrike">
                          <a:solidFill>
                            <a:srgbClr val="000000"/>
                          </a:solidFill>
                          <a:effectLst/>
                          <a:latin typeface="Yu Gothic" panose="020B0400000000000000" pitchFamily="50" charset="-128"/>
                          <a:ea typeface="Yu Gothic" panose="020B0400000000000000" pitchFamily="50" charset="-128"/>
                        </a:rPr>
                        <a:t>勝ち割合</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0.00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0.25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0.50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0.50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0.25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0.50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extLst>
                  <a:ext uri="{0D108BD9-81ED-4DB2-BD59-A6C34878D82A}">
                    <a16:rowId xmlns:a16="http://schemas.microsoft.com/office/drawing/2014/main" val="1219276918"/>
                  </a:ext>
                </a:extLst>
              </a:tr>
              <a:tr h="238125">
                <a:tc>
                  <a:txBody>
                    <a:bodyPr/>
                    <a:lstStyle/>
                    <a:p>
                      <a:pPr algn="l" fontAlgn="b"/>
                      <a:r>
                        <a:rPr lang="en-US" sz="1100" b="0" i="0" u="none" strike="noStrike">
                          <a:solidFill>
                            <a:srgbClr val="000000"/>
                          </a:solidFill>
                          <a:effectLst/>
                          <a:latin typeface="Yu Gothic" panose="020B0400000000000000" pitchFamily="50" charset="-128"/>
                          <a:ea typeface="Yu Gothic" panose="020B0400000000000000" pitchFamily="50" charset="-128"/>
                        </a:rPr>
                        <a:t>H</a:t>
                      </a:r>
                      <a:r>
                        <a:rPr lang="ja-JP" altLang="en-US" sz="1100" b="0" i="0" u="none" strike="noStrike">
                          <a:solidFill>
                            <a:srgbClr val="000000"/>
                          </a:solidFill>
                          <a:effectLst/>
                          <a:latin typeface="Yu Gothic" panose="020B0400000000000000" pitchFamily="50" charset="-128"/>
                          <a:ea typeface="Yu Gothic" panose="020B0400000000000000" pitchFamily="50" charset="-128"/>
                        </a:rPr>
                        <a:t>平均得点</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4.25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3.25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2.00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1.00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2.50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1.75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extLst>
                  <a:ext uri="{0D108BD9-81ED-4DB2-BD59-A6C34878D82A}">
                    <a16:rowId xmlns:a16="http://schemas.microsoft.com/office/drawing/2014/main" val="2633001647"/>
                  </a:ext>
                </a:extLst>
              </a:tr>
              <a:tr h="238125">
                <a:tc>
                  <a:txBody>
                    <a:bodyPr/>
                    <a:lstStyle/>
                    <a:p>
                      <a:pPr algn="l" fontAlgn="b"/>
                      <a:r>
                        <a:rPr lang="en-US" sz="1100" b="0" i="0" u="none" strike="noStrike">
                          <a:solidFill>
                            <a:srgbClr val="000000"/>
                          </a:solidFill>
                          <a:effectLst/>
                          <a:latin typeface="Yu Gothic" panose="020B0400000000000000" pitchFamily="50" charset="-128"/>
                          <a:ea typeface="Yu Gothic" panose="020B0400000000000000" pitchFamily="50" charset="-128"/>
                        </a:rPr>
                        <a:t>A</a:t>
                      </a:r>
                      <a:r>
                        <a:rPr lang="ja-JP" altLang="en-US" sz="1100" b="0" i="0" u="none" strike="noStrike">
                          <a:solidFill>
                            <a:srgbClr val="000000"/>
                          </a:solidFill>
                          <a:effectLst/>
                          <a:latin typeface="Yu Gothic" panose="020B0400000000000000" pitchFamily="50" charset="-128"/>
                          <a:ea typeface="Yu Gothic" panose="020B0400000000000000" pitchFamily="50" charset="-128"/>
                        </a:rPr>
                        <a:t>平均得点</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0.25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1.00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0.75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1.00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1.50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r" fontAlgn="b"/>
                      <a:r>
                        <a:rPr lang="en-US" altLang="ja-JP" sz="1100" b="0" i="0" u="none" strike="noStrike" dirty="0">
                          <a:solidFill>
                            <a:srgbClr val="000000"/>
                          </a:solidFill>
                          <a:effectLst/>
                          <a:latin typeface="Yu Gothic" panose="020B0400000000000000" pitchFamily="50" charset="-128"/>
                          <a:ea typeface="Yu Gothic" panose="020B0400000000000000" pitchFamily="50" charset="-128"/>
                        </a:rPr>
                        <a:t>1.25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extLst>
                  <a:ext uri="{0D108BD9-81ED-4DB2-BD59-A6C34878D82A}">
                    <a16:rowId xmlns:a16="http://schemas.microsoft.com/office/drawing/2014/main" val="2460664777"/>
                  </a:ext>
                </a:extLst>
              </a:tr>
            </a:tbl>
          </a:graphicData>
        </a:graphic>
      </p:graphicFrame>
      <p:sp>
        <p:nvSpPr>
          <p:cNvPr id="2" name="右矢印 22">
            <a:extLst>
              <a:ext uri="{FF2B5EF4-FFF2-40B4-BE49-F238E27FC236}">
                <a16:creationId xmlns:a16="http://schemas.microsoft.com/office/drawing/2014/main" id="{79C6B075-574B-BF4F-85A8-7C74EAFEFBE1}"/>
              </a:ext>
            </a:extLst>
          </p:cNvPr>
          <p:cNvSpPr/>
          <p:nvPr/>
        </p:nvSpPr>
        <p:spPr>
          <a:xfrm>
            <a:off x="5574124" y="8818186"/>
            <a:ext cx="747010" cy="420511"/>
          </a:xfrm>
          <a:prstGeom prst="rightArrow">
            <a:avLst/>
          </a:prstGeom>
          <a:solidFill>
            <a:schemeClr val="bg1">
              <a:lumMod val="8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200" dirty="0">
                <a:solidFill>
                  <a:schemeClr val="tx1"/>
                </a:solidFill>
                <a:latin typeface="メイリオ" panose="020B0604030504040204" pitchFamily="50" charset="-128"/>
                <a:ea typeface="メイリオ" panose="020B0604030504040204" pitchFamily="50" charset="-128"/>
              </a:rPr>
              <a:t>次</a:t>
            </a:r>
          </a:p>
        </p:txBody>
      </p:sp>
      <p:graphicFrame>
        <p:nvGraphicFramePr>
          <p:cNvPr id="5" name="表 4">
            <a:extLst>
              <a:ext uri="{FF2B5EF4-FFF2-40B4-BE49-F238E27FC236}">
                <a16:creationId xmlns:a16="http://schemas.microsoft.com/office/drawing/2014/main" id="{DCC90FE5-5078-3412-CFBD-6FE651F33009}"/>
              </a:ext>
            </a:extLst>
          </p:cNvPr>
          <p:cNvGraphicFramePr>
            <a:graphicFrameLocks noGrp="1"/>
          </p:cNvGraphicFramePr>
          <p:nvPr>
            <p:extLst>
              <p:ext uri="{D42A27DB-BD31-4B8C-83A1-F6EECF244321}">
                <p14:modId xmlns:p14="http://schemas.microsoft.com/office/powerpoint/2010/main" val="1535059015"/>
              </p:ext>
            </p:extLst>
          </p:nvPr>
        </p:nvGraphicFramePr>
        <p:xfrm>
          <a:off x="628233" y="5897294"/>
          <a:ext cx="3810002" cy="3362325"/>
        </p:xfrm>
        <a:graphic>
          <a:graphicData uri="http://schemas.openxmlformats.org/drawingml/2006/table">
            <a:tbl>
              <a:tblPr/>
              <a:tblGrid>
                <a:gridCol w="824552">
                  <a:extLst>
                    <a:ext uri="{9D8B030D-6E8A-4147-A177-3AD203B41FA5}">
                      <a16:colId xmlns:a16="http://schemas.microsoft.com/office/drawing/2014/main" val="1964958704"/>
                    </a:ext>
                  </a:extLst>
                </a:gridCol>
                <a:gridCol w="597090">
                  <a:extLst>
                    <a:ext uri="{9D8B030D-6E8A-4147-A177-3AD203B41FA5}">
                      <a16:colId xmlns:a16="http://schemas.microsoft.com/office/drawing/2014/main" val="1884886831"/>
                    </a:ext>
                  </a:extLst>
                </a:gridCol>
                <a:gridCol w="597090">
                  <a:extLst>
                    <a:ext uri="{9D8B030D-6E8A-4147-A177-3AD203B41FA5}">
                      <a16:colId xmlns:a16="http://schemas.microsoft.com/office/drawing/2014/main" val="2661591505"/>
                    </a:ext>
                  </a:extLst>
                </a:gridCol>
                <a:gridCol w="597090">
                  <a:extLst>
                    <a:ext uri="{9D8B030D-6E8A-4147-A177-3AD203B41FA5}">
                      <a16:colId xmlns:a16="http://schemas.microsoft.com/office/drawing/2014/main" val="4047465669"/>
                    </a:ext>
                  </a:extLst>
                </a:gridCol>
                <a:gridCol w="597090">
                  <a:extLst>
                    <a:ext uri="{9D8B030D-6E8A-4147-A177-3AD203B41FA5}">
                      <a16:colId xmlns:a16="http://schemas.microsoft.com/office/drawing/2014/main" val="340316696"/>
                    </a:ext>
                  </a:extLst>
                </a:gridCol>
                <a:gridCol w="597090">
                  <a:extLst>
                    <a:ext uri="{9D8B030D-6E8A-4147-A177-3AD203B41FA5}">
                      <a16:colId xmlns:a16="http://schemas.microsoft.com/office/drawing/2014/main" val="2001096436"/>
                    </a:ext>
                  </a:extLst>
                </a:gridCol>
              </a:tblGrid>
              <a:tr h="238125">
                <a:tc gridSpan="2">
                  <a:txBody>
                    <a:bodyPr/>
                    <a:lstStyle/>
                    <a:p>
                      <a:pPr algn="l" fontAlgn="b"/>
                      <a:r>
                        <a:rPr lang="zh-TW" altLang="en-US" sz="1100" b="0" i="0" u="none" strike="noStrike">
                          <a:solidFill>
                            <a:srgbClr val="000000"/>
                          </a:solidFill>
                          <a:effectLst/>
                          <a:latin typeface="游ゴシック" panose="020B0400000000000000" pitchFamily="50" charset="-128"/>
                          <a:ea typeface="游ゴシック" panose="020B0400000000000000" pitchFamily="50" charset="-128"/>
                        </a:rPr>
                        <a:t>表</a:t>
                      </a:r>
                      <a:r>
                        <a:rPr lang="en-US" altLang="zh-TW" sz="1100" b="0" i="0" u="none" strike="noStrike">
                          <a:solidFill>
                            <a:srgbClr val="000000"/>
                          </a:solidFill>
                          <a:effectLst/>
                          <a:latin typeface="游ゴシック" panose="020B0400000000000000" pitchFamily="50" charset="-128"/>
                          <a:ea typeface="游ゴシック" panose="020B0400000000000000" pitchFamily="50" charset="-128"/>
                        </a:rPr>
                        <a:t>3.</a:t>
                      </a:r>
                      <a:r>
                        <a:rPr lang="zh-TW" altLang="en-US" sz="1100" b="0" i="0" u="none" strike="noStrike">
                          <a:solidFill>
                            <a:srgbClr val="000000"/>
                          </a:solidFill>
                          <a:effectLst/>
                          <a:latin typeface="游ゴシック" panose="020B0400000000000000" pitchFamily="50" charset="-128"/>
                          <a:ea typeface="游ゴシック" panose="020B0400000000000000" pitchFamily="50" charset="-128"/>
                        </a:rPr>
                        <a:t>勝敗集計</a:t>
                      </a:r>
                      <a:r>
                        <a:rPr lang="en-US" altLang="zh-TW" sz="1100" b="0" i="0" u="none" strike="noStrike">
                          <a:solidFill>
                            <a:srgbClr val="000000"/>
                          </a:solidFill>
                          <a:effectLst/>
                          <a:latin typeface="游ゴシック" panose="020B0400000000000000" pitchFamily="50" charset="-128"/>
                          <a:ea typeface="游ゴシック" panose="020B0400000000000000" pitchFamily="50" charset="-128"/>
                        </a:rPr>
                        <a:t>/</a:t>
                      </a:r>
                      <a:r>
                        <a:rPr lang="zh-TW" altLang="en-US" sz="1100" b="0" i="0" u="none" strike="noStrike">
                          <a:solidFill>
                            <a:srgbClr val="000000"/>
                          </a:solidFill>
                          <a:effectLst/>
                          <a:latin typeface="游ゴシック" panose="020B0400000000000000" pitchFamily="50" charset="-128"/>
                          <a:ea typeface="游ゴシック" panose="020B0400000000000000" pitchFamily="50" charset="-128"/>
                        </a:rPr>
                        <a:t>予想</a:t>
                      </a:r>
                    </a:p>
                  </a:txBody>
                  <a:tcPr marL="9525" marR="9525" marT="9525" marB="0" anchor="b">
                    <a:lnL>
                      <a:noFill/>
                    </a:lnL>
                    <a:lnR>
                      <a:noFill/>
                    </a:lnR>
                    <a:lnT>
                      <a:noFill/>
                    </a:lnT>
                    <a:lnB>
                      <a:noFill/>
                    </a:lnB>
                  </a:tcPr>
                </a:tc>
                <a:tc hMerge="1">
                  <a:txBody>
                    <a:bodyPr/>
                    <a:lstStyle/>
                    <a:p>
                      <a:endParaRPr kumimoji="1" lang="ja-JP" altLang="en-US"/>
                    </a:p>
                  </a:txBody>
                  <a:tcPr/>
                </a:tc>
                <a:tc>
                  <a:txBody>
                    <a:bodyPr/>
                    <a:lstStyle/>
                    <a:p>
                      <a:pPr algn="l" fontAlgn="b"/>
                      <a:endParaRPr lang="ja-JP" altLang="en-US" sz="1100" b="0" i="0" u="none" strike="noStrike">
                        <a:solidFill>
                          <a:srgbClr val="000000"/>
                        </a:solidFill>
                        <a:effectLst/>
                        <a:latin typeface="游ゴシック" panose="020B0400000000000000" pitchFamily="50" charset="-128"/>
                        <a:ea typeface="游ゴシック" panose="020B0400000000000000" pitchFamily="50" charset="-128"/>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ja-JP" altLang="en-US" sz="1100" b="0" i="0" u="none" strike="noStrike">
                        <a:solidFill>
                          <a:srgbClr val="000000"/>
                        </a:solidFill>
                        <a:effectLst/>
                        <a:latin typeface="游ゴシック" panose="020B0400000000000000" pitchFamily="50" charset="-128"/>
                        <a:ea typeface="游ゴシック" panose="020B0400000000000000" pitchFamily="50" charset="-128"/>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ja-JP" altLang="en-US" sz="1100" b="0" i="0" u="none" strike="noStrike">
                        <a:solidFill>
                          <a:srgbClr val="000000"/>
                        </a:solidFill>
                        <a:effectLst/>
                        <a:latin typeface="游ゴシック" panose="020B0400000000000000" pitchFamily="50" charset="-128"/>
                        <a:ea typeface="游ゴシック" panose="020B0400000000000000" pitchFamily="50" charset="-128"/>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ja-JP" altLang="en-US" sz="1100" b="0" i="0" u="none" strike="noStrike">
                        <a:solidFill>
                          <a:srgbClr val="000000"/>
                        </a:solidFill>
                        <a:effectLst/>
                        <a:latin typeface="游ゴシック" panose="020B0400000000000000" pitchFamily="50" charset="-128"/>
                        <a:ea typeface="游ゴシック" panose="020B0400000000000000" pitchFamily="50" charset="-128"/>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008991544"/>
                  </a:ext>
                </a:extLst>
              </a:tr>
              <a:tr h="247650">
                <a:tc>
                  <a:txBody>
                    <a:bodyPr/>
                    <a:lstStyle/>
                    <a:p>
                      <a:pPr algn="l" fontAlgn="b"/>
                      <a:endParaRPr lang="ja-JP" altLang="en-US" sz="1100" b="0" i="0" u="none" strike="noStrike">
                        <a:solidFill>
                          <a:srgbClr val="000000"/>
                        </a:solidFill>
                        <a:effectLst/>
                        <a:latin typeface="游ゴシック" panose="020B0400000000000000" pitchFamily="50" charset="-128"/>
                        <a:ea typeface="游ゴシック" panose="020B0400000000000000" pitchFamily="50" charset="-128"/>
                      </a:endParaRP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l" fontAlgn="b"/>
                      <a:endParaRPr lang="ja-JP" altLang="en-US" sz="1100" b="0" i="0" u="none" strike="noStrike">
                        <a:solidFill>
                          <a:srgbClr val="000000"/>
                        </a:solidFill>
                        <a:effectLst/>
                        <a:latin typeface="游ゴシック" panose="020B0400000000000000" pitchFamily="50" charset="-128"/>
                        <a:ea typeface="游ゴシック" panose="020B0400000000000000" pitchFamily="50" charset="-128"/>
                      </a:endParaRPr>
                    </a:p>
                  </a:txBody>
                  <a:tcPr marL="9525" marR="9525" marT="9525" marB="0" anchor="b">
                    <a:lnL>
                      <a:noFill/>
                    </a:lnL>
                    <a:lnR w="635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l" fontAlgn="b"/>
                      <a:r>
                        <a:rPr lang="ja-JP" altLang="en-US" sz="1100" b="0" i="0" u="none" strike="noStrike">
                          <a:solidFill>
                            <a:srgbClr val="000000"/>
                          </a:solidFill>
                          <a:effectLst/>
                          <a:latin typeface="游ゴシック" panose="020B0400000000000000" pitchFamily="50" charset="-128"/>
                          <a:ea typeface="游ゴシック" panose="020B0400000000000000" pitchFamily="50" charset="-128"/>
                        </a:rPr>
                        <a:t>チーム名</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游ゴシック" panose="020B0400000000000000" pitchFamily="50" charset="-128"/>
                          <a:ea typeface="游ゴシック" panose="020B0400000000000000" pitchFamily="50" charset="-128"/>
                        </a:rPr>
                        <a:t>A</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游ゴシック" panose="020B0400000000000000" pitchFamily="50" charset="-128"/>
                          <a:ea typeface="游ゴシック" panose="020B0400000000000000" pitchFamily="50" charset="-128"/>
                        </a:rPr>
                        <a:t>B</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游ゴシック" panose="020B0400000000000000" pitchFamily="50" charset="-128"/>
                          <a:ea typeface="游ゴシック" panose="020B0400000000000000" pitchFamily="50" charset="-128"/>
                        </a:rPr>
                        <a:t>C</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605881955"/>
                  </a:ext>
                </a:extLst>
              </a:tr>
              <a:tr h="238125">
                <a:tc rowSpan="5" gridSpan="2">
                  <a:txBody>
                    <a:bodyPr/>
                    <a:lstStyle/>
                    <a:p>
                      <a:pPr algn="l" fontAlgn="t"/>
                      <a:r>
                        <a:rPr lang="zh-TW" altLang="en-US" sz="1100" b="0" i="0" u="none" strike="noStrike">
                          <a:solidFill>
                            <a:srgbClr val="000000"/>
                          </a:solidFill>
                          <a:effectLst/>
                          <a:latin typeface="游ゴシック" panose="020B0400000000000000" pitchFamily="50" charset="-128"/>
                          <a:ea typeface="游ゴシック" panose="020B0400000000000000" pitchFamily="50" charset="-128"/>
                        </a:rPr>
                        <a:t>前期</a:t>
                      </a:r>
                      <a:br>
                        <a:rPr lang="zh-TW" altLang="en-US" sz="1100" b="0" i="0" u="none" strike="noStrike">
                          <a:solidFill>
                            <a:srgbClr val="000000"/>
                          </a:solidFill>
                          <a:effectLst/>
                          <a:latin typeface="游ゴシック" panose="020B0400000000000000" pitchFamily="50" charset="-128"/>
                          <a:ea typeface="游ゴシック" panose="020B0400000000000000" pitchFamily="50" charset="-128"/>
                        </a:rPr>
                      </a:br>
                      <a:r>
                        <a:rPr lang="zh-TW" altLang="en-US" sz="1100" b="0" i="0" u="none" strike="noStrike">
                          <a:solidFill>
                            <a:srgbClr val="000000"/>
                          </a:solidFill>
                          <a:effectLst/>
                          <a:latin typeface="游ゴシック" panose="020B0400000000000000" pitchFamily="50" charset="-128"/>
                          <a:ea typeface="游ゴシック" panose="020B0400000000000000" pitchFamily="50" charset="-128"/>
                        </a:rPr>
                        <a:t>各</a:t>
                      </a:r>
                      <a:r>
                        <a:rPr lang="en-US" altLang="zh-TW" sz="1100" b="0" i="0" u="none" strike="noStrike">
                          <a:solidFill>
                            <a:srgbClr val="000000"/>
                          </a:solidFill>
                          <a:effectLst/>
                          <a:latin typeface="游ゴシック" panose="020B0400000000000000" pitchFamily="50" charset="-128"/>
                          <a:ea typeface="游ゴシック" panose="020B0400000000000000" pitchFamily="50" charset="-128"/>
                        </a:rPr>
                        <a:t>16</a:t>
                      </a:r>
                      <a:r>
                        <a:rPr lang="zh-TW" altLang="en-US" sz="1100" b="0" i="0" u="none" strike="noStrike">
                          <a:solidFill>
                            <a:srgbClr val="000000"/>
                          </a:solidFill>
                          <a:effectLst/>
                          <a:latin typeface="游ゴシック" panose="020B0400000000000000" pitchFamily="50" charset="-128"/>
                          <a:ea typeface="游ゴシック" panose="020B0400000000000000" pitchFamily="50" charset="-128"/>
                        </a:rPr>
                        <a:t>試合</a:t>
                      </a:r>
                      <a:br>
                        <a:rPr lang="zh-TW" altLang="en-US" sz="1100" b="0" i="0" u="none" strike="noStrike">
                          <a:solidFill>
                            <a:srgbClr val="000000"/>
                          </a:solidFill>
                          <a:effectLst/>
                          <a:latin typeface="游ゴシック" panose="020B0400000000000000" pitchFamily="50" charset="-128"/>
                          <a:ea typeface="游ゴシック" panose="020B0400000000000000" pitchFamily="50" charset="-128"/>
                        </a:rPr>
                      </a:br>
                      <a:r>
                        <a:rPr lang="zh-TW" altLang="en-US" sz="1100" b="0" i="0" u="none" strike="noStrike">
                          <a:solidFill>
                            <a:srgbClr val="000000"/>
                          </a:solidFill>
                          <a:effectLst/>
                          <a:latin typeface="游ゴシック" panose="020B0400000000000000" pitchFamily="50" charset="-128"/>
                          <a:ea typeface="游ゴシック" panose="020B0400000000000000" pitchFamily="50" charset="-128"/>
                        </a:rPr>
                        <a:t>結果</a:t>
                      </a:r>
                    </a:p>
                  </a:txBody>
                  <a:tcPr marL="9525" marR="9525" marT="9525" marB="0">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5" hMerge="1">
                  <a:txBody>
                    <a:bodyPr/>
                    <a:lstStyle/>
                    <a:p>
                      <a:endParaRPr kumimoji="1" lang="ja-JP" altLang="en-US"/>
                    </a:p>
                  </a:txBody>
                  <a:tcPr/>
                </a:tc>
                <a:tc>
                  <a:txBody>
                    <a:bodyPr/>
                    <a:lstStyle/>
                    <a:p>
                      <a:pPr algn="l" fontAlgn="b"/>
                      <a:r>
                        <a:rPr lang="ja-JP" altLang="en-US" sz="1100" b="0" i="0" u="none" strike="noStrike">
                          <a:solidFill>
                            <a:srgbClr val="000000"/>
                          </a:solidFill>
                          <a:effectLst/>
                          <a:latin typeface="游ゴシック" panose="020B0400000000000000" pitchFamily="50" charset="-128"/>
                          <a:ea typeface="游ゴシック" panose="020B0400000000000000" pitchFamily="50" charset="-128"/>
                        </a:rPr>
                        <a:t>試合数</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16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r" fontAlgn="b"/>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16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r" fontAlgn="b"/>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16</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extLst>
                  <a:ext uri="{0D108BD9-81ED-4DB2-BD59-A6C34878D82A}">
                    <a16:rowId xmlns:a16="http://schemas.microsoft.com/office/drawing/2014/main" val="1621565112"/>
                  </a:ext>
                </a:extLst>
              </a:tr>
              <a:tr h="238125">
                <a:tc gridSpan="2" vMerge="1">
                  <a:txBody>
                    <a:bodyPr/>
                    <a:lstStyle/>
                    <a:p>
                      <a:endParaRPr kumimoji="1" lang="ja-JP" altLang="en-US"/>
                    </a:p>
                  </a:txBody>
                  <a:tcPr/>
                </a:tc>
                <a:tc hMerge="1" vMerge="1">
                  <a:txBody>
                    <a:bodyPr/>
                    <a:lstStyle/>
                    <a:p>
                      <a:endParaRPr kumimoji="1" lang="ja-JP" altLang="en-US"/>
                    </a:p>
                  </a:txBody>
                  <a:tcPr/>
                </a:tc>
                <a:tc>
                  <a:txBody>
                    <a:bodyPr/>
                    <a:lstStyle/>
                    <a:p>
                      <a:pPr algn="l" fontAlgn="b"/>
                      <a:r>
                        <a:rPr lang="ja-JP" altLang="en-US" sz="1100" b="0" i="0" u="none" strike="noStrike">
                          <a:solidFill>
                            <a:srgbClr val="000000"/>
                          </a:solidFill>
                          <a:effectLst/>
                          <a:latin typeface="游ゴシック" panose="020B0400000000000000" pitchFamily="50" charset="-128"/>
                          <a:ea typeface="游ゴシック" panose="020B0400000000000000" pitchFamily="50" charset="-128"/>
                        </a:rPr>
                        <a:t>勝ち数</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10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r" fontAlgn="b"/>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r" fontAlgn="b"/>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8</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extLst>
                  <a:ext uri="{0D108BD9-81ED-4DB2-BD59-A6C34878D82A}">
                    <a16:rowId xmlns:a16="http://schemas.microsoft.com/office/drawing/2014/main" val="252916741"/>
                  </a:ext>
                </a:extLst>
              </a:tr>
              <a:tr h="238125">
                <a:tc gridSpan="2" vMerge="1">
                  <a:txBody>
                    <a:bodyPr/>
                    <a:lstStyle/>
                    <a:p>
                      <a:endParaRPr kumimoji="1" lang="ja-JP" altLang="en-US"/>
                    </a:p>
                  </a:txBody>
                  <a:tcPr/>
                </a:tc>
                <a:tc hMerge="1" vMerge="1">
                  <a:txBody>
                    <a:bodyPr/>
                    <a:lstStyle/>
                    <a:p>
                      <a:endParaRPr kumimoji="1" lang="ja-JP" altLang="en-US"/>
                    </a:p>
                  </a:txBody>
                  <a:tcPr/>
                </a:tc>
                <a:tc>
                  <a:txBody>
                    <a:bodyPr/>
                    <a:lstStyle/>
                    <a:p>
                      <a:pPr algn="l" fontAlgn="b"/>
                      <a:r>
                        <a:rPr lang="ja-JP" altLang="en-US" sz="1100" b="0" i="0" u="none" strike="noStrike">
                          <a:solidFill>
                            <a:srgbClr val="000000"/>
                          </a:solidFill>
                          <a:effectLst/>
                          <a:latin typeface="游ゴシック" panose="020B0400000000000000" pitchFamily="50" charset="-128"/>
                          <a:ea typeface="游ゴシック" panose="020B0400000000000000" pitchFamily="50" charset="-128"/>
                        </a:rPr>
                        <a:t>負け数</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r" fontAlgn="b"/>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10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r" fontAlgn="b"/>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8</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extLst>
                  <a:ext uri="{0D108BD9-81ED-4DB2-BD59-A6C34878D82A}">
                    <a16:rowId xmlns:a16="http://schemas.microsoft.com/office/drawing/2014/main" val="4041012942"/>
                  </a:ext>
                </a:extLst>
              </a:tr>
              <a:tr h="238125">
                <a:tc gridSpan="2" vMerge="1">
                  <a:txBody>
                    <a:bodyPr/>
                    <a:lstStyle/>
                    <a:p>
                      <a:endParaRPr kumimoji="1" lang="ja-JP" altLang="en-US"/>
                    </a:p>
                  </a:txBody>
                  <a:tcPr/>
                </a:tc>
                <a:tc hMerge="1" vMerge="1">
                  <a:txBody>
                    <a:bodyPr/>
                    <a:lstStyle/>
                    <a:p>
                      <a:endParaRPr kumimoji="1" lang="ja-JP" altLang="en-US"/>
                    </a:p>
                  </a:txBody>
                  <a:tcPr/>
                </a:tc>
                <a:tc>
                  <a:txBody>
                    <a:bodyPr/>
                    <a:lstStyle/>
                    <a:p>
                      <a:pPr algn="l" fontAlgn="b"/>
                      <a:r>
                        <a:rPr lang="ja-JP" altLang="en-US" sz="1100" b="0" i="0" u="none" strike="noStrike">
                          <a:solidFill>
                            <a:srgbClr val="000000"/>
                          </a:solidFill>
                          <a:effectLst/>
                          <a:latin typeface="游ゴシック" panose="020B0400000000000000" pitchFamily="50" charset="-128"/>
                          <a:ea typeface="游ゴシック" panose="020B0400000000000000" pitchFamily="50" charset="-128"/>
                        </a:rPr>
                        <a:t>勝率</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0.63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r" fontAlgn="b"/>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0.38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r" fontAlgn="b"/>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0.50</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extLst>
                  <a:ext uri="{0D108BD9-81ED-4DB2-BD59-A6C34878D82A}">
                    <a16:rowId xmlns:a16="http://schemas.microsoft.com/office/drawing/2014/main" val="991780319"/>
                  </a:ext>
                </a:extLst>
              </a:tr>
              <a:tr h="247650">
                <a:tc gridSpan="2" vMerge="1">
                  <a:txBody>
                    <a:bodyPr/>
                    <a:lstStyle/>
                    <a:p>
                      <a:endParaRPr kumimoji="1" lang="ja-JP" altLang="en-US"/>
                    </a:p>
                  </a:txBody>
                  <a:tcPr/>
                </a:tc>
                <a:tc hMerge="1" vMerge="1">
                  <a:txBody>
                    <a:bodyPr/>
                    <a:lstStyle/>
                    <a:p>
                      <a:endParaRPr kumimoji="1" lang="ja-JP" altLang="en-US"/>
                    </a:p>
                  </a:txBody>
                  <a:tcPr/>
                </a:tc>
                <a:tc>
                  <a:txBody>
                    <a:bodyPr/>
                    <a:lstStyle/>
                    <a:p>
                      <a:pPr algn="l" fontAlgn="b"/>
                      <a:r>
                        <a:rPr lang="ja-JP" altLang="en-US" sz="1100" b="0" i="0" u="none" strike="noStrike">
                          <a:solidFill>
                            <a:srgbClr val="000000"/>
                          </a:solidFill>
                          <a:effectLst/>
                          <a:latin typeface="游ゴシック" panose="020B0400000000000000" pitchFamily="50" charset="-128"/>
                          <a:ea typeface="游ゴシック" panose="020B0400000000000000" pitchFamily="50" charset="-128"/>
                        </a:rPr>
                        <a:t>順位</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r" fontAlgn="b"/>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E1F2"/>
                    </a:solidFill>
                  </a:tcPr>
                </a:tc>
                <a:tc>
                  <a:txBody>
                    <a:bodyPr/>
                    <a:lstStyle/>
                    <a:p>
                      <a:pPr algn="r" fontAlgn="b"/>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2</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E1F2"/>
                    </a:solidFill>
                  </a:tcPr>
                </a:tc>
                <a:extLst>
                  <a:ext uri="{0D108BD9-81ED-4DB2-BD59-A6C34878D82A}">
                    <a16:rowId xmlns:a16="http://schemas.microsoft.com/office/drawing/2014/main" val="4033292039"/>
                  </a:ext>
                </a:extLst>
              </a:tr>
              <a:tr h="238125">
                <a:tc rowSpan="7">
                  <a:txBody>
                    <a:bodyPr/>
                    <a:lstStyle/>
                    <a:p>
                      <a:pPr algn="l" fontAlgn="t"/>
                      <a:r>
                        <a:rPr lang="ja-JP" altLang="en-US" sz="1100" b="0" i="0" u="none" strike="noStrike">
                          <a:solidFill>
                            <a:srgbClr val="000000"/>
                          </a:solidFill>
                          <a:effectLst/>
                          <a:latin typeface="游ゴシック" panose="020B0400000000000000" pitchFamily="50" charset="-128"/>
                          <a:ea typeface="游ゴシック" panose="020B0400000000000000" pitchFamily="50" charset="-128"/>
                        </a:rPr>
                        <a:t>後期</a:t>
                      </a:r>
                      <a:br>
                        <a:rPr lang="ja-JP" altLang="en-US" sz="1100" b="0" i="0" u="none" strike="noStrike">
                          <a:solidFill>
                            <a:srgbClr val="000000"/>
                          </a:solidFill>
                          <a:effectLst/>
                          <a:latin typeface="游ゴシック" panose="020B0400000000000000" pitchFamily="50" charset="-128"/>
                          <a:ea typeface="游ゴシック" panose="020B0400000000000000" pitchFamily="50" charset="-128"/>
                        </a:rPr>
                      </a:br>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16</a:t>
                      </a:r>
                      <a:r>
                        <a:rPr lang="ja-JP" altLang="en-US" sz="1100" b="0" i="0" u="none" strike="noStrike">
                          <a:solidFill>
                            <a:srgbClr val="000000"/>
                          </a:solidFill>
                          <a:effectLst/>
                          <a:latin typeface="游ゴシック" panose="020B0400000000000000" pitchFamily="50" charset="-128"/>
                          <a:ea typeface="游ゴシック" panose="020B0400000000000000" pitchFamily="50" charset="-128"/>
                        </a:rPr>
                        <a:t>試合</a:t>
                      </a:r>
                      <a:br>
                        <a:rPr lang="ja-JP" altLang="en-US" sz="1100" b="0" i="0" u="none" strike="noStrike">
                          <a:solidFill>
                            <a:srgbClr val="000000"/>
                          </a:solidFill>
                          <a:effectLst/>
                          <a:latin typeface="游ゴシック" panose="020B0400000000000000" pitchFamily="50" charset="-128"/>
                          <a:ea typeface="游ゴシック" panose="020B0400000000000000" pitchFamily="50" charset="-128"/>
                        </a:rPr>
                      </a:br>
                      <a:r>
                        <a:rPr lang="ja-JP" altLang="en-US" sz="1100" b="0" i="0" u="none" strike="noStrike">
                          <a:solidFill>
                            <a:srgbClr val="000000"/>
                          </a:solidFill>
                          <a:effectLst/>
                          <a:latin typeface="游ゴシック" panose="020B0400000000000000" pitchFamily="50" charset="-128"/>
                          <a:ea typeface="游ゴシック" panose="020B0400000000000000" pitchFamily="50" charset="-128"/>
                        </a:rPr>
                        <a:t>勝数による</a:t>
                      </a:r>
                      <a:br>
                        <a:rPr lang="ja-JP" altLang="en-US" sz="1100" b="0" i="0" u="none" strike="noStrike">
                          <a:solidFill>
                            <a:srgbClr val="000000"/>
                          </a:solidFill>
                          <a:effectLst/>
                          <a:latin typeface="游ゴシック" panose="020B0400000000000000" pitchFamily="50" charset="-128"/>
                          <a:ea typeface="游ゴシック" panose="020B0400000000000000" pitchFamily="50" charset="-128"/>
                        </a:rPr>
                      </a:br>
                      <a:r>
                        <a:rPr lang="ja-JP" altLang="en-US" sz="1100" b="0" i="0" u="none" strike="noStrike">
                          <a:solidFill>
                            <a:srgbClr val="000000"/>
                          </a:solidFill>
                          <a:effectLst/>
                          <a:latin typeface="游ゴシック" panose="020B0400000000000000" pitchFamily="50" charset="-128"/>
                          <a:ea typeface="游ゴシック" panose="020B0400000000000000" pitchFamily="50" charset="-128"/>
                        </a:rPr>
                        <a:t>勝率予測</a:t>
                      </a:r>
                    </a:p>
                  </a:txBody>
                  <a:tcPr marL="9525" marR="9525" marT="9525" marB="0">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7">
                  <a:txBody>
                    <a:bodyPr/>
                    <a:lstStyle/>
                    <a:p>
                      <a:pPr algn="l" fontAlgn="t"/>
                      <a:r>
                        <a:rPr lang="ja-JP" altLang="en-US" sz="1100" b="0" i="0" u="none" strike="noStrike">
                          <a:solidFill>
                            <a:srgbClr val="000000"/>
                          </a:solidFill>
                          <a:effectLst/>
                          <a:latin typeface="游ゴシック" panose="020B0400000000000000" pitchFamily="50" charset="-128"/>
                          <a:ea typeface="游ゴシック" panose="020B0400000000000000" pitchFamily="50" charset="-128"/>
                        </a:rPr>
                        <a:t>勝ち数</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0.31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r" fontAlgn="b"/>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0.19</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r" fontAlgn="b"/>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0.25</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extLst>
                  <a:ext uri="{0D108BD9-81ED-4DB2-BD59-A6C34878D82A}">
                    <a16:rowId xmlns:a16="http://schemas.microsoft.com/office/drawing/2014/main" val="2723065794"/>
                  </a:ext>
                </a:extLst>
              </a:tr>
              <a:tr h="238125">
                <a:tc vMerge="1">
                  <a:txBody>
                    <a:bodyPr/>
                    <a:lstStyle/>
                    <a:p>
                      <a:endParaRPr kumimoji="1" lang="ja-JP" altLang="en-US"/>
                    </a:p>
                  </a:txBody>
                  <a:tcPr/>
                </a:tc>
                <a:tc vMerge="1">
                  <a:txBody>
                    <a:bodyPr/>
                    <a:lstStyle/>
                    <a:p>
                      <a:endParaRPr kumimoji="1" lang="ja-JP" altLang="en-US"/>
                    </a:p>
                  </a:txBody>
                  <a:tcPr/>
                </a:tc>
                <a:tc>
                  <a:txBody>
                    <a:bodyPr/>
                    <a:lstStyle/>
                    <a:p>
                      <a:pPr algn="r" fontAlgn="b"/>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0.34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r" fontAlgn="b"/>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0.22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r" fontAlgn="b"/>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0.28</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extLst>
                  <a:ext uri="{0D108BD9-81ED-4DB2-BD59-A6C34878D82A}">
                    <a16:rowId xmlns:a16="http://schemas.microsoft.com/office/drawing/2014/main" val="234060725"/>
                  </a:ext>
                </a:extLst>
              </a:tr>
              <a:tr h="238125">
                <a:tc vMerge="1">
                  <a:txBody>
                    <a:bodyPr/>
                    <a:lstStyle/>
                    <a:p>
                      <a:endParaRPr kumimoji="1" lang="ja-JP" altLang="en-US"/>
                    </a:p>
                  </a:txBody>
                  <a:tcPr/>
                </a:tc>
                <a:tc vMerge="1">
                  <a:txBody>
                    <a:bodyPr/>
                    <a:lstStyle/>
                    <a:p>
                      <a:endParaRPr kumimoji="1" lang="ja-JP" altLang="en-US"/>
                    </a:p>
                  </a:txBody>
                  <a:tcPr/>
                </a:tc>
                <a:tc>
                  <a:txBody>
                    <a:bodyPr/>
                    <a:lstStyle/>
                    <a:p>
                      <a:pPr algn="r" fontAlgn="b"/>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0.38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r" fontAlgn="b"/>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0.25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r" fontAlgn="b"/>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0.31</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extLst>
                  <a:ext uri="{0D108BD9-81ED-4DB2-BD59-A6C34878D82A}">
                    <a16:rowId xmlns:a16="http://schemas.microsoft.com/office/drawing/2014/main" val="2429460107"/>
                  </a:ext>
                </a:extLst>
              </a:tr>
              <a:tr h="238125">
                <a:tc vMerge="1">
                  <a:txBody>
                    <a:bodyPr/>
                    <a:lstStyle/>
                    <a:p>
                      <a:endParaRPr kumimoji="1" lang="ja-JP" altLang="en-US"/>
                    </a:p>
                  </a:txBody>
                  <a:tcPr/>
                </a:tc>
                <a:tc vMerge="1">
                  <a:txBody>
                    <a:bodyPr/>
                    <a:lstStyle/>
                    <a:p>
                      <a:endParaRPr kumimoji="1" lang="ja-JP" altLang="en-US"/>
                    </a:p>
                  </a:txBody>
                  <a:tcPr/>
                </a:tc>
                <a:tc>
                  <a:txBody>
                    <a:bodyPr/>
                    <a:lstStyle/>
                    <a:p>
                      <a:pPr algn="r" fontAlgn="b"/>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r" fontAlgn="b"/>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0.41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solidFill>
                      <a:srgbClr val="DDEBF7"/>
                    </a:solidFill>
                  </a:tcPr>
                </a:tc>
                <a:tc>
                  <a:txBody>
                    <a:bodyPr/>
                    <a:lstStyle/>
                    <a:p>
                      <a:pPr algn="r" fontAlgn="b"/>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0.28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solidFill>
                      <a:srgbClr val="DDEBF7"/>
                    </a:solidFill>
                  </a:tcPr>
                </a:tc>
                <a:tc>
                  <a:txBody>
                    <a:bodyPr/>
                    <a:lstStyle/>
                    <a:p>
                      <a:pPr algn="r" fontAlgn="b"/>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0.34</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solidFill>
                      <a:srgbClr val="DDEBF7"/>
                    </a:solidFill>
                  </a:tcPr>
                </a:tc>
                <a:extLst>
                  <a:ext uri="{0D108BD9-81ED-4DB2-BD59-A6C34878D82A}">
                    <a16:rowId xmlns:a16="http://schemas.microsoft.com/office/drawing/2014/main" val="2432746338"/>
                  </a:ext>
                </a:extLst>
              </a:tr>
              <a:tr h="238125">
                <a:tc vMerge="1">
                  <a:txBody>
                    <a:bodyPr/>
                    <a:lstStyle/>
                    <a:p>
                      <a:endParaRPr kumimoji="1" lang="ja-JP" altLang="en-US"/>
                    </a:p>
                  </a:txBody>
                  <a:tcPr/>
                </a:tc>
                <a:tc vMerge="1">
                  <a:txBody>
                    <a:bodyPr/>
                    <a:lstStyle/>
                    <a:p>
                      <a:endParaRPr kumimoji="1" lang="ja-JP" altLang="en-US"/>
                    </a:p>
                  </a:txBody>
                  <a:tcPr/>
                </a:tc>
                <a:tc>
                  <a:txBody>
                    <a:bodyPr/>
                    <a:lstStyle/>
                    <a:p>
                      <a:pPr algn="l" fontAlgn="b"/>
                      <a:r>
                        <a:rPr lang="ja-JP" altLang="en-US" sz="11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ja-JP" altLang="en-US" sz="11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DDEBF7"/>
                    </a:solidFill>
                  </a:tcPr>
                </a:tc>
                <a:tc>
                  <a:txBody>
                    <a:bodyPr/>
                    <a:lstStyle/>
                    <a:p>
                      <a:pPr algn="l" fontAlgn="b"/>
                      <a:r>
                        <a:rPr lang="ja-JP" altLang="en-US" sz="11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DDEBF7"/>
                    </a:solidFill>
                  </a:tcPr>
                </a:tc>
                <a:tc>
                  <a:txBody>
                    <a:bodyPr/>
                    <a:lstStyle/>
                    <a:p>
                      <a:pPr algn="l" fontAlgn="b"/>
                      <a:r>
                        <a:rPr lang="ja-JP" altLang="en-US" sz="11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DDEBF7"/>
                    </a:solidFill>
                  </a:tcPr>
                </a:tc>
                <a:extLst>
                  <a:ext uri="{0D108BD9-81ED-4DB2-BD59-A6C34878D82A}">
                    <a16:rowId xmlns:a16="http://schemas.microsoft.com/office/drawing/2014/main" val="1426152179"/>
                  </a:ext>
                </a:extLst>
              </a:tr>
              <a:tr h="238125">
                <a:tc vMerge="1">
                  <a:txBody>
                    <a:bodyPr/>
                    <a:lstStyle/>
                    <a:p>
                      <a:endParaRPr kumimoji="1" lang="ja-JP" altLang="en-US"/>
                    </a:p>
                  </a:txBody>
                  <a:tcPr/>
                </a:tc>
                <a:tc vMerge="1">
                  <a:txBody>
                    <a:bodyPr/>
                    <a:lstStyle/>
                    <a:p>
                      <a:endParaRPr kumimoji="1" lang="ja-JP" altLang="en-US"/>
                    </a:p>
                  </a:txBody>
                  <a:tcPr/>
                </a:tc>
                <a:tc>
                  <a:txBody>
                    <a:bodyPr/>
                    <a:lstStyle/>
                    <a:p>
                      <a:pPr algn="r" fontAlgn="b"/>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15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0.78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r" fontAlgn="b"/>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0.66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r" fontAlgn="b"/>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0.72</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extLst>
                  <a:ext uri="{0D108BD9-81ED-4DB2-BD59-A6C34878D82A}">
                    <a16:rowId xmlns:a16="http://schemas.microsoft.com/office/drawing/2014/main" val="3112799388"/>
                  </a:ext>
                </a:extLst>
              </a:tr>
              <a:tr h="247650">
                <a:tc vMerge="1">
                  <a:txBody>
                    <a:bodyPr/>
                    <a:lstStyle/>
                    <a:p>
                      <a:endParaRPr kumimoji="1" lang="ja-JP" altLang="en-US"/>
                    </a:p>
                  </a:txBody>
                  <a:tcPr/>
                </a:tc>
                <a:tc vMerge="1">
                  <a:txBody>
                    <a:bodyPr/>
                    <a:lstStyle/>
                    <a:p>
                      <a:endParaRPr kumimoji="1" lang="ja-JP" altLang="en-US"/>
                    </a:p>
                  </a:txBody>
                  <a:tcPr/>
                </a:tc>
                <a:tc>
                  <a:txBody>
                    <a:bodyPr/>
                    <a:lstStyle/>
                    <a:p>
                      <a:pPr algn="r" fontAlgn="b"/>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16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0.81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DEBF7"/>
                    </a:solidFill>
                  </a:tcPr>
                </a:tc>
                <a:tc>
                  <a:txBody>
                    <a:bodyPr/>
                    <a:lstStyle/>
                    <a:p>
                      <a:pPr algn="r" fontAlgn="b"/>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0.69</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DEBF7"/>
                    </a:solidFill>
                  </a:tcPr>
                </a:tc>
                <a:tc>
                  <a:txBody>
                    <a:bodyPr/>
                    <a:lstStyle/>
                    <a:p>
                      <a:pPr algn="r" fontAlgn="b"/>
                      <a:r>
                        <a:rPr lang="en-US" altLang="ja-JP" sz="1100" b="0" i="0" u="none" strike="noStrike" dirty="0">
                          <a:solidFill>
                            <a:srgbClr val="000000"/>
                          </a:solidFill>
                          <a:effectLst/>
                          <a:latin typeface="游ゴシック" panose="020B0400000000000000" pitchFamily="50" charset="-128"/>
                          <a:ea typeface="游ゴシック" panose="020B0400000000000000" pitchFamily="50" charset="-128"/>
                        </a:rPr>
                        <a:t>0.75</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DEBF7"/>
                    </a:solidFill>
                  </a:tcPr>
                </a:tc>
                <a:extLst>
                  <a:ext uri="{0D108BD9-81ED-4DB2-BD59-A6C34878D82A}">
                    <a16:rowId xmlns:a16="http://schemas.microsoft.com/office/drawing/2014/main" val="14210920"/>
                  </a:ext>
                </a:extLst>
              </a:tr>
            </a:tbl>
          </a:graphicData>
        </a:graphic>
      </p:graphicFrame>
      <p:sp>
        <p:nvSpPr>
          <p:cNvPr id="6" name="テキスト ボックス 5">
            <a:extLst>
              <a:ext uri="{FF2B5EF4-FFF2-40B4-BE49-F238E27FC236}">
                <a16:creationId xmlns:a16="http://schemas.microsoft.com/office/drawing/2014/main" id="{A6AE7556-697D-C3DB-F939-4C21B01D05DE}"/>
              </a:ext>
            </a:extLst>
          </p:cNvPr>
          <p:cNvSpPr txBox="1"/>
          <p:nvPr/>
        </p:nvSpPr>
        <p:spPr>
          <a:xfrm>
            <a:off x="4473388" y="6221800"/>
            <a:ext cx="1936137" cy="769441"/>
          </a:xfrm>
          <a:prstGeom prst="rect">
            <a:avLst/>
          </a:prstGeom>
          <a:noFill/>
          <a:ln>
            <a:noFill/>
          </a:ln>
        </p:spPr>
        <p:txBody>
          <a:bodyPr wrap="square" rtlCol="0">
            <a:spAutoFit/>
          </a:bodyPr>
          <a:lstStyle/>
          <a:p>
            <a:r>
              <a:rPr kumimoji="1" lang="ja-JP" altLang="en-US" sz="1100" dirty="0"/>
              <a:t>　</a:t>
            </a:r>
            <a:r>
              <a:rPr lang="ja-JP" altLang="en-US" sz="1100" dirty="0"/>
              <a:t>表</a:t>
            </a:r>
            <a:r>
              <a:rPr lang="en-US" altLang="ja-JP" sz="1100" dirty="0"/>
              <a:t>3</a:t>
            </a:r>
            <a:r>
              <a:rPr lang="ja-JP" altLang="en-US" sz="1100" dirty="0"/>
              <a:t>として表</a:t>
            </a:r>
            <a:r>
              <a:rPr lang="en-US" altLang="ja-JP" sz="1100" dirty="0"/>
              <a:t>1</a:t>
            </a:r>
            <a:r>
              <a:rPr lang="ja-JP" altLang="en-US" sz="1100" dirty="0"/>
              <a:t>を元にして、現在の各チームの順位と、今後</a:t>
            </a:r>
            <a:r>
              <a:rPr lang="en-US" altLang="ja-JP" sz="1100" dirty="0"/>
              <a:t>16</a:t>
            </a:r>
            <a:r>
              <a:rPr lang="ja-JP" altLang="en-US" sz="1100" dirty="0"/>
              <a:t>試合の勝ち数による勝率の変化を算出する。</a:t>
            </a:r>
            <a:endParaRPr lang="en-US" altLang="ja-JP" sz="1100" dirty="0"/>
          </a:p>
        </p:txBody>
      </p:sp>
    </p:spTree>
    <p:extLst>
      <p:ext uri="{BB962C8B-B14F-4D97-AF65-F5344CB8AC3E}">
        <p14:creationId xmlns:p14="http://schemas.microsoft.com/office/powerpoint/2010/main" val="63365874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a:extLst>
              <a:ext uri="{FF2B5EF4-FFF2-40B4-BE49-F238E27FC236}">
                <a16:creationId xmlns:a16="http://schemas.microsoft.com/office/drawing/2014/main" id="{269FCD01-703F-5561-F68B-261E67468805}"/>
              </a:ext>
            </a:extLst>
          </p:cNvPr>
          <p:cNvSpPr>
            <a:spLocks noGrp="1"/>
          </p:cNvSpPr>
          <p:nvPr>
            <p:ph type="sldNum" sz="quarter" idx="12"/>
          </p:nvPr>
        </p:nvSpPr>
        <p:spPr/>
        <p:txBody>
          <a:bodyPr/>
          <a:lstStyle/>
          <a:p>
            <a:fld id="{0DBF7675-8707-498E-A828-857695EAC0C9}" type="slidenum">
              <a:rPr kumimoji="1" lang="ja-JP" altLang="en-US" smtClean="0"/>
              <a:t>2</a:t>
            </a:fld>
            <a:endParaRPr kumimoji="1" lang="ja-JP" altLang="en-US"/>
          </a:p>
        </p:txBody>
      </p:sp>
      <p:sp>
        <p:nvSpPr>
          <p:cNvPr id="4" name="テキスト ボックス 3">
            <a:extLst>
              <a:ext uri="{FF2B5EF4-FFF2-40B4-BE49-F238E27FC236}">
                <a16:creationId xmlns:a16="http://schemas.microsoft.com/office/drawing/2014/main" id="{68AEB25B-6496-BB2D-4487-F7965EB23B4D}"/>
              </a:ext>
            </a:extLst>
          </p:cNvPr>
          <p:cNvSpPr txBox="1"/>
          <p:nvPr/>
        </p:nvSpPr>
        <p:spPr>
          <a:xfrm>
            <a:off x="539998" y="540000"/>
            <a:ext cx="4886243" cy="369332"/>
          </a:xfrm>
          <a:prstGeom prst="rect">
            <a:avLst/>
          </a:prstGeom>
          <a:noFill/>
          <a:ln w="28575">
            <a:solidFill>
              <a:schemeClr val="tx1"/>
            </a:solidFill>
          </a:ln>
        </p:spPr>
        <p:txBody>
          <a:bodyPr wrap="square" rtlCol="0">
            <a:spAutoFit/>
          </a:bodyPr>
          <a:lstStyle/>
          <a:p>
            <a:r>
              <a:rPr kumimoji="1" lang="ja-JP" altLang="en-US" dirty="0"/>
              <a:t>教材の位置づけ</a:t>
            </a:r>
          </a:p>
        </p:txBody>
      </p:sp>
      <p:sp>
        <p:nvSpPr>
          <p:cNvPr id="9" name="正方形/長方形 8">
            <a:extLst>
              <a:ext uri="{FF2B5EF4-FFF2-40B4-BE49-F238E27FC236}">
                <a16:creationId xmlns:a16="http://schemas.microsoft.com/office/drawing/2014/main" id="{A456F28F-2E39-00C3-0BB4-A4F04ADE8465}"/>
              </a:ext>
            </a:extLst>
          </p:cNvPr>
          <p:cNvSpPr/>
          <p:nvPr/>
        </p:nvSpPr>
        <p:spPr>
          <a:xfrm>
            <a:off x="1846256" y="1076483"/>
            <a:ext cx="1456243" cy="2904906"/>
          </a:xfrm>
          <a:prstGeom prst="rect">
            <a:avLst/>
          </a:prstGeom>
          <a:solidFill>
            <a:srgbClr val="FFF4D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000"/>
          </a:p>
        </p:txBody>
      </p:sp>
      <p:sp>
        <p:nvSpPr>
          <p:cNvPr id="10" name="テキスト ボックス 9">
            <a:extLst>
              <a:ext uri="{FF2B5EF4-FFF2-40B4-BE49-F238E27FC236}">
                <a16:creationId xmlns:a16="http://schemas.microsoft.com/office/drawing/2014/main" id="{9C39BFEF-BA60-F9C2-5F23-A3A974A92893}"/>
              </a:ext>
            </a:extLst>
          </p:cNvPr>
          <p:cNvSpPr txBox="1"/>
          <p:nvPr/>
        </p:nvSpPr>
        <p:spPr>
          <a:xfrm>
            <a:off x="539999" y="1188818"/>
            <a:ext cx="1177621" cy="482386"/>
          </a:xfrm>
          <a:prstGeom prst="rect">
            <a:avLst/>
          </a:prstGeom>
          <a:solidFill>
            <a:schemeClr val="bg1"/>
          </a:solidFill>
          <a:ln>
            <a:solidFill>
              <a:schemeClr val="tx1"/>
            </a:solidFill>
            <a:prstDash val="solid"/>
          </a:ln>
        </p:spPr>
        <p:txBody>
          <a:bodyPr wrap="square" rtlCol="0">
            <a:spAutoFit/>
          </a:bodyPr>
          <a:lstStyle/>
          <a:p>
            <a:r>
              <a:rPr kumimoji="1" lang="ja-JP" altLang="en-US" sz="1000" dirty="0">
                <a:latin typeface="メイリオ" panose="020B0604030504040204" pitchFamily="50" charset="-128"/>
                <a:ea typeface="メイリオ" panose="020B0604030504040204" pitchFamily="50" charset="-128"/>
              </a:rPr>
              <a:t>教えない</a:t>
            </a:r>
            <a:br>
              <a:rPr kumimoji="1" lang="en-US" altLang="ja-JP" sz="1000" dirty="0">
                <a:latin typeface="メイリオ" panose="020B0604030504040204" pitchFamily="50" charset="-128"/>
                <a:ea typeface="メイリオ" panose="020B0604030504040204" pitchFamily="50" charset="-128"/>
              </a:rPr>
            </a:br>
            <a:r>
              <a:rPr kumimoji="1" lang="ja-JP" altLang="en-US" sz="1000" dirty="0">
                <a:latin typeface="メイリオ" panose="020B0604030504040204" pitchFamily="50" charset="-128"/>
                <a:ea typeface="メイリオ" panose="020B0604030504040204" pitchFamily="50" charset="-128"/>
              </a:rPr>
              <a:t>アルゴリズム</a:t>
            </a:r>
            <a:br>
              <a:rPr kumimoji="1" lang="en-US" altLang="ja-JP" sz="1000" dirty="0">
                <a:latin typeface="メイリオ" panose="020B0604030504040204" pitchFamily="50" charset="-128"/>
                <a:ea typeface="メイリオ" panose="020B0604030504040204" pitchFamily="50" charset="-128"/>
              </a:rPr>
            </a:br>
            <a:r>
              <a:rPr kumimoji="1" lang="ja-JP" altLang="en-US" sz="1000" dirty="0">
                <a:latin typeface="メイリオ" panose="020B0604030504040204" pitchFamily="50" charset="-128"/>
                <a:ea typeface="メイリオ" panose="020B0604030504040204" pitchFamily="50" charset="-128"/>
              </a:rPr>
              <a:t>プログラミング</a:t>
            </a:r>
          </a:p>
        </p:txBody>
      </p:sp>
      <p:sp>
        <p:nvSpPr>
          <p:cNvPr id="11" name="テキスト ボックス 10">
            <a:extLst>
              <a:ext uri="{FF2B5EF4-FFF2-40B4-BE49-F238E27FC236}">
                <a16:creationId xmlns:a16="http://schemas.microsoft.com/office/drawing/2014/main" id="{131E0B1C-B7C0-C53D-6C66-BCCDD03C7C38}"/>
              </a:ext>
            </a:extLst>
          </p:cNvPr>
          <p:cNvSpPr txBox="1"/>
          <p:nvPr/>
        </p:nvSpPr>
        <p:spPr>
          <a:xfrm>
            <a:off x="2047750" y="1188818"/>
            <a:ext cx="1177621" cy="553998"/>
          </a:xfrm>
          <a:prstGeom prst="rect">
            <a:avLst/>
          </a:prstGeom>
          <a:solidFill>
            <a:schemeClr val="bg1"/>
          </a:solidFill>
          <a:ln w="38100">
            <a:solidFill>
              <a:schemeClr val="tx1"/>
            </a:solidFill>
            <a:prstDash val="solid"/>
          </a:ln>
        </p:spPr>
        <p:txBody>
          <a:bodyPr wrap="square" rtlCol="0">
            <a:spAutoFit/>
          </a:bodyPr>
          <a:lstStyle/>
          <a:p>
            <a:r>
              <a:rPr kumimoji="1" lang="ja-JP" altLang="en-US" sz="1000" dirty="0">
                <a:latin typeface="メイリオ" panose="020B0604030504040204" pitchFamily="50" charset="-128"/>
                <a:ea typeface="メイリオ" panose="020B0604030504040204" pitchFamily="50" charset="-128"/>
              </a:rPr>
              <a:t>初級教材</a:t>
            </a:r>
            <a:endParaRPr kumimoji="1" lang="en-US" altLang="ja-JP" sz="1000" dirty="0">
              <a:latin typeface="メイリオ" panose="020B0604030504040204" pitchFamily="50" charset="-128"/>
              <a:ea typeface="メイリオ" panose="020B0604030504040204" pitchFamily="50" charset="-128"/>
            </a:endParaRPr>
          </a:p>
          <a:p>
            <a:r>
              <a:rPr lang="ja-JP" altLang="en-US" sz="1000" dirty="0">
                <a:latin typeface="メイリオ" panose="020B0604030504040204" pitchFamily="50" charset="-128"/>
                <a:ea typeface="メイリオ" panose="020B0604030504040204" pitchFamily="50" charset="-128"/>
              </a:rPr>
              <a:t>プログラミング編</a:t>
            </a:r>
            <a:r>
              <a:rPr lang="en-US" altLang="ja-JP" sz="1000" dirty="0">
                <a:latin typeface="メイリオ" panose="020B0604030504040204" pitchFamily="50" charset="-128"/>
                <a:ea typeface="メイリオ" panose="020B0604030504040204" pitchFamily="50" charset="-128"/>
              </a:rPr>
              <a:t>Part1</a:t>
            </a:r>
            <a:endParaRPr kumimoji="1" lang="ja-JP" altLang="en-US" sz="1000" dirty="0">
              <a:latin typeface="メイリオ" panose="020B0604030504040204" pitchFamily="50" charset="-128"/>
              <a:ea typeface="メイリオ" panose="020B0604030504040204" pitchFamily="50" charset="-128"/>
            </a:endParaRPr>
          </a:p>
        </p:txBody>
      </p:sp>
      <p:sp>
        <p:nvSpPr>
          <p:cNvPr id="12" name="テキスト ボックス 11">
            <a:extLst>
              <a:ext uri="{FF2B5EF4-FFF2-40B4-BE49-F238E27FC236}">
                <a16:creationId xmlns:a16="http://schemas.microsoft.com/office/drawing/2014/main" id="{880E7128-0C75-2B9C-15F1-2BD9D78E856A}"/>
              </a:ext>
            </a:extLst>
          </p:cNvPr>
          <p:cNvSpPr txBox="1"/>
          <p:nvPr/>
        </p:nvSpPr>
        <p:spPr>
          <a:xfrm>
            <a:off x="3555502" y="1188818"/>
            <a:ext cx="1177621" cy="553998"/>
          </a:xfrm>
          <a:prstGeom prst="rect">
            <a:avLst/>
          </a:prstGeom>
          <a:solidFill>
            <a:schemeClr val="bg1"/>
          </a:solidFill>
          <a:ln>
            <a:solidFill>
              <a:schemeClr val="tx1"/>
            </a:solidFill>
            <a:prstDash val="solid"/>
          </a:ln>
        </p:spPr>
        <p:txBody>
          <a:bodyPr wrap="square" rtlCol="0">
            <a:spAutoFit/>
          </a:bodyPr>
          <a:lstStyle/>
          <a:p>
            <a:r>
              <a:rPr lang="ja-JP" altLang="en-US" sz="1000" dirty="0">
                <a:latin typeface="メイリオ" panose="020B0604030504040204" pitchFamily="50" charset="-128"/>
                <a:ea typeface="メイリオ" panose="020B0604030504040204" pitchFamily="50" charset="-128"/>
              </a:rPr>
              <a:t>中級</a:t>
            </a:r>
            <a:r>
              <a:rPr kumimoji="1" lang="ja-JP" altLang="en-US" sz="1000" dirty="0">
                <a:latin typeface="メイリオ" panose="020B0604030504040204" pitchFamily="50" charset="-128"/>
                <a:ea typeface="メイリオ" panose="020B0604030504040204" pitchFamily="50" charset="-128"/>
              </a:rPr>
              <a:t>教材</a:t>
            </a:r>
          </a:p>
          <a:p>
            <a:r>
              <a:rPr kumimoji="1" lang="en-US" altLang="ja-JP" sz="1000" dirty="0">
                <a:latin typeface="メイリオ" panose="020B0604030504040204" pitchFamily="50" charset="-128"/>
                <a:ea typeface="メイリオ" panose="020B0604030504040204" pitchFamily="50" charset="-128"/>
              </a:rPr>
              <a:t>(</a:t>
            </a:r>
            <a:r>
              <a:rPr kumimoji="1" lang="ja-JP" altLang="en-US" sz="1000" dirty="0">
                <a:latin typeface="メイリオ" panose="020B0604030504040204" pitchFamily="50" charset="-128"/>
                <a:ea typeface="メイリオ" panose="020B0604030504040204" pitchFamily="50" charset="-128"/>
              </a:rPr>
              <a:t>今後開発予定</a:t>
            </a:r>
            <a:r>
              <a:rPr kumimoji="1" lang="en-US" altLang="ja-JP" sz="1000" dirty="0">
                <a:latin typeface="メイリオ" panose="020B0604030504040204" pitchFamily="50" charset="-128"/>
                <a:ea typeface="メイリオ" panose="020B0604030504040204" pitchFamily="50" charset="-128"/>
              </a:rPr>
              <a:t>)</a:t>
            </a:r>
          </a:p>
          <a:p>
            <a:endParaRPr kumimoji="1" lang="ja-JP" altLang="en-US" sz="1000" dirty="0">
              <a:latin typeface="メイリオ" panose="020B0604030504040204" pitchFamily="50" charset="-128"/>
              <a:ea typeface="メイリオ" panose="020B0604030504040204" pitchFamily="50" charset="-128"/>
            </a:endParaRPr>
          </a:p>
        </p:txBody>
      </p:sp>
      <p:sp>
        <p:nvSpPr>
          <p:cNvPr id="13" name="テキスト ボックス 12">
            <a:extLst>
              <a:ext uri="{FF2B5EF4-FFF2-40B4-BE49-F238E27FC236}">
                <a16:creationId xmlns:a16="http://schemas.microsoft.com/office/drawing/2014/main" id="{C005887D-C872-4808-8A9E-98AC146EE213}"/>
              </a:ext>
            </a:extLst>
          </p:cNvPr>
          <p:cNvSpPr txBox="1"/>
          <p:nvPr/>
        </p:nvSpPr>
        <p:spPr>
          <a:xfrm>
            <a:off x="5063254" y="1188818"/>
            <a:ext cx="1177621" cy="482386"/>
          </a:xfrm>
          <a:prstGeom prst="rect">
            <a:avLst/>
          </a:prstGeom>
          <a:solidFill>
            <a:schemeClr val="bg1"/>
          </a:solidFill>
          <a:ln>
            <a:solidFill>
              <a:schemeClr val="tx1"/>
            </a:solidFill>
            <a:prstDash val="dash"/>
          </a:ln>
        </p:spPr>
        <p:txBody>
          <a:bodyPr wrap="square" rtlCol="0">
            <a:spAutoFit/>
          </a:bodyPr>
          <a:lstStyle/>
          <a:p>
            <a:r>
              <a:rPr kumimoji="1" lang="ja-JP" altLang="en-US" sz="1000" dirty="0">
                <a:latin typeface="メイリオ" panose="020B0604030504040204" pitchFamily="50" charset="-128"/>
                <a:ea typeface="メイリオ" panose="020B0604030504040204" pitchFamily="50" charset="-128"/>
              </a:rPr>
              <a:t>各種コンテスト</a:t>
            </a:r>
          </a:p>
          <a:p>
            <a:r>
              <a:rPr lang="ja-JP" altLang="en-US" sz="1000" dirty="0">
                <a:latin typeface="メイリオ" panose="020B0604030504040204" pitchFamily="50" charset="-128"/>
                <a:ea typeface="メイリオ" panose="020B0604030504040204" pitchFamily="50" charset="-128"/>
              </a:rPr>
              <a:t>での個人学習</a:t>
            </a:r>
          </a:p>
          <a:p>
            <a:endParaRPr kumimoji="1" lang="ja-JP" altLang="en-US" sz="1000" dirty="0">
              <a:latin typeface="メイリオ" panose="020B0604030504040204" pitchFamily="50" charset="-128"/>
              <a:ea typeface="メイリオ" panose="020B0604030504040204" pitchFamily="50" charset="-128"/>
            </a:endParaRPr>
          </a:p>
        </p:txBody>
      </p:sp>
      <p:sp>
        <p:nvSpPr>
          <p:cNvPr id="14" name="矢印: 右 13">
            <a:extLst>
              <a:ext uri="{FF2B5EF4-FFF2-40B4-BE49-F238E27FC236}">
                <a16:creationId xmlns:a16="http://schemas.microsoft.com/office/drawing/2014/main" id="{04DFF784-0B2D-0D90-7572-4D70115BE97A}"/>
              </a:ext>
            </a:extLst>
          </p:cNvPr>
          <p:cNvSpPr/>
          <p:nvPr/>
        </p:nvSpPr>
        <p:spPr>
          <a:xfrm>
            <a:off x="1729230" y="1318839"/>
            <a:ext cx="330132" cy="29395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000"/>
          </a:p>
        </p:txBody>
      </p:sp>
      <p:sp>
        <p:nvSpPr>
          <p:cNvPr id="15" name="矢印: 右 14">
            <a:extLst>
              <a:ext uri="{FF2B5EF4-FFF2-40B4-BE49-F238E27FC236}">
                <a16:creationId xmlns:a16="http://schemas.microsoft.com/office/drawing/2014/main" id="{16DA08A6-0634-F530-6DB4-C1C9853DB319}"/>
              </a:ext>
            </a:extLst>
          </p:cNvPr>
          <p:cNvSpPr/>
          <p:nvPr/>
        </p:nvSpPr>
        <p:spPr>
          <a:xfrm>
            <a:off x="3230422" y="1318839"/>
            <a:ext cx="330132" cy="29395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000"/>
          </a:p>
        </p:txBody>
      </p:sp>
      <p:sp>
        <p:nvSpPr>
          <p:cNvPr id="16" name="矢印: 右 15">
            <a:extLst>
              <a:ext uri="{FF2B5EF4-FFF2-40B4-BE49-F238E27FC236}">
                <a16:creationId xmlns:a16="http://schemas.microsoft.com/office/drawing/2014/main" id="{2DFEE35E-991E-07C0-4AC6-220804EC4044}"/>
              </a:ext>
            </a:extLst>
          </p:cNvPr>
          <p:cNvSpPr/>
          <p:nvPr/>
        </p:nvSpPr>
        <p:spPr>
          <a:xfrm>
            <a:off x="4733122" y="1294439"/>
            <a:ext cx="330132" cy="29395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000"/>
          </a:p>
        </p:txBody>
      </p:sp>
      <p:sp>
        <p:nvSpPr>
          <p:cNvPr id="17" name="テキスト ボックス 16">
            <a:extLst>
              <a:ext uri="{FF2B5EF4-FFF2-40B4-BE49-F238E27FC236}">
                <a16:creationId xmlns:a16="http://schemas.microsoft.com/office/drawing/2014/main" id="{0B4C3E76-CF65-2812-81CC-576601B2C37A}"/>
              </a:ext>
            </a:extLst>
          </p:cNvPr>
          <p:cNvSpPr txBox="1"/>
          <p:nvPr/>
        </p:nvSpPr>
        <p:spPr>
          <a:xfrm>
            <a:off x="261379" y="1815281"/>
            <a:ext cx="1456242" cy="707886"/>
          </a:xfrm>
          <a:prstGeom prst="rect">
            <a:avLst/>
          </a:prstGeom>
          <a:solidFill>
            <a:schemeClr val="bg1"/>
          </a:solidFill>
          <a:ln>
            <a:noFill/>
            <a:prstDash val="dash"/>
          </a:ln>
        </p:spPr>
        <p:txBody>
          <a:bodyPr wrap="square" rtlCol="0">
            <a:spAutoFit/>
          </a:bodyPr>
          <a:lstStyle/>
          <a:p>
            <a:r>
              <a:rPr kumimoji="1" lang="ja-JP" altLang="en-US" sz="1000" dirty="0">
                <a:latin typeface="メイリオ" panose="020B0604030504040204" pitchFamily="50" charset="-128"/>
                <a:ea typeface="メイリオ" panose="020B0604030504040204" pitchFamily="50" charset="-128"/>
              </a:rPr>
              <a:t>基本的なアルゴリズムとプログラムパターンの学習</a:t>
            </a:r>
            <a:endParaRPr kumimoji="1" lang="en-US" altLang="ja-JP" sz="1000" dirty="0">
              <a:latin typeface="メイリオ" panose="020B0604030504040204" pitchFamily="50" charset="-128"/>
              <a:ea typeface="メイリオ" panose="020B0604030504040204" pitchFamily="50" charset="-128"/>
            </a:endParaRPr>
          </a:p>
          <a:p>
            <a:r>
              <a:rPr lang="en-US" altLang="ja-JP" sz="1000" dirty="0">
                <a:latin typeface="メイリオ" panose="020B0604030504040204" pitchFamily="50" charset="-128"/>
                <a:ea typeface="メイリオ" panose="020B0604030504040204" pitchFamily="50" charset="-128"/>
              </a:rPr>
              <a:t>(</a:t>
            </a:r>
            <a:r>
              <a:rPr lang="ja-JP" altLang="en-US" sz="1000" dirty="0">
                <a:latin typeface="メイリオ" panose="020B0604030504040204" pitchFamily="50" charset="-128"/>
                <a:ea typeface="メイリオ" panose="020B0604030504040204" pitchFamily="50" charset="-128"/>
              </a:rPr>
              <a:t>情報</a:t>
            </a:r>
            <a:r>
              <a:rPr lang="en-US" altLang="ja-JP" sz="1000" dirty="0">
                <a:latin typeface="メイリオ" panose="020B0604030504040204" pitchFamily="50" charset="-128"/>
                <a:ea typeface="メイリオ" panose="020B0604030504040204" pitchFamily="50" charset="-128"/>
              </a:rPr>
              <a:t>I</a:t>
            </a:r>
            <a:r>
              <a:rPr lang="ja-JP" altLang="en-US" sz="1000" dirty="0">
                <a:latin typeface="メイリオ" panose="020B0604030504040204" pitchFamily="50" charset="-128"/>
                <a:ea typeface="メイリオ" panose="020B0604030504040204" pitchFamily="50" charset="-128"/>
              </a:rPr>
              <a:t>の授業用教材</a:t>
            </a:r>
            <a:r>
              <a:rPr lang="en-US" altLang="ja-JP" sz="1000" dirty="0">
                <a:latin typeface="メイリオ" panose="020B0604030504040204" pitchFamily="50" charset="-128"/>
                <a:ea typeface="メイリオ" panose="020B0604030504040204" pitchFamily="50" charset="-128"/>
              </a:rPr>
              <a:t>)</a:t>
            </a:r>
            <a:endParaRPr kumimoji="1" lang="ja-JP" altLang="en-US" sz="1000" dirty="0">
              <a:latin typeface="メイリオ" panose="020B0604030504040204" pitchFamily="50" charset="-128"/>
              <a:ea typeface="メイリオ" panose="020B0604030504040204" pitchFamily="50" charset="-128"/>
            </a:endParaRPr>
          </a:p>
        </p:txBody>
      </p:sp>
      <p:sp>
        <p:nvSpPr>
          <p:cNvPr id="18" name="テキスト ボックス 17">
            <a:extLst>
              <a:ext uri="{FF2B5EF4-FFF2-40B4-BE49-F238E27FC236}">
                <a16:creationId xmlns:a16="http://schemas.microsoft.com/office/drawing/2014/main" id="{3C588705-53B5-8F2C-E7AF-AAA3D96AF16C}"/>
              </a:ext>
            </a:extLst>
          </p:cNvPr>
          <p:cNvSpPr txBox="1"/>
          <p:nvPr/>
        </p:nvSpPr>
        <p:spPr>
          <a:xfrm>
            <a:off x="1846256" y="1835176"/>
            <a:ext cx="1456242" cy="861774"/>
          </a:xfrm>
          <a:prstGeom prst="rect">
            <a:avLst/>
          </a:prstGeom>
          <a:noFill/>
          <a:ln>
            <a:noFill/>
            <a:prstDash val="dash"/>
          </a:ln>
        </p:spPr>
        <p:txBody>
          <a:bodyPr wrap="square" rtlCol="0">
            <a:spAutoFit/>
          </a:bodyPr>
          <a:lstStyle/>
          <a:p>
            <a:r>
              <a:rPr kumimoji="1" lang="ja-JP" altLang="en-US" sz="1000" dirty="0">
                <a:latin typeface="メイリオ" panose="020B0604030504040204" pitchFamily="50" charset="-128"/>
                <a:ea typeface="メイリオ" panose="020B0604030504040204" pitchFamily="50" charset="-128"/>
              </a:rPr>
              <a:t>プログラムパターンの</a:t>
            </a:r>
            <a:r>
              <a:rPr lang="ja-JP" altLang="en-US" sz="1000" dirty="0">
                <a:latin typeface="メイリオ" panose="020B0604030504040204" pitchFamily="50" charset="-128"/>
                <a:ea typeface="メイリオ" panose="020B0604030504040204" pitchFamily="50" charset="-128"/>
              </a:rPr>
              <a:t>活用と初歩的なアルゴリズム技法の学習</a:t>
            </a:r>
            <a:endParaRPr lang="en-US" altLang="ja-JP" sz="1000" dirty="0">
              <a:latin typeface="メイリオ" panose="020B0604030504040204" pitchFamily="50" charset="-128"/>
              <a:ea typeface="メイリオ" panose="020B0604030504040204" pitchFamily="50" charset="-128"/>
            </a:endParaRPr>
          </a:p>
          <a:p>
            <a:r>
              <a:rPr kumimoji="1" lang="ja-JP" altLang="en-US" sz="1000" dirty="0">
                <a:solidFill>
                  <a:srgbClr val="FF0000"/>
                </a:solidFill>
                <a:latin typeface="メイリオ" panose="020B0604030504040204" pitchFamily="50" charset="-128"/>
                <a:ea typeface="メイリオ" panose="020B0604030504040204" pitchFamily="50" charset="-128"/>
              </a:rPr>
              <a:t>主に課題場面としての問題</a:t>
            </a:r>
          </a:p>
        </p:txBody>
      </p:sp>
      <p:sp>
        <p:nvSpPr>
          <p:cNvPr id="19" name="テキスト ボックス 18">
            <a:extLst>
              <a:ext uri="{FF2B5EF4-FFF2-40B4-BE49-F238E27FC236}">
                <a16:creationId xmlns:a16="http://schemas.microsoft.com/office/drawing/2014/main" id="{8925AB32-7DCA-88F1-5B9D-B6DCC81148F9}"/>
              </a:ext>
            </a:extLst>
          </p:cNvPr>
          <p:cNvSpPr txBox="1"/>
          <p:nvPr/>
        </p:nvSpPr>
        <p:spPr>
          <a:xfrm>
            <a:off x="3460522" y="1871153"/>
            <a:ext cx="1382941" cy="707886"/>
          </a:xfrm>
          <a:prstGeom prst="rect">
            <a:avLst/>
          </a:prstGeom>
          <a:noFill/>
          <a:ln>
            <a:noFill/>
            <a:prstDash val="dash"/>
          </a:ln>
        </p:spPr>
        <p:txBody>
          <a:bodyPr wrap="square" rtlCol="0">
            <a:spAutoFit/>
          </a:bodyPr>
          <a:lstStyle/>
          <a:p>
            <a:r>
              <a:rPr kumimoji="1" lang="ja-JP" altLang="en-US" sz="1000" dirty="0">
                <a:latin typeface="メイリオ" panose="020B0604030504040204" pitchFamily="50" charset="-128"/>
                <a:ea typeface="メイリオ" panose="020B0604030504040204" pitchFamily="50" charset="-128"/>
              </a:rPr>
              <a:t>いろいろな</a:t>
            </a:r>
            <a:r>
              <a:rPr lang="ja-JP" altLang="en-US" sz="1000" dirty="0">
                <a:latin typeface="メイリオ" panose="020B0604030504040204" pitchFamily="50" charset="-128"/>
                <a:ea typeface="メイリオ" panose="020B0604030504040204" pitchFamily="50" charset="-128"/>
              </a:rPr>
              <a:t>アルゴリズム技法の学習</a:t>
            </a:r>
            <a:endParaRPr lang="en-US" altLang="ja-JP" sz="1000" dirty="0">
              <a:latin typeface="メイリオ" panose="020B0604030504040204" pitchFamily="50" charset="-128"/>
              <a:ea typeface="メイリオ" panose="020B0604030504040204" pitchFamily="50" charset="-128"/>
            </a:endParaRPr>
          </a:p>
          <a:p>
            <a:r>
              <a:rPr kumimoji="1" lang="ja-JP" altLang="en-US" sz="1000" dirty="0">
                <a:solidFill>
                  <a:srgbClr val="FF0000"/>
                </a:solidFill>
                <a:latin typeface="メイリオ" panose="020B0604030504040204" pitchFamily="50" charset="-128"/>
                <a:ea typeface="メイリオ" panose="020B0604030504040204" pitchFamily="50" charset="-128"/>
              </a:rPr>
              <a:t>主にアルゴリズム技法としての問題</a:t>
            </a:r>
          </a:p>
        </p:txBody>
      </p:sp>
      <p:sp>
        <p:nvSpPr>
          <p:cNvPr id="20" name="テキスト ボックス 19">
            <a:extLst>
              <a:ext uri="{FF2B5EF4-FFF2-40B4-BE49-F238E27FC236}">
                <a16:creationId xmlns:a16="http://schemas.microsoft.com/office/drawing/2014/main" id="{A63DDD5A-E1B7-F650-488D-A5B97BB9DFEF}"/>
              </a:ext>
            </a:extLst>
          </p:cNvPr>
          <p:cNvSpPr txBox="1"/>
          <p:nvPr/>
        </p:nvSpPr>
        <p:spPr>
          <a:xfrm>
            <a:off x="5045400" y="1870866"/>
            <a:ext cx="1177621" cy="482386"/>
          </a:xfrm>
          <a:prstGeom prst="rect">
            <a:avLst/>
          </a:prstGeom>
          <a:solidFill>
            <a:schemeClr val="bg1"/>
          </a:solidFill>
          <a:ln>
            <a:noFill/>
            <a:prstDash val="dash"/>
          </a:ln>
        </p:spPr>
        <p:txBody>
          <a:bodyPr wrap="square" rtlCol="0">
            <a:spAutoFit/>
          </a:bodyPr>
          <a:lstStyle/>
          <a:p>
            <a:r>
              <a:rPr kumimoji="1" lang="ja-JP" altLang="en-US" sz="1000" dirty="0">
                <a:latin typeface="メイリオ" panose="020B0604030504040204" pitchFamily="50" charset="-128"/>
                <a:ea typeface="メイリオ" panose="020B0604030504040204" pitchFamily="50" charset="-128"/>
              </a:rPr>
              <a:t>いろいろな</a:t>
            </a:r>
            <a:r>
              <a:rPr lang="ja-JP" altLang="en-US" sz="1000" dirty="0">
                <a:latin typeface="メイリオ" panose="020B0604030504040204" pitchFamily="50" charset="-128"/>
                <a:ea typeface="メイリオ" panose="020B0604030504040204" pitchFamily="50" charset="-128"/>
              </a:rPr>
              <a:t>アルゴリズム技法の習得と活用</a:t>
            </a:r>
            <a:endParaRPr kumimoji="1" lang="ja-JP" altLang="en-US" sz="1000" dirty="0">
              <a:latin typeface="メイリオ" panose="020B0604030504040204" pitchFamily="50" charset="-128"/>
              <a:ea typeface="メイリオ" panose="020B0604030504040204" pitchFamily="50" charset="-128"/>
            </a:endParaRPr>
          </a:p>
        </p:txBody>
      </p:sp>
      <p:sp>
        <p:nvSpPr>
          <p:cNvPr id="3" name="テキスト ボックス 2">
            <a:extLst>
              <a:ext uri="{FF2B5EF4-FFF2-40B4-BE49-F238E27FC236}">
                <a16:creationId xmlns:a16="http://schemas.microsoft.com/office/drawing/2014/main" id="{B0E23DE7-0D6B-8029-5D3D-42B0E46C536C}"/>
              </a:ext>
            </a:extLst>
          </p:cNvPr>
          <p:cNvSpPr txBox="1"/>
          <p:nvPr/>
        </p:nvSpPr>
        <p:spPr>
          <a:xfrm>
            <a:off x="2047749" y="2785171"/>
            <a:ext cx="1177621" cy="553998"/>
          </a:xfrm>
          <a:prstGeom prst="rect">
            <a:avLst/>
          </a:prstGeom>
          <a:solidFill>
            <a:srgbClr val="FFFF00"/>
          </a:solidFill>
          <a:ln w="38100">
            <a:solidFill>
              <a:schemeClr val="tx1"/>
            </a:solidFill>
            <a:prstDash val="solid"/>
          </a:ln>
        </p:spPr>
        <p:txBody>
          <a:bodyPr wrap="square" rtlCol="0">
            <a:spAutoFit/>
          </a:bodyPr>
          <a:lstStyle/>
          <a:p>
            <a:r>
              <a:rPr kumimoji="1" lang="ja-JP" altLang="en-US" sz="1000" dirty="0">
                <a:latin typeface="メイリオ" panose="020B0604030504040204" pitchFamily="50" charset="-128"/>
                <a:ea typeface="メイリオ" panose="020B0604030504040204" pitchFamily="50" charset="-128"/>
              </a:rPr>
              <a:t>初級教材</a:t>
            </a:r>
            <a:endParaRPr kumimoji="1" lang="en-US" altLang="ja-JP" sz="1000" dirty="0">
              <a:latin typeface="メイリオ" panose="020B0604030504040204" pitchFamily="50" charset="-128"/>
              <a:ea typeface="メイリオ" panose="020B0604030504040204" pitchFamily="50" charset="-128"/>
            </a:endParaRPr>
          </a:p>
          <a:p>
            <a:r>
              <a:rPr lang="ja-JP" altLang="en-US" sz="1000" dirty="0">
                <a:latin typeface="メイリオ" panose="020B0604030504040204" pitchFamily="50" charset="-128"/>
                <a:ea typeface="メイリオ" panose="020B0604030504040204" pitchFamily="50" charset="-128"/>
              </a:rPr>
              <a:t>表計算編</a:t>
            </a:r>
            <a:endParaRPr lang="en-US" altLang="ja-JP" sz="1000" dirty="0">
              <a:latin typeface="メイリオ" panose="020B0604030504040204" pitchFamily="50" charset="-128"/>
              <a:ea typeface="メイリオ" panose="020B0604030504040204" pitchFamily="50" charset="-128"/>
            </a:endParaRPr>
          </a:p>
          <a:p>
            <a:r>
              <a:rPr lang="en-US" altLang="ja-JP" sz="1000" dirty="0">
                <a:latin typeface="メイリオ" panose="020B0604030504040204" pitchFamily="50" charset="-128"/>
                <a:ea typeface="メイリオ" panose="020B0604030504040204" pitchFamily="50" charset="-128"/>
              </a:rPr>
              <a:t>(</a:t>
            </a:r>
            <a:r>
              <a:rPr lang="ja-JP" altLang="en-US" sz="1000" dirty="0">
                <a:latin typeface="メイリオ" panose="020B0604030504040204" pitchFamily="50" charset="-128"/>
                <a:ea typeface="メイリオ" panose="020B0604030504040204" pitchFamily="50" charset="-128"/>
              </a:rPr>
              <a:t>本教材</a:t>
            </a:r>
            <a:r>
              <a:rPr lang="en-US" altLang="ja-JP" sz="1000" dirty="0">
                <a:latin typeface="メイリオ" panose="020B0604030504040204" pitchFamily="50" charset="-128"/>
                <a:ea typeface="メイリオ" panose="020B0604030504040204" pitchFamily="50" charset="-128"/>
              </a:rPr>
              <a:t>)</a:t>
            </a:r>
            <a:endParaRPr kumimoji="1" lang="en-US" altLang="ja-JP" sz="1000" dirty="0">
              <a:latin typeface="メイリオ" panose="020B0604030504040204" pitchFamily="50" charset="-128"/>
              <a:ea typeface="メイリオ" panose="020B0604030504040204" pitchFamily="50" charset="-128"/>
            </a:endParaRPr>
          </a:p>
        </p:txBody>
      </p:sp>
      <p:sp>
        <p:nvSpPr>
          <p:cNvPr id="6" name="テキスト ボックス 5">
            <a:extLst>
              <a:ext uri="{FF2B5EF4-FFF2-40B4-BE49-F238E27FC236}">
                <a16:creationId xmlns:a16="http://schemas.microsoft.com/office/drawing/2014/main" id="{87F502F1-5F6C-6654-7848-89BF15D2199D}"/>
              </a:ext>
            </a:extLst>
          </p:cNvPr>
          <p:cNvSpPr txBox="1"/>
          <p:nvPr/>
        </p:nvSpPr>
        <p:spPr>
          <a:xfrm>
            <a:off x="1852101" y="3427390"/>
            <a:ext cx="1456242" cy="553998"/>
          </a:xfrm>
          <a:prstGeom prst="rect">
            <a:avLst/>
          </a:prstGeom>
          <a:noFill/>
          <a:ln>
            <a:noFill/>
            <a:prstDash val="dash"/>
          </a:ln>
        </p:spPr>
        <p:txBody>
          <a:bodyPr wrap="square" rtlCol="0">
            <a:spAutoFit/>
          </a:bodyPr>
          <a:lstStyle/>
          <a:p>
            <a:r>
              <a:rPr lang="ja-JP" altLang="en-US" sz="1000" dirty="0">
                <a:latin typeface="メイリオ" panose="020B0604030504040204" pitchFamily="50" charset="-128"/>
                <a:ea typeface="メイリオ" panose="020B0604030504040204" pitchFamily="50" charset="-128"/>
              </a:rPr>
              <a:t>表計算の基本的な操作方法と統計に関した表計算の利用方法の学習</a:t>
            </a:r>
            <a:endParaRPr kumimoji="1" lang="ja-JP" altLang="en-US" sz="1000" dirty="0">
              <a:latin typeface="メイリオ" panose="020B0604030504040204" pitchFamily="50" charset="-128"/>
              <a:ea typeface="メイリオ" panose="020B0604030504040204" pitchFamily="50" charset="-128"/>
            </a:endParaRPr>
          </a:p>
        </p:txBody>
      </p:sp>
      <p:sp>
        <p:nvSpPr>
          <p:cNvPr id="8" name="テキスト ボックス 7">
            <a:extLst>
              <a:ext uri="{FF2B5EF4-FFF2-40B4-BE49-F238E27FC236}">
                <a16:creationId xmlns:a16="http://schemas.microsoft.com/office/drawing/2014/main" id="{B9DC5160-3239-D1D8-A6E5-5BECD6FF9EA2}"/>
              </a:ext>
            </a:extLst>
          </p:cNvPr>
          <p:cNvSpPr txBox="1"/>
          <p:nvPr/>
        </p:nvSpPr>
        <p:spPr>
          <a:xfrm>
            <a:off x="534153" y="2783101"/>
            <a:ext cx="1177621" cy="553998"/>
          </a:xfrm>
          <a:prstGeom prst="rect">
            <a:avLst/>
          </a:prstGeom>
          <a:solidFill>
            <a:schemeClr val="bg1"/>
          </a:solidFill>
          <a:ln>
            <a:solidFill>
              <a:schemeClr val="tx1"/>
            </a:solidFill>
            <a:prstDash val="solid"/>
          </a:ln>
        </p:spPr>
        <p:txBody>
          <a:bodyPr wrap="square" rtlCol="0">
            <a:spAutoFit/>
          </a:bodyPr>
          <a:lstStyle/>
          <a:p>
            <a:r>
              <a:rPr kumimoji="1" lang="ja-JP" altLang="en-US" sz="1000" dirty="0">
                <a:latin typeface="メイリオ" panose="020B0604030504040204" pitchFamily="50" charset="-128"/>
                <a:ea typeface="メイリオ" panose="020B0604030504040204" pitchFamily="50" charset="-128"/>
              </a:rPr>
              <a:t>表計算ソフトの操作</a:t>
            </a:r>
            <a:br>
              <a:rPr kumimoji="1" lang="ja-JP" altLang="en-US" sz="1000" dirty="0">
                <a:latin typeface="メイリオ" panose="020B0604030504040204" pitchFamily="50" charset="-128"/>
                <a:ea typeface="メイリオ" panose="020B0604030504040204" pitchFamily="50" charset="-128"/>
              </a:rPr>
            </a:br>
            <a:endParaRPr kumimoji="1" lang="ja-JP" altLang="en-US" sz="1000" dirty="0">
              <a:latin typeface="メイリオ" panose="020B0604030504040204" pitchFamily="50" charset="-128"/>
              <a:ea typeface="メイリオ" panose="020B0604030504040204" pitchFamily="50" charset="-128"/>
            </a:endParaRPr>
          </a:p>
        </p:txBody>
      </p:sp>
      <p:sp>
        <p:nvSpPr>
          <p:cNvPr id="21" name="矢印: 右 20">
            <a:extLst>
              <a:ext uri="{FF2B5EF4-FFF2-40B4-BE49-F238E27FC236}">
                <a16:creationId xmlns:a16="http://schemas.microsoft.com/office/drawing/2014/main" id="{0B3BEC00-8EAD-E7B3-C8EC-74A4F674C864}"/>
              </a:ext>
            </a:extLst>
          </p:cNvPr>
          <p:cNvSpPr/>
          <p:nvPr/>
        </p:nvSpPr>
        <p:spPr>
          <a:xfrm>
            <a:off x="1711773" y="2877316"/>
            <a:ext cx="330132" cy="29395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000"/>
          </a:p>
        </p:txBody>
      </p:sp>
      <p:sp>
        <p:nvSpPr>
          <p:cNvPr id="22" name="テキスト ボックス 21">
            <a:extLst>
              <a:ext uri="{FF2B5EF4-FFF2-40B4-BE49-F238E27FC236}">
                <a16:creationId xmlns:a16="http://schemas.microsoft.com/office/drawing/2014/main" id="{07DEC1EE-73AC-BBE3-B22C-5C85283CCDFE}"/>
              </a:ext>
            </a:extLst>
          </p:cNvPr>
          <p:cNvSpPr txBox="1"/>
          <p:nvPr/>
        </p:nvSpPr>
        <p:spPr>
          <a:xfrm>
            <a:off x="322773" y="3408511"/>
            <a:ext cx="1456242" cy="553998"/>
          </a:xfrm>
          <a:prstGeom prst="rect">
            <a:avLst/>
          </a:prstGeom>
          <a:solidFill>
            <a:schemeClr val="bg1"/>
          </a:solidFill>
          <a:ln>
            <a:noFill/>
            <a:prstDash val="dash"/>
          </a:ln>
        </p:spPr>
        <p:txBody>
          <a:bodyPr wrap="square" rtlCol="0">
            <a:spAutoFit/>
          </a:bodyPr>
          <a:lstStyle/>
          <a:p>
            <a:r>
              <a:rPr kumimoji="1" lang="ja-JP" altLang="en-US" sz="1000" dirty="0">
                <a:latin typeface="メイリオ" panose="020B0604030504040204" pitchFamily="50" charset="-128"/>
                <a:ea typeface="メイリオ" panose="020B0604030504040204" pitchFamily="50" charset="-128"/>
              </a:rPr>
              <a:t>基本的な表計算の使い方の学習</a:t>
            </a:r>
            <a:br>
              <a:rPr kumimoji="1" lang="ja-JP" altLang="en-US" sz="1000" dirty="0">
                <a:latin typeface="メイリオ" panose="020B0604030504040204" pitchFamily="50" charset="-128"/>
                <a:ea typeface="メイリオ" panose="020B0604030504040204" pitchFamily="50" charset="-128"/>
              </a:rPr>
            </a:br>
            <a:r>
              <a:rPr lang="en-US" altLang="ja-JP" sz="1000" dirty="0">
                <a:latin typeface="メイリオ" panose="020B0604030504040204" pitchFamily="50" charset="-128"/>
                <a:ea typeface="メイリオ" panose="020B0604030504040204" pitchFamily="50" charset="-128"/>
              </a:rPr>
              <a:t>(</a:t>
            </a:r>
            <a:r>
              <a:rPr lang="ja-JP" altLang="en-US" sz="1000" dirty="0">
                <a:latin typeface="メイリオ" panose="020B0604030504040204" pitchFamily="50" charset="-128"/>
                <a:ea typeface="メイリオ" panose="020B0604030504040204" pitchFamily="50" charset="-128"/>
              </a:rPr>
              <a:t>情報</a:t>
            </a:r>
            <a:r>
              <a:rPr lang="en-US" altLang="ja-JP" sz="1000" dirty="0">
                <a:latin typeface="メイリオ" panose="020B0604030504040204" pitchFamily="50" charset="-128"/>
                <a:ea typeface="メイリオ" panose="020B0604030504040204" pitchFamily="50" charset="-128"/>
              </a:rPr>
              <a:t>I</a:t>
            </a:r>
            <a:r>
              <a:rPr lang="ja-JP" altLang="en-US" sz="1000" dirty="0">
                <a:latin typeface="メイリオ" panose="020B0604030504040204" pitchFamily="50" charset="-128"/>
                <a:ea typeface="メイリオ" panose="020B0604030504040204" pitchFamily="50" charset="-128"/>
              </a:rPr>
              <a:t>の授業用教材</a:t>
            </a:r>
            <a:r>
              <a:rPr lang="en-US" altLang="ja-JP" sz="1000" dirty="0">
                <a:latin typeface="メイリオ" panose="020B0604030504040204" pitchFamily="50" charset="-128"/>
                <a:ea typeface="メイリオ" panose="020B0604030504040204" pitchFamily="50" charset="-128"/>
              </a:rPr>
              <a:t>)</a:t>
            </a:r>
            <a:endParaRPr kumimoji="1" lang="ja-JP" altLang="en-US" sz="1000" dirty="0">
              <a:latin typeface="メイリオ" panose="020B0604030504040204" pitchFamily="50" charset="-128"/>
              <a:ea typeface="メイリオ" panose="020B0604030504040204" pitchFamily="50" charset="-128"/>
            </a:endParaRPr>
          </a:p>
        </p:txBody>
      </p:sp>
      <p:sp>
        <p:nvSpPr>
          <p:cNvPr id="23" name="テキスト ボックス 22">
            <a:extLst>
              <a:ext uri="{FF2B5EF4-FFF2-40B4-BE49-F238E27FC236}">
                <a16:creationId xmlns:a16="http://schemas.microsoft.com/office/drawing/2014/main" id="{49CAE613-D51B-F056-868F-9E9EB3FDC9A1}"/>
              </a:ext>
            </a:extLst>
          </p:cNvPr>
          <p:cNvSpPr txBox="1"/>
          <p:nvPr/>
        </p:nvSpPr>
        <p:spPr>
          <a:xfrm>
            <a:off x="534153" y="4260875"/>
            <a:ext cx="5852360" cy="4339650"/>
          </a:xfrm>
          <a:prstGeom prst="rect">
            <a:avLst/>
          </a:prstGeom>
          <a:noFill/>
          <a:ln>
            <a:noFill/>
          </a:ln>
        </p:spPr>
        <p:txBody>
          <a:bodyPr wrap="square" rtlCol="0">
            <a:spAutoFit/>
          </a:bodyPr>
          <a:lstStyle/>
          <a:p>
            <a:r>
              <a:rPr kumimoji="1" lang="ja-JP" altLang="en-US" sz="1200" dirty="0"/>
              <a:t>　本教材は、</a:t>
            </a:r>
            <a:r>
              <a:rPr kumimoji="1" lang="en-US" altLang="ja-JP" sz="1200" dirty="0"/>
              <a:t>2025</a:t>
            </a:r>
            <a:r>
              <a:rPr kumimoji="1" lang="ja-JP" altLang="en-US" sz="1200" dirty="0"/>
              <a:t>年からの大学共通テストの情報での表計算関係に関した対策教材である。</a:t>
            </a:r>
            <a:r>
              <a:rPr kumimoji="1" lang="ja-JP" altLang="en-US" sz="1200" dirty="0">
                <a:solidFill>
                  <a:srgbClr val="FF0000"/>
                </a:solidFill>
              </a:rPr>
              <a:t>現状、大学入試センターが公表している「令和７年度大学入学共通テスト試作問題</a:t>
            </a:r>
            <a:r>
              <a:rPr kumimoji="1" lang="en-US" altLang="ja-JP" sz="1200" dirty="0">
                <a:solidFill>
                  <a:srgbClr val="FF0000"/>
                </a:solidFill>
              </a:rPr>
              <a:t>『</a:t>
            </a:r>
            <a:r>
              <a:rPr kumimoji="1" lang="ja-JP" altLang="en-US" sz="1200" dirty="0">
                <a:solidFill>
                  <a:srgbClr val="FF0000"/>
                </a:solidFill>
              </a:rPr>
              <a:t>情報</a:t>
            </a:r>
            <a:r>
              <a:rPr kumimoji="1" lang="en-US" altLang="ja-JP" sz="1200" dirty="0">
                <a:solidFill>
                  <a:srgbClr val="FF0000"/>
                </a:solidFill>
              </a:rPr>
              <a:t>Ⅰ』 </a:t>
            </a:r>
            <a:r>
              <a:rPr kumimoji="1" lang="ja-JP" altLang="en-US" sz="1200" dirty="0">
                <a:solidFill>
                  <a:srgbClr val="FF0000"/>
                </a:solidFill>
              </a:rPr>
              <a:t>」などからは、表計算自体の操作に関する問題は出題されるから未定である。</a:t>
            </a:r>
            <a:endParaRPr kumimoji="1" lang="en-US" altLang="ja-JP" sz="1200" dirty="0">
              <a:solidFill>
                <a:srgbClr val="FF0000"/>
              </a:solidFill>
            </a:endParaRPr>
          </a:p>
          <a:p>
            <a:r>
              <a:rPr lang="ja-JP" altLang="en-US" sz="1200" dirty="0">
                <a:solidFill>
                  <a:srgbClr val="FF0000"/>
                </a:solidFill>
              </a:rPr>
              <a:t>　</a:t>
            </a:r>
            <a:r>
              <a:rPr lang="ja-JP" altLang="en-US" sz="1200" dirty="0"/>
              <a:t>ただし、表形式でデータを示す統計やデータサイエンスに関する問題は出題されると思われ、また、私学の問題には表計算に関する出題も想定される。</a:t>
            </a:r>
          </a:p>
          <a:p>
            <a:r>
              <a:rPr kumimoji="1" lang="ja-JP" altLang="en-US" sz="1200" dirty="0"/>
              <a:t>　この意味で、本教材の内容については、共通テストに直結しないかもしれないが、内容的に大学や社会で、いろいろな数値のデータを扱う場合の基本になるものであるため、高校段階で習得することは将来にとって役立つと考える。</a:t>
            </a:r>
          </a:p>
          <a:p>
            <a:endParaRPr lang="ja-JP" altLang="en-US" sz="1200" dirty="0"/>
          </a:p>
          <a:p>
            <a:r>
              <a:rPr kumimoji="1" lang="ja-JP" altLang="en-US" sz="1200" dirty="0"/>
              <a:t>　本教材では、大学入試センターの過去の「情報関係基礎</a:t>
            </a:r>
            <a:r>
              <a:rPr lang="ja-JP" altLang="en-US" sz="1200" dirty="0"/>
              <a:t>」の出題を元に作成している課題も多く、本教材は、そこで使用している関数を網羅するように開発している。なお、</a:t>
            </a:r>
            <a:r>
              <a:rPr kumimoji="1" lang="ja-JP" altLang="en-US" sz="1200" dirty="0"/>
              <a:t>大学入試センターでは、表計算について独自の使用を決めているが、関数名が異なるだけで</a:t>
            </a:r>
            <a:r>
              <a:rPr lang="ja-JP" altLang="en-US" sz="1200" dirty="0"/>
              <a:t>、ほぼ</a:t>
            </a:r>
            <a:r>
              <a:rPr lang="en-US" altLang="ja-JP" sz="1200" dirty="0"/>
              <a:t>Excel</a:t>
            </a:r>
            <a:r>
              <a:rPr lang="ja-JP" altLang="en-US" sz="1200" dirty="0"/>
              <a:t>と</a:t>
            </a:r>
            <a:r>
              <a:rPr lang="en-US" altLang="ja-JP" sz="1200" dirty="0"/>
              <a:t>Google</a:t>
            </a:r>
            <a:r>
              <a:rPr lang="ja-JP" altLang="en-US" sz="1200" dirty="0"/>
              <a:t>スプレッドシートと同じであり、これらのソフトを使用して学習を進めることで、問題はない。さらに、試験時には関数の使用方法などについては資料が提示されるため、個々の関数の細かいパラメータの順番などは覚える必要はない。</a:t>
            </a:r>
            <a:r>
              <a:rPr lang="en-US" altLang="ja-JP" sz="1200" dirty="0"/>
              <a:t>(</a:t>
            </a:r>
            <a:r>
              <a:rPr lang="ja-JP" altLang="en-US" sz="1200" dirty="0"/>
              <a:t>なお、大学入試センターが使用してきた関数の一覧などについては後述する</a:t>
            </a:r>
            <a:r>
              <a:rPr lang="en-US" altLang="ja-JP" sz="1200" dirty="0"/>
              <a:t>)</a:t>
            </a:r>
          </a:p>
          <a:p>
            <a:endParaRPr kumimoji="1" lang="en-US" altLang="ja-JP" sz="1200" dirty="0"/>
          </a:p>
          <a:p>
            <a:r>
              <a:rPr lang="ja-JP" altLang="en-US" sz="1200" dirty="0"/>
              <a:t>　なお、本教材は上図のように初級教材の表計算編に位置づけられるもので、前提としては授業などで使用する「表計算ソフトの操作」がある程度学習済みであることを想定している。また、同じ初級教材のプログラミング編</a:t>
            </a:r>
            <a:r>
              <a:rPr lang="en-US" altLang="ja-JP" sz="1200" dirty="0"/>
              <a:t>Part1</a:t>
            </a:r>
            <a:r>
              <a:rPr lang="ja-JP" altLang="en-US" sz="1200" dirty="0"/>
              <a:t>と同一の課題内容を表計算で表現しているものもある。</a:t>
            </a:r>
          </a:p>
        </p:txBody>
      </p:sp>
    </p:spTree>
    <p:extLst>
      <p:ext uri="{BB962C8B-B14F-4D97-AF65-F5344CB8AC3E}">
        <p14:creationId xmlns:p14="http://schemas.microsoft.com/office/powerpoint/2010/main" val="215457318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正方形/長方形 3">
            <a:extLst>
              <a:ext uri="{FF2B5EF4-FFF2-40B4-BE49-F238E27FC236}">
                <a16:creationId xmlns:a16="http://schemas.microsoft.com/office/drawing/2014/main" id="{6987A9C3-6E89-1599-1BFE-A2BC15D2C20E}"/>
              </a:ext>
            </a:extLst>
          </p:cNvPr>
          <p:cNvSpPr/>
          <p:nvPr/>
        </p:nvSpPr>
        <p:spPr>
          <a:xfrm>
            <a:off x="540001" y="540000"/>
            <a:ext cx="5778000" cy="8826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テキスト ボックス 6">
            <a:extLst>
              <a:ext uri="{FF2B5EF4-FFF2-40B4-BE49-F238E27FC236}">
                <a16:creationId xmlns:a16="http://schemas.microsoft.com/office/drawing/2014/main" id="{B3F5D1F4-1429-5D76-846B-7A9C277F7100}"/>
              </a:ext>
            </a:extLst>
          </p:cNvPr>
          <p:cNvSpPr txBox="1"/>
          <p:nvPr/>
        </p:nvSpPr>
        <p:spPr>
          <a:xfrm>
            <a:off x="3850703" y="239203"/>
            <a:ext cx="2535810" cy="276999"/>
          </a:xfrm>
          <a:prstGeom prst="rect">
            <a:avLst/>
          </a:prstGeom>
          <a:noFill/>
        </p:spPr>
        <p:txBody>
          <a:bodyPr wrap="square" rtlCol="0">
            <a:spAutoFit/>
          </a:bodyPr>
          <a:lstStyle/>
          <a:p>
            <a:r>
              <a:rPr kumimoji="1" lang="ja-JP" altLang="en-US" sz="1200" dirty="0"/>
              <a:t>初級レベル表計算　難易度★★★</a:t>
            </a:r>
          </a:p>
        </p:txBody>
      </p:sp>
      <p:sp>
        <p:nvSpPr>
          <p:cNvPr id="8" name="テキスト ボックス 7">
            <a:extLst>
              <a:ext uri="{FF2B5EF4-FFF2-40B4-BE49-F238E27FC236}">
                <a16:creationId xmlns:a16="http://schemas.microsoft.com/office/drawing/2014/main" id="{E7B4B7EE-6CDC-5038-4D9B-86252A0C600C}"/>
              </a:ext>
            </a:extLst>
          </p:cNvPr>
          <p:cNvSpPr txBox="1"/>
          <p:nvPr/>
        </p:nvSpPr>
        <p:spPr>
          <a:xfrm>
            <a:off x="539998" y="540000"/>
            <a:ext cx="5180318" cy="307777"/>
          </a:xfrm>
          <a:prstGeom prst="rect">
            <a:avLst/>
          </a:prstGeom>
          <a:noFill/>
        </p:spPr>
        <p:txBody>
          <a:bodyPr wrap="square" rtlCol="0">
            <a:spAutoFit/>
          </a:bodyPr>
          <a:lstStyle/>
          <a:p>
            <a:r>
              <a:rPr kumimoji="1" lang="ja-JP" altLang="en-US" sz="1400" dirty="0"/>
              <a:t>勝敗計算</a:t>
            </a:r>
            <a:r>
              <a:rPr kumimoji="1" lang="en-US" altLang="ja-JP" sz="1400" dirty="0"/>
              <a:t>(2)</a:t>
            </a:r>
            <a:endParaRPr kumimoji="1" lang="ja-JP" altLang="en-US" sz="1400" dirty="0"/>
          </a:p>
        </p:txBody>
      </p:sp>
      <p:sp>
        <p:nvSpPr>
          <p:cNvPr id="47" name="スライド番号プレースホルダー 46">
            <a:extLst>
              <a:ext uri="{FF2B5EF4-FFF2-40B4-BE49-F238E27FC236}">
                <a16:creationId xmlns:a16="http://schemas.microsoft.com/office/drawing/2014/main" id="{27C6E011-9227-4205-915E-35185233DBF9}"/>
              </a:ext>
            </a:extLst>
          </p:cNvPr>
          <p:cNvSpPr>
            <a:spLocks noGrp="1"/>
          </p:cNvSpPr>
          <p:nvPr>
            <p:ph type="sldNum" sz="quarter" idx="12"/>
          </p:nvPr>
        </p:nvSpPr>
        <p:spPr/>
        <p:txBody>
          <a:bodyPr/>
          <a:lstStyle/>
          <a:p>
            <a:fld id="{0DBF7675-8707-498E-A828-857695EAC0C9}" type="slidenum">
              <a:rPr kumimoji="1" lang="ja-JP" altLang="en-US" smtClean="0"/>
              <a:t>20</a:t>
            </a:fld>
            <a:endParaRPr kumimoji="1" lang="ja-JP" altLang="en-US"/>
          </a:p>
        </p:txBody>
      </p:sp>
      <p:sp>
        <p:nvSpPr>
          <p:cNvPr id="49" name="テキスト ボックス 48">
            <a:extLst>
              <a:ext uri="{FF2B5EF4-FFF2-40B4-BE49-F238E27FC236}">
                <a16:creationId xmlns:a16="http://schemas.microsoft.com/office/drawing/2014/main" id="{7F232F45-64F7-3971-3CBF-4BABE92B2B62}"/>
              </a:ext>
            </a:extLst>
          </p:cNvPr>
          <p:cNvSpPr txBox="1"/>
          <p:nvPr/>
        </p:nvSpPr>
        <p:spPr>
          <a:xfrm>
            <a:off x="539997" y="2632319"/>
            <a:ext cx="1330153" cy="276999"/>
          </a:xfrm>
          <a:prstGeom prst="rect">
            <a:avLst/>
          </a:prstGeom>
          <a:noFill/>
          <a:ln w="19050">
            <a:solidFill>
              <a:srgbClr val="FF0000"/>
            </a:solidFill>
          </a:ln>
        </p:spPr>
        <p:txBody>
          <a:bodyPr wrap="square" rtlCol="0">
            <a:spAutoFit/>
          </a:bodyPr>
          <a:lstStyle/>
          <a:p>
            <a:pPr algn="ctr"/>
            <a:r>
              <a:rPr kumimoji="1" lang="ja-JP" altLang="en-US" sz="1200" dirty="0">
                <a:solidFill>
                  <a:srgbClr val="FF0000"/>
                </a:solidFill>
              </a:rPr>
              <a:t>使用</a:t>
            </a:r>
            <a:r>
              <a:rPr lang="ja-JP" altLang="en-US" sz="1200" dirty="0">
                <a:solidFill>
                  <a:srgbClr val="FF0000"/>
                </a:solidFill>
              </a:rPr>
              <a:t>関数等</a:t>
            </a:r>
            <a:endParaRPr kumimoji="1" lang="ja-JP" altLang="en-US" sz="1200" dirty="0">
              <a:solidFill>
                <a:srgbClr val="FF0000"/>
              </a:solidFill>
            </a:endParaRPr>
          </a:p>
        </p:txBody>
      </p:sp>
      <p:graphicFrame>
        <p:nvGraphicFramePr>
          <p:cNvPr id="50" name="表 50">
            <a:extLst>
              <a:ext uri="{FF2B5EF4-FFF2-40B4-BE49-F238E27FC236}">
                <a16:creationId xmlns:a16="http://schemas.microsoft.com/office/drawing/2014/main" id="{E0073A96-E24D-9E4B-0C6C-96CFF19FB94C}"/>
              </a:ext>
            </a:extLst>
          </p:cNvPr>
          <p:cNvGraphicFramePr>
            <a:graphicFrameLocks noGrp="1"/>
          </p:cNvGraphicFramePr>
          <p:nvPr>
            <p:extLst>
              <p:ext uri="{D42A27DB-BD31-4B8C-83A1-F6EECF244321}">
                <p14:modId xmlns:p14="http://schemas.microsoft.com/office/powerpoint/2010/main" val="3569302587"/>
              </p:ext>
            </p:extLst>
          </p:nvPr>
        </p:nvGraphicFramePr>
        <p:xfrm>
          <a:off x="539997" y="2992391"/>
          <a:ext cx="4572000" cy="1026160"/>
        </p:xfrm>
        <a:graphic>
          <a:graphicData uri="http://schemas.openxmlformats.org/drawingml/2006/table">
            <a:tbl>
              <a:tblPr firstRow="1" bandRow="1">
                <a:tableStyleId>{5C22544A-7EE6-4342-B048-85BDC9FD1C3A}</a:tableStyleId>
              </a:tblPr>
              <a:tblGrid>
                <a:gridCol w="2286000">
                  <a:extLst>
                    <a:ext uri="{9D8B030D-6E8A-4147-A177-3AD203B41FA5}">
                      <a16:colId xmlns:a16="http://schemas.microsoft.com/office/drawing/2014/main" val="2894240236"/>
                    </a:ext>
                  </a:extLst>
                </a:gridCol>
                <a:gridCol w="2286000">
                  <a:extLst>
                    <a:ext uri="{9D8B030D-6E8A-4147-A177-3AD203B41FA5}">
                      <a16:colId xmlns:a16="http://schemas.microsoft.com/office/drawing/2014/main" val="525378511"/>
                    </a:ext>
                  </a:extLst>
                </a:gridCol>
              </a:tblGrid>
              <a:tr h="143629">
                <a:tc>
                  <a:txBody>
                    <a:bodyPr/>
                    <a:lstStyle/>
                    <a:p>
                      <a:pPr>
                        <a:lnSpc>
                          <a:spcPts val="1320"/>
                        </a:lnSpc>
                      </a:pPr>
                      <a:r>
                        <a:rPr kumimoji="1" lang="ja-JP" altLang="en-US" sz="1100" b="0" dirty="0">
                          <a:solidFill>
                            <a:schemeClr val="tx1"/>
                          </a:solidFill>
                        </a:rPr>
                        <a:t>複数シート</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nSpc>
                          <a:spcPts val="1320"/>
                        </a:lnSpc>
                      </a:pPr>
                      <a:r>
                        <a:rPr kumimoji="1" lang="ja-JP" altLang="en-US" sz="1100" b="0" dirty="0">
                          <a:solidFill>
                            <a:schemeClr val="tx1"/>
                          </a:solidFill>
                        </a:rPr>
                        <a:t>複合参照</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109813454"/>
                  </a:ext>
                </a:extLst>
              </a:tr>
              <a:tr h="199745">
                <a:tc>
                  <a:txBody>
                    <a:bodyPr/>
                    <a:lstStyle/>
                    <a:p>
                      <a:pPr>
                        <a:lnSpc>
                          <a:spcPts val="1320"/>
                        </a:lnSpc>
                      </a:pPr>
                      <a:r>
                        <a:rPr kumimoji="1" lang="en-US" altLang="ja-JP" sz="1100" dirty="0"/>
                        <a:t>IF()</a:t>
                      </a:r>
                      <a:endParaRPr kumimoji="1" lang="ja-JP" altLang="en-US" sz="1100"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nSpc>
                          <a:spcPts val="1320"/>
                        </a:lnSpc>
                      </a:pPr>
                      <a:r>
                        <a:rPr kumimoji="1" lang="en-US" altLang="ja-JP" sz="1100" dirty="0"/>
                        <a:t>AND()</a:t>
                      </a:r>
                      <a:endParaRPr kumimoji="1" lang="ja-JP" altLang="en-US" sz="1100"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711163406"/>
                  </a:ext>
                </a:extLst>
              </a:tr>
              <a:tr h="224083">
                <a:tc>
                  <a:txBody>
                    <a:bodyPr/>
                    <a:lstStyle/>
                    <a:p>
                      <a:pPr>
                        <a:lnSpc>
                          <a:spcPts val="1320"/>
                        </a:lnSpc>
                      </a:pPr>
                      <a:r>
                        <a:rPr kumimoji="1" lang="en-US" altLang="ja-JP" sz="1100" dirty="0"/>
                        <a:t>COUNT()</a:t>
                      </a:r>
                      <a:endParaRPr kumimoji="1" lang="ja-JP" altLang="en-US" sz="1100"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nSpc>
                          <a:spcPts val="1320"/>
                        </a:lnSpc>
                      </a:pPr>
                      <a:r>
                        <a:rPr kumimoji="1" lang="en-US" altLang="ja-JP" sz="1100" dirty="0"/>
                        <a:t>COUNTIF()</a:t>
                      </a:r>
                      <a:endParaRPr kumimoji="1" lang="ja-JP" altLang="en-US" sz="1100"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433441293"/>
                  </a:ext>
                </a:extLst>
              </a:tr>
              <a:tr h="143629">
                <a:tc>
                  <a:txBody>
                    <a:bodyPr/>
                    <a:lstStyle/>
                    <a:p>
                      <a:pPr>
                        <a:lnSpc>
                          <a:spcPts val="1320"/>
                        </a:lnSpc>
                      </a:pPr>
                      <a:r>
                        <a:rPr kumimoji="1" lang="en-US" altLang="ja-JP" sz="1100" dirty="0"/>
                        <a:t>RANK()</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nSpc>
                          <a:spcPts val="1320"/>
                        </a:lnSpc>
                      </a:pPr>
                      <a:endParaRPr kumimoji="1" lang="ja-JP" altLang="en-US" sz="1100"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0398987"/>
                  </a:ext>
                </a:extLst>
              </a:tr>
            </a:tbl>
          </a:graphicData>
        </a:graphic>
      </p:graphicFrame>
      <p:pic>
        <p:nvPicPr>
          <p:cNvPr id="11" name="Picture 2" descr="by-nc-sa">
            <a:extLst>
              <a:ext uri="{FF2B5EF4-FFF2-40B4-BE49-F238E27FC236}">
                <a16:creationId xmlns:a16="http://schemas.microsoft.com/office/drawing/2014/main" id="{00D19057-4295-5D4E-5DD5-01FE767A056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43463" y="9272335"/>
            <a:ext cx="1069310" cy="373182"/>
          </a:xfrm>
          <a:prstGeom prst="rect">
            <a:avLst/>
          </a:prstGeom>
          <a:noFill/>
          <a:extLst>
            <a:ext uri="{909E8E84-426E-40DD-AFC4-6F175D3DCCD1}">
              <a14:hiddenFill xmlns:a14="http://schemas.microsoft.com/office/drawing/2010/main">
                <a:solidFill>
                  <a:srgbClr val="FFFFFF"/>
                </a:solidFill>
              </a14:hiddenFill>
            </a:ext>
          </a:extLst>
        </p:spPr>
      </p:pic>
      <p:sp>
        <p:nvSpPr>
          <p:cNvPr id="21" name="テキスト ボックス 20">
            <a:extLst>
              <a:ext uri="{FF2B5EF4-FFF2-40B4-BE49-F238E27FC236}">
                <a16:creationId xmlns:a16="http://schemas.microsoft.com/office/drawing/2014/main" id="{D36E5AAE-98D4-9958-32F7-28B6E6ED0E25}"/>
              </a:ext>
            </a:extLst>
          </p:cNvPr>
          <p:cNvSpPr txBox="1"/>
          <p:nvPr/>
        </p:nvSpPr>
        <p:spPr>
          <a:xfrm>
            <a:off x="539997" y="4139111"/>
            <a:ext cx="1330153" cy="276999"/>
          </a:xfrm>
          <a:prstGeom prst="rect">
            <a:avLst/>
          </a:prstGeom>
          <a:noFill/>
          <a:ln w="19050">
            <a:solidFill>
              <a:srgbClr val="FF0000"/>
            </a:solidFill>
          </a:ln>
        </p:spPr>
        <p:txBody>
          <a:bodyPr wrap="square" rtlCol="0">
            <a:spAutoFit/>
          </a:bodyPr>
          <a:lstStyle/>
          <a:p>
            <a:pPr algn="ctr"/>
            <a:r>
              <a:rPr lang="ja-JP" altLang="en-US" sz="1200" dirty="0">
                <a:solidFill>
                  <a:srgbClr val="FF0000"/>
                </a:solidFill>
              </a:rPr>
              <a:t>関連情報</a:t>
            </a:r>
            <a:endParaRPr kumimoji="1" lang="ja-JP" altLang="en-US" sz="1200" dirty="0">
              <a:solidFill>
                <a:srgbClr val="FF0000"/>
              </a:solidFill>
            </a:endParaRPr>
          </a:p>
        </p:txBody>
      </p:sp>
      <p:sp>
        <p:nvSpPr>
          <p:cNvPr id="13" name="テキスト ボックス 12">
            <a:extLst>
              <a:ext uri="{FF2B5EF4-FFF2-40B4-BE49-F238E27FC236}">
                <a16:creationId xmlns:a16="http://schemas.microsoft.com/office/drawing/2014/main" id="{07D26B57-8CC6-414E-D88E-60AD48751519}"/>
              </a:ext>
            </a:extLst>
          </p:cNvPr>
          <p:cNvSpPr txBox="1"/>
          <p:nvPr/>
        </p:nvSpPr>
        <p:spPr>
          <a:xfrm>
            <a:off x="490234" y="4484140"/>
            <a:ext cx="5723818" cy="430887"/>
          </a:xfrm>
          <a:prstGeom prst="rect">
            <a:avLst/>
          </a:prstGeom>
          <a:noFill/>
          <a:ln>
            <a:noFill/>
          </a:ln>
        </p:spPr>
        <p:txBody>
          <a:bodyPr wrap="square" rtlCol="0">
            <a:spAutoFit/>
          </a:bodyPr>
          <a:lstStyle/>
          <a:p>
            <a:r>
              <a:rPr kumimoji="1" lang="ja-JP" altLang="en-US" sz="1100" dirty="0"/>
              <a:t>　</a:t>
            </a:r>
            <a:r>
              <a:rPr kumimoji="1" lang="en-US" altLang="ja-JP" sz="1100" dirty="0"/>
              <a:t>2018</a:t>
            </a:r>
            <a:r>
              <a:rPr kumimoji="1" lang="ja-JP" altLang="en-US" sz="1100" dirty="0"/>
              <a:t>年 大学入試センター	情報関係基礎の出題を元に作成。元の問題では、表</a:t>
            </a:r>
            <a:r>
              <a:rPr kumimoji="1" lang="en-US" altLang="ja-JP" sz="1100" dirty="0"/>
              <a:t>2</a:t>
            </a:r>
            <a:r>
              <a:rPr kumimoji="1" lang="ja-JP" altLang="en-US" sz="1100" dirty="0"/>
              <a:t>の分析や表</a:t>
            </a:r>
            <a:r>
              <a:rPr kumimoji="1" lang="en-US" altLang="ja-JP" sz="1100" dirty="0"/>
              <a:t>3</a:t>
            </a:r>
            <a:r>
              <a:rPr kumimoji="1" lang="ja-JP" altLang="en-US" sz="1100" dirty="0"/>
              <a:t>の内容についても説明している。</a:t>
            </a:r>
            <a:endParaRPr kumimoji="1" lang="en-US" altLang="ja-JP" sz="1100" dirty="0"/>
          </a:p>
        </p:txBody>
      </p:sp>
      <p:sp>
        <p:nvSpPr>
          <p:cNvPr id="14" name="テキスト ボックス 13">
            <a:extLst>
              <a:ext uri="{FF2B5EF4-FFF2-40B4-BE49-F238E27FC236}">
                <a16:creationId xmlns:a16="http://schemas.microsoft.com/office/drawing/2014/main" id="{284F16E8-1DC7-3E3C-D301-0F2F22149AD0}"/>
              </a:ext>
            </a:extLst>
          </p:cNvPr>
          <p:cNvSpPr txBox="1"/>
          <p:nvPr/>
        </p:nvSpPr>
        <p:spPr>
          <a:xfrm>
            <a:off x="539997" y="982588"/>
            <a:ext cx="1330153" cy="276999"/>
          </a:xfrm>
          <a:prstGeom prst="rect">
            <a:avLst/>
          </a:prstGeom>
          <a:noFill/>
          <a:ln w="19050">
            <a:solidFill>
              <a:srgbClr val="FF0000"/>
            </a:solidFill>
          </a:ln>
        </p:spPr>
        <p:txBody>
          <a:bodyPr wrap="square" rtlCol="0">
            <a:spAutoFit/>
          </a:bodyPr>
          <a:lstStyle/>
          <a:p>
            <a:pPr algn="ctr"/>
            <a:r>
              <a:rPr lang="ja-JP" altLang="en-US" sz="1200" dirty="0">
                <a:solidFill>
                  <a:srgbClr val="FF0000"/>
                </a:solidFill>
              </a:rPr>
              <a:t>課題の補足説明</a:t>
            </a:r>
            <a:endParaRPr kumimoji="1" lang="ja-JP" altLang="en-US" sz="1200" dirty="0">
              <a:solidFill>
                <a:srgbClr val="FF0000"/>
              </a:solidFill>
            </a:endParaRPr>
          </a:p>
        </p:txBody>
      </p:sp>
      <p:sp>
        <p:nvSpPr>
          <p:cNvPr id="15" name="テキスト ボックス 14">
            <a:extLst>
              <a:ext uri="{FF2B5EF4-FFF2-40B4-BE49-F238E27FC236}">
                <a16:creationId xmlns:a16="http://schemas.microsoft.com/office/drawing/2014/main" id="{41D3C335-3A2E-B50E-AD08-568094F4B2AB}"/>
              </a:ext>
            </a:extLst>
          </p:cNvPr>
          <p:cNvSpPr txBox="1"/>
          <p:nvPr/>
        </p:nvSpPr>
        <p:spPr>
          <a:xfrm>
            <a:off x="539997" y="1297712"/>
            <a:ext cx="5593661" cy="1107996"/>
          </a:xfrm>
          <a:prstGeom prst="rect">
            <a:avLst/>
          </a:prstGeom>
          <a:noFill/>
          <a:ln>
            <a:noFill/>
          </a:ln>
        </p:spPr>
        <p:txBody>
          <a:bodyPr wrap="square" rtlCol="0">
            <a:spAutoFit/>
          </a:bodyPr>
          <a:lstStyle/>
          <a:p>
            <a:r>
              <a:rPr lang="ja-JP" altLang="en-US" sz="1100" dirty="0"/>
              <a:t>　本課題も複数シートに分かれてデータを扱うものである。課題「</a:t>
            </a:r>
            <a:r>
              <a:rPr kumimoji="1" lang="ja-JP" altLang="en-US" sz="1100" dirty="0"/>
              <a:t>販売予測・実績</a:t>
            </a:r>
          </a:p>
          <a:p>
            <a:r>
              <a:rPr lang="ja-JP" altLang="en-US" sz="1100" dirty="0"/>
              <a:t>」で説明したが領域参照の前にシート名をつけるが、カーソル移動で参照先を指定する場合は、自動的に設定される。また、実際の入試問題でも、このシート名を問うことはないと想定される。</a:t>
            </a:r>
          </a:p>
          <a:p>
            <a:r>
              <a:rPr lang="ja-JP" altLang="en-US" sz="1100" dirty="0"/>
              <a:t>　星取り表については、</a:t>
            </a:r>
            <a:r>
              <a:rPr lang="en-US" altLang="ja-JP" sz="1100" dirty="0"/>
              <a:t>Home</a:t>
            </a:r>
            <a:r>
              <a:rPr lang="ja-JP" altLang="en-US" sz="1100" dirty="0"/>
              <a:t>が勝った場合には</a:t>
            </a:r>
            <a:r>
              <a:rPr lang="en-US" altLang="ja-JP" sz="1100" dirty="0"/>
              <a:t>2, Away</a:t>
            </a:r>
            <a:r>
              <a:rPr lang="ja-JP" altLang="en-US" sz="1100" dirty="0"/>
              <a:t>が勝った場合には</a:t>
            </a:r>
            <a:r>
              <a:rPr lang="en-US" altLang="ja-JP" sz="1100" dirty="0"/>
              <a:t>1</a:t>
            </a:r>
            <a:r>
              <a:rPr lang="ja-JP" altLang="en-US" sz="1100" dirty="0"/>
              <a:t>を設定する。また対戦ではない場合は</a:t>
            </a:r>
            <a:r>
              <a:rPr lang="en-US" altLang="ja-JP" sz="1100" dirty="0"/>
              <a:t>”-”</a:t>
            </a:r>
            <a:r>
              <a:rPr lang="ja-JP" altLang="en-US" sz="1100" dirty="0"/>
              <a:t>を設定する。</a:t>
            </a:r>
          </a:p>
        </p:txBody>
      </p:sp>
    </p:spTree>
    <p:extLst>
      <p:ext uri="{BB962C8B-B14F-4D97-AF65-F5344CB8AC3E}">
        <p14:creationId xmlns:p14="http://schemas.microsoft.com/office/powerpoint/2010/main" val="226095328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正方形/長方形 3">
            <a:extLst>
              <a:ext uri="{FF2B5EF4-FFF2-40B4-BE49-F238E27FC236}">
                <a16:creationId xmlns:a16="http://schemas.microsoft.com/office/drawing/2014/main" id="{6987A9C3-6E89-1599-1BFE-A2BC15D2C20E}"/>
              </a:ext>
            </a:extLst>
          </p:cNvPr>
          <p:cNvSpPr/>
          <p:nvPr/>
        </p:nvSpPr>
        <p:spPr>
          <a:xfrm>
            <a:off x="540001" y="540000"/>
            <a:ext cx="5778000" cy="8826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テキスト ボックス 6">
            <a:extLst>
              <a:ext uri="{FF2B5EF4-FFF2-40B4-BE49-F238E27FC236}">
                <a16:creationId xmlns:a16="http://schemas.microsoft.com/office/drawing/2014/main" id="{B3F5D1F4-1429-5D76-846B-7A9C277F7100}"/>
              </a:ext>
            </a:extLst>
          </p:cNvPr>
          <p:cNvSpPr txBox="1"/>
          <p:nvPr/>
        </p:nvSpPr>
        <p:spPr>
          <a:xfrm>
            <a:off x="3850703" y="239203"/>
            <a:ext cx="2535810" cy="276999"/>
          </a:xfrm>
          <a:prstGeom prst="rect">
            <a:avLst/>
          </a:prstGeom>
          <a:noFill/>
        </p:spPr>
        <p:txBody>
          <a:bodyPr wrap="square" rtlCol="0">
            <a:spAutoFit/>
          </a:bodyPr>
          <a:lstStyle/>
          <a:p>
            <a:r>
              <a:rPr kumimoji="1" lang="ja-JP" altLang="en-US" sz="1200" dirty="0"/>
              <a:t>初級レベル表計算　難易度★★☆</a:t>
            </a:r>
          </a:p>
        </p:txBody>
      </p:sp>
      <p:sp>
        <p:nvSpPr>
          <p:cNvPr id="8" name="テキスト ボックス 7">
            <a:extLst>
              <a:ext uri="{FF2B5EF4-FFF2-40B4-BE49-F238E27FC236}">
                <a16:creationId xmlns:a16="http://schemas.microsoft.com/office/drawing/2014/main" id="{E7B4B7EE-6CDC-5038-4D9B-86252A0C600C}"/>
              </a:ext>
            </a:extLst>
          </p:cNvPr>
          <p:cNvSpPr txBox="1"/>
          <p:nvPr/>
        </p:nvSpPr>
        <p:spPr>
          <a:xfrm>
            <a:off x="539998" y="540000"/>
            <a:ext cx="5180318" cy="307777"/>
          </a:xfrm>
          <a:prstGeom prst="rect">
            <a:avLst/>
          </a:prstGeom>
          <a:noFill/>
        </p:spPr>
        <p:txBody>
          <a:bodyPr wrap="square" rtlCol="0">
            <a:spAutoFit/>
          </a:bodyPr>
          <a:lstStyle/>
          <a:p>
            <a:r>
              <a:rPr kumimoji="1" lang="ja-JP" altLang="en-US" sz="1400" dirty="0"/>
              <a:t>移動観察</a:t>
            </a:r>
            <a:r>
              <a:rPr kumimoji="1" lang="en-US" altLang="ja-JP" sz="1400" dirty="0"/>
              <a:t>(1)</a:t>
            </a:r>
            <a:endParaRPr kumimoji="1" lang="ja-JP" altLang="en-US" sz="1400" dirty="0"/>
          </a:p>
        </p:txBody>
      </p:sp>
      <p:sp>
        <p:nvSpPr>
          <p:cNvPr id="9" name="テキスト ボックス 8">
            <a:extLst>
              <a:ext uri="{FF2B5EF4-FFF2-40B4-BE49-F238E27FC236}">
                <a16:creationId xmlns:a16="http://schemas.microsoft.com/office/drawing/2014/main" id="{3CD1921B-F1A2-40F5-451E-98CB72080098}"/>
              </a:ext>
            </a:extLst>
          </p:cNvPr>
          <p:cNvSpPr txBox="1"/>
          <p:nvPr/>
        </p:nvSpPr>
        <p:spPr>
          <a:xfrm>
            <a:off x="539998" y="859543"/>
            <a:ext cx="5591175" cy="938719"/>
          </a:xfrm>
          <a:prstGeom prst="rect">
            <a:avLst/>
          </a:prstGeom>
          <a:noFill/>
          <a:ln>
            <a:noFill/>
          </a:ln>
        </p:spPr>
        <p:txBody>
          <a:bodyPr wrap="square" rtlCol="0">
            <a:spAutoFit/>
          </a:bodyPr>
          <a:lstStyle/>
          <a:p>
            <a:r>
              <a:rPr kumimoji="1" lang="ja-JP" altLang="en-US" sz="1100" dirty="0"/>
              <a:t>　</a:t>
            </a:r>
            <a:r>
              <a:rPr lang="ja-JP" altLang="en-US" sz="1100" dirty="0"/>
              <a:t>猫の昼間の行動を把握するため、</a:t>
            </a:r>
            <a:r>
              <a:rPr lang="en-US" altLang="ja-JP" sz="1100" dirty="0"/>
              <a:t>GPS</a:t>
            </a:r>
            <a:r>
              <a:rPr lang="ja-JP" altLang="en-US" sz="1100" dirty="0"/>
              <a:t>で位置情報を送信する発信器をつけて観察した。表</a:t>
            </a:r>
            <a:r>
              <a:rPr lang="en-US" altLang="ja-JP" sz="1100" dirty="0"/>
              <a:t>1</a:t>
            </a:r>
            <a:r>
              <a:rPr lang="ja-JP" altLang="en-US" sz="1100" dirty="0"/>
              <a:t>は</a:t>
            </a:r>
            <a:r>
              <a:rPr lang="en-US" altLang="ja-JP" sz="1100" dirty="0"/>
              <a:t>10</a:t>
            </a:r>
            <a:r>
              <a:rPr lang="ja-JP" altLang="en-US" sz="1100" dirty="0"/>
              <a:t>時から</a:t>
            </a:r>
            <a:r>
              <a:rPr lang="en-US" altLang="ja-JP" sz="1100" dirty="0"/>
              <a:t>15</a:t>
            </a:r>
            <a:r>
              <a:rPr lang="ja-JP" altLang="en-US" sz="1100" dirty="0"/>
              <a:t>時までの位置情報のデータである。何らかの原因でエラーになることがあったが、その場合は、前後の位置情報の平均の値で補正した。そして、滞在判定として測定値が前の時刻と同じ場合は、「滞在」、異なる場合「移動」と判断する。上記のような方法で修正値と滞在判定を追加した表</a:t>
            </a:r>
            <a:r>
              <a:rPr lang="en-US" altLang="ja-JP" sz="1100" dirty="0"/>
              <a:t>1</a:t>
            </a:r>
            <a:r>
              <a:rPr lang="ja-JP" altLang="en-US" sz="1100" dirty="0"/>
              <a:t>を作成する。</a:t>
            </a:r>
            <a:endParaRPr lang="en-US" altLang="ja-JP" sz="1100" dirty="0"/>
          </a:p>
        </p:txBody>
      </p:sp>
      <p:sp>
        <p:nvSpPr>
          <p:cNvPr id="47" name="スライド番号プレースホルダー 46">
            <a:extLst>
              <a:ext uri="{FF2B5EF4-FFF2-40B4-BE49-F238E27FC236}">
                <a16:creationId xmlns:a16="http://schemas.microsoft.com/office/drawing/2014/main" id="{27C6E011-9227-4205-915E-35185233DBF9}"/>
              </a:ext>
            </a:extLst>
          </p:cNvPr>
          <p:cNvSpPr>
            <a:spLocks noGrp="1"/>
          </p:cNvSpPr>
          <p:nvPr>
            <p:ph type="sldNum" sz="quarter" idx="12"/>
          </p:nvPr>
        </p:nvSpPr>
        <p:spPr/>
        <p:txBody>
          <a:bodyPr/>
          <a:lstStyle/>
          <a:p>
            <a:fld id="{0DBF7675-8707-498E-A828-857695EAC0C9}" type="slidenum">
              <a:rPr kumimoji="1" lang="ja-JP" altLang="en-US" smtClean="0"/>
              <a:t>21</a:t>
            </a:fld>
            <a:endParaRPr kumimoji="1" lang="ja-JP" altLang="en-US"/>
          </a:p>
        </p:txBody>
      </p:sp>
      <p:pic>
        <p:nvPicPr>
          <p:cNvPr id="11" name="Picture 2" descr="by-nc-sa">
            <a:extLst>
              <a:ext uri="{FF2B5EF4-FFF2-40B4-BE49-F238E27FC236}">
                <a16:creationId xmlns:a16="http://schemas.microsoft.com/office/drawing/2014/main" id="{00D19057-4295-5D4E-5DD5-01FE767A056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43463" y="9272335"/>
            <a:ext cx="1069310" cy="373182"/>
          </a:xfrm>
          <a:prstGeom prst="rect">
            <a:avLst/>
          </a:prstGeom>
          <a:noFill/>
          <a:extLst>
            <a:ext uri="{909E8E84-426E-40DD-AFC4-6F175D3DCCD1}">
              <a14:hiddenFill xmlns:a14="http://schemas.microsoft.com/office/drawing/2010/main">
                <a:solidFill>
                  <a:srgbClr val="FFFFFF"/>
                </a:solidFill>
              </a14:hiddenFill>
            </a:ext>
          </a:extLst>
        </p:spPr>
      </p:pic>
      <p:sp>
        <p:nvSpPr>
          <p:cNvPr id="12" name="テキスト ボックス 11">
            <a:extLst>
              <a:ext uri="{FF2B5EF4-FFF2-40B4-BE49-F238E27FC236}">
                <a16:creationId xmlns:a16="http://schemas.microsoft.com/office/drawing/2014/main" id="{1ACDBFE7-44A7-F4BB-EDD8-636344078A42}"/>
              </a:ext>
            </a:extLst>
          </p:cNvPr>
          <p:cNvSpPr txBox="1"/>
          <p:nvPr/>
        </p:nvSpPr>
        <p:spPr>
          <a:xfrm>
            <a:off x="536868" y="4577168"/>
            <a:ext cx="5591175" cy="1277273"/>
          </a:xfrm>
          <a:prstGeom prst="rect">
            <a:avLst/>
          </a:prstGeom>
          <a:noFill/>
          <a:ln>
            <a:noFill/>
          </a:ln>
        </p:spPr>
        <p:txBody>
          <a:bodyPr wrap="square" rtlCol="0">
            <a:spAutoFit/>
          </a:bodyPr>
          <a:lstStyle/>
          <a:p>
            <a:r>
              <a:rPr kumimoji="1" lang="ja-JP" altLang="en-US" sz="1100" dirty="0"/>
              <a:t>　</a:t>
            </a:r>
            <a:r>
              <a:rPr lang="ja-JP" altLang="en-US" sz="1100" dirty="0"/>
              <a:t>本観察の目的は、猫が長時間滞在している場所で何をしているか観察することである。そのため、猫の滞在しているデータのみを表</a:t>
            </a:r>
            <a:r>
              <a:rPr lang="en-US" altLang="ja-JP" sz="1100" dirty="0"/>
              <a:t>1</a:t>
            </a:r>
            <a:r>
              <a:rPr lang="ja-JP" altLang="en-US" sz="1100" dirty="0"/>
              <a:t>から抽出して作成したのが表</a:t>
            </a:r>
            <a:r>
              <a:rPr lang="en-US" altLang="ja-JP" sz="1100" dirty="0"/>
              <a:t>2</a:t>
            </a:r>
            <a:r>
              <a:rPr lang="ja-JP" altLang="en-US" sz="1100" dirty="0"/>
              <a:t>である。滞在カウンタは、同じ場所で連続して滞在している回数であり、具体的には時刻</a:t>
            </a:r>
            <a:r>
              <a:rPr lang="en-US" altLang="ja-JP" sz="1100" dirty="0"/>
              <a:t>(</a:t>
            </a:r>
            <a:r>
              <a:rPr lang="ja-JP" altLang="en-US" sz="1100" dirty="0"/>
              <a:t>ここでは</a:t>
            </a:r>
            <a:r>
              <a:rPr lang="en-US" altLang="ja-JP" sz="1100" dirty="0"/>
              <a:t>No)</a:t>
            </a:r>
            <a:r>
              <a:rPr lang="ja-JP" altLang="en-US" sz="1100" dirty="0"/>
              <a:t>が連続して場合は、移動後の滞在開始ということでカウンターを</a:t>
            </a:r>
            <a:r>
              <a:rPr lang="en-US" altLang="ja-JP" sz="1100" dirty="0"/>
              <a:t>0</a:t>
            </a:r>
            <a:r>
              <a:rPr lang="ja-JP" altLang="en-US" sz="1100" dirty="0"/>
              <a:t>として、</a:t>
            </a:r>
            <a:endParaRPr lang="en-US" altLang="ja-JP" sz="1100" dirty="0"/>
          </a:p>
          <a:p>
            <a:r>
              <a:rPr lang="ja-JP" altLang="en-US" sz="1100" dirty="0"/>
              <a:t>時刻が連続している</a:t>
            </a:r>
            <a:r>
              <a:rPr lang="en-US" altLang="ja-JP" sz="1100" dirty="0"/>
              <a:t>(No</a:t>
            </a:r>
            <a:r>
              <a:rPr lang="ja-JP" altLang="en-US" sz="1100" dirty="0"/>
              <a:t>が連続している</a:t>
            </a:r>
            <a:r>
              <a:rPr lang="en-US" altLang="ja-JP" sz="1100" dirty="0"/>
              <a:t>)</a:t>
            </a:r>
            <a:r>
              <a:rPr lang="ja-JP" altLang="en-US" sz="1100" dirty="0"/>
              <a:t>場合はカウンターを</a:t>
            </a:r>
            <a:r>
              <a:rPr lang="en-US" altLang="ja-JP" sz="1100" dirty="0"/>
              <a:t>1,2,3</a:t>
            </a:r>
            <a:r>
              <a:rPr lang="ja-JP" altLang="en-US" sz="1100" dirty="0"/>
              <a:t>とアップしていく。そして観察候補の場所として、このカウンターが</a:t>
            </a:r>
            <a:r>
              <a:rPr lang="en-US" altLang="ja-JP" sz="1100" dirty="0"/>
              <a:t>0</a:t>
            </a:r>
            <a:r>
              <a:rPr lang="ja-JP" altLang="en-US" sz="1100" dirty="0"/>
              <a:t>に代わる前のデータに〇をつけることとした。上記のような考えで滞在カウンタと観察候補を追加した表</a:t>
            </a:r>
            <a:r>
              <a:rPr lang="en-US" altLang="ja-JP" sz="1100" dirty="0"/>
              <a:t>2</a:t>
            </a:r>
            <a:r>
              <a:rPr lang="ja-JP" altLang="en-US" sz="1100" dirty="0"/>
              <a:t>を作成する。</a:t>
            </a:r>
            <a:endParaRPr lang="en-US" altLang="ja-JP" sz="1100" dirty="0"/>
          </a:p>
        </p:txBody>
      </p:sp>
      <p:sp>
        <p:nvSpPr>
          <p:cNvPr id="2" name="右矢印 22">
            <a:extLst>
              <a:ext uri="{FF2B5EF4-FFF2-40B4-BE49-F238E27FC236}">
                <a16:creationId xmlns:a16="http://schemas.microsoft.com/office/drawing/2014/main" id="{79C6B075-574B-BF4F-85A8-7C74EAFEFBE1}"/>
              </a:ext>
            </a:extLst>
          </p:cNvPr>
          <p:cNvSpPr/>
          <p:nvPr/>
        </p:nvSpPr>
        <p:spPr>
          <a:xfrm>
            <a:off x="5574124" y="8818186"/>
            <a:ext cx="747010" cy="420511"/>
          </a:xfrm>
          <a:prstGeom prst="rightArrow">
            <a:avLst/>
          </a:prstGeom>
          <a:solidFill>
            <a:schemeClr val="bg1">
              <a:lumMod val="8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200" dirty="0">
                <a:solidFill>
                  <a:schemeClr val="tx1"/>
                </a:solidFill>
                <a:latin typeface="メイリオ" panose="020B0604030504040204" pitchFamily="50" charset="-128"/>
                <a:ea typeface="メイリオ" panose="020B0604030504040204" pitchFamily="50" charset="-128"/>
              </a:rPr>
              <a:t>次</a:t>
            </a:r>
          </a:p>
        </p:txBody>
      </p:sp>
      <p:graphicFrame>
        <p:nvGraphicFramePr>
          <p:cNvPr id="10" name="表 9">
            <a:extLst>
              <a:ext uri="{FF2B5EF4-FFF2-40B4-BE49-F238E27FC236}">
                <a16:creationId xmlns:a16="http://schemas.microsoft.com/office/drawing/2014/main" id="{8455961E-A253-2EFE-EA95-8A0014232CFF}"/>
              </a:ext>
            </a:extLst>
          </p:cNvPr>
          <p:cNvGraphicFramePr>
            <a:graphicFrameLocks noGrp="1"/>
          </p:cNvGraphicFramePr>
          <p:nvPr>
            <p:extLst>
              <p:ext uri="{D42A27DB-BD31-4B8C-83A1-F6EECF244321}">
                <p14:modId xmlns:p14="http://schemas.microsoft.com/office/powerpoint/2010/main" val="3154107337"/>
              </p:ext>
            </p:extLst>
          </p:nvPr>
        </p:nvGraphicFramePr>
        <p:xfrm>
          <a:off x="1511299" y="1810028"/>
          <a:ext cx="3835401" cy="2619375"/>
        </p:xfrm>
        <a:graphic>
          <a:graphicData uri="http://schemas.openxmlformats.org/drawingml/2006/table">
            <a:tbl>
              <a:tblPr/>
              <a:tblGrid>
                <a:gridCol w="352133">
                  <a:extLst>
                    <a:ext uri="{9D8B030D-6E8A-4147-A177-3AD203B41FA5}">
                      <a16:colId xmlns:a16="http://schemas.microsoft.com/office/drawing/2014/main" val="2213781296"/>
                    </a:ext>
                  </a:extLst>
                </a:gridCol>
                <a:gridCol w="523442">
                  <a:extLst>
                    <a:ext uri="{9D8B030D-6E8A-4147-A177-3AD203B41FA5}">
                      <a16:colId xmlns:a16="http://schemas.microsoft.com/office/drawing/2014/main" val="2231561778"/>
                    </a:ext>
                  </a:extLst>
                </a:gridCol>
                <a:gridCol w="609096">
                  <a:extLst>
                    <a:ext uri="{9D8B030D-6E8A-4147-A177-3AD203B41FA5}">
                      <a16:colId xmlns:a16="http://schemas.microsoft.com/office/drawing/2014/main" val="3246047940"/>
                    </a:ext>
                  </a:extLst>
                </a:gridCol>
                <a:gridCol w="609096">
                  <a:extLst>
                    <a:ext uri="{9D8B030D-6E8A-4147-A177-3AD203B41FA5}">
                      <a16:colId xmlns:a16="http://schemas.microsoft.com/office/drawing/2014/main" val="3917804926"/>
                    </a:ext>
                  </a:extLst>
                </a:gridCol>
                <a:gridCol w="609096">
                  <a:extLst>
                    <a:ext uri="{9D8B030D-6E8A-4147-A177-3AD203B41FA5}">
                      <a16:colId xmlns:a16="http://schemas.microsoft.com/office/drawing/2014/main" val="492148700"/>
                    </a:ext>
                  </a:extLst>
                </a:gridCol>
                <a:gridCol w="609096">
                  <a:extLst>
                    <a:ext uri="{9D8B030D-6E8A-4147-A177-3AD203B41FA5}">
                      <a16:colId xmlns:a16="http://schemas.microsoft.com/office/drawing/2014/main" val="3141839260"/>
                    </a:ext>
                  </a:extLst>
                </a:gridCol>
                <a:gridCol w="523442">
                  <a:extLst>
                    <a:ext uri="{9D8B030D-6E8A-4147-A177-3AD203B41FA5}">
                      <a16:colId xmlns:a16="http://schemas.microsoft.com/office/drawing/2014/main" val="265836843"/>
                    </a:ext>
                  </a:extLst>
                </a:gridCol>
              </a:tblGrid>
              <a:tr h="238125">
                <a:tc gridSpan="3">
                  <a:txBody>
                    <a:bodyPr/>
                    <a:lstStyle/>
                    <a:p>
                      <a:pPr algn="l" fontAlgn="b"/>
                      <a:r>
                        <a:rPr lang="zh-TW" altLang="en-US" sz="1100" b="0" i="0" u="none" strike="noStrike">
                          <a:solidFill>
                            <a:srgbClr val="000000"/>
                          </a:solidFill>
                          <a:effectLst/>
                          <a:latin typeface="游ゴシック" panose="020B0400000000000000" pitchFamily="50" charset="-128"/>
                          <a:ea typeface="游ゴシック" panose="020B0400000000000000" pitchFamily="50" charset="-128"/>
                        </a:rPr>
                        <a:t>表</a:t>
                      </a:r>
                      <a:r>
                        <a:rPr lang="en-US" altLang="zh-TW" sz="1100" b="0" i="0" u="none" strike="noStrike">
                          <a:solidFill>
                            <a:srgbClr val="000000"/>
                          </a:solidFill>
                          <a:effectLst/>
                          <a:latin typeface="游ゴシック" panose="020B0400000000000000" pitchFamily="50" charset="-128"/>
                          <a:ea typeface="游ゴシック" panose="020B0400000000000000" pitchFamily="50" charset="-128"/>
                        </a:rPr>
                        <a:t>1.</a:t>
                      </a:r>
                      <a:r>
                        <a:rPr lang="zh-TW" altLang="en-US" sz="1100" b="0" i="0" u="none" strike="noStrike">
                          <a:solidFill>
                            <a:srgbClr val="000000"/>
                          </a:solidFill>
                          <a:effectLst/>
                          <a:latin typeface="游ゴシック" panose="020B0400000000000000" pitchFamily="50" charset="-128"/>
                          <a:ea typeface="游ゴシック" panose="020B0400000000000000" pitchFamily="50" charset="-128"/>
                        </a:rPr>
                        <a:t>移動測定値</a:t>
                      </a: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a:txBody>
                    <a:bodyPr/>
                    <a:lstStyle/>
                    <a:p>
                      <a:pPr algn="l" fontAlgn="b"/>
                      <a:endParaRPr lang="ja-JP" altLang="en-US" sz="1100" b="0" i="0" u="none" strike="noStrike">
                        <a:solidFill>
                          <a:srgbClr val="000000"/>
                        </a:solidFill>
                        <a:effectLst/>
                        <a:latin typeface="游ゴシック" panose="020B0400000000000000" pitchFamily="50" charset="-128"/>
                        <a:ea typeface="游ゴシック" panose="020B0400000000000000" pitchFamily="50" charset="-128"/>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ja-JP" altLang="en-US" sz="1100" b="0" i="0" u="none" strike="noStrike">
                        <a:solidFill>
                          <a:srgbClr val="000000"/>
                        </a:solidFill>
                        <a:effectLst/>
                        <a:latin typeface="游ゴシック" panose="020B0400000000000000" pitchFamily="50" charset="-128"/>
                        <a:ea typeface="游ゴシック" panose="020B0400000000000000" pitchFamily="50" charset="-128"/>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ja-JP" altLang="en-US" sz="11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ja-JP" altLang="en-US" sz="1100" b="0" i="0" u="none" strike="noStrike">
                        <a:solidFill>
                          <a:srgbClr val="000000"/>
                        </a:solidFill>
                        <a:effectLst/>
                        <a:latin typeface="游ゴシック" panose="020B0400000000000000" pitchFamily="50" charset="-128"/>
                        <a:ea typeface="游ゴシック" panose="020B0400000000000000" pitchFamily="50" charset="-128"/>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498387650"/>
                  </a:ext>
                </a:extLst>
              </a:tr>
              <a:tr h="238125">
                <a:tc rowSpan="2">
                  <a:txBody>
                    <a:bodyPr/>
                    <a:lstStyle/>
                    <a:p>
                      <a:pPr algn="ctr" fontAlgn="ctr"/>
                      <a:r>
                        <a:rPr lang="en-US" sz="1100" b="0" i="0" u="none" strike="noStrike">
                          <a:solidFill>
                            <a:srgbClr val="000000"/>
                          </a:solidFill>
                          <a:effectLst/>
                          <a:latin typeface="游ゴシック" panose="020B0400000000000000" pitchFamily="50" charset="-128"/>
                          <a:ea typeface="游ゴシック" panose="020B0400000000000000" pitchFamily="50" charset="-128"/>
                        </a:rPr>
                        <a:t>No</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2">
                  <a:txBody>
                    <a:bodyPr/>
                    <a:lstStyle/>
                    <a:p>
                      <a:pPr algn="ctr" fontAlgn="ctr"/>
                      <a:r>
                        <a:rPr lang="ja-JP" altLang="en-US" sz="1100" b="0" i="0" u="none" strike="noStrike">
                          <a:solidFill>
                            <a:srgbClr val="000000"/>
                          </a:solidFill>
                          <a:effectLst/>
                          <a:latin typeface="游ゴシック" panose="020B0400000000000000" pitchFamily="50" charset="-128"/>
                          <a:ea typeface="游ゴシック" panose="020B0400000000000000" pitchFamily="50" charset="-128"/>
                        </a:rPr>
                        <a:t>時刻</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2">
                  <a:txBody>
                    <a:bodyPr/>
                    <a:lstStyle/>
                    <a:p>
                      <a:pPr algn="ctr" fontAlgn="b"/>
                      <a:r>
                        <a:rPr lang="ja-JP" altLang="en-US" sz="1100" b="0" i="0" u="none" strike="noStrike">
                          <a:solidFill>
                            <a:srgbClr val="000000"/>
                          </a:solidFill>
                          <a:effectLst/>
                          <a:latin typeface="游ゴシック" panose="020B0400000000000000" pitchFamily="50" charset="-128"/>
                          <a:ea typeface="游ゴシック" panose="020B0400000000000000" pitchFamily="50" charset="-128"/>
                        </a:rPr>
                        <a:t>測定値</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kumimoji="1" lang="ja-JP" altLang="en-US"/>
                    </a:p>
                  </a:txBody>
                  <a:tcPr/>
                </a:tc>
                <a:tc gridSpan="2">
                  <a:txBody>
                    <a:bodyPr/>
                    <a:lstStyle/>
                    <a:p>
                      <a:pPr algn="ctr" fontAlgn="b"/>
                      <a:r>
                        <a:rPr lang="ja-JP" altLang="en-US" sz="1100" b="0" i="0" u="none" strike="noStrike">
                          <a:solidFill>
                            <a:srgbClr val="000000"/>
                          </a:solidFill>
                          <a:effectLst/>
                          <a:latin typeface="游ゴシック" panose="020B0400000000000000" pitchFamily="50" charset="-128"/>
                          <a:ea typeface="游ゴシック" panose="020B0400000000000000" pitchFamily="50" charset="-128"/>
                        </a:rPr>
                        <a:t>修正値</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kumimoji="1" lang="ja-JP" altLang="en-US"/>
                    </a:p>
                  </a:txBody>
                  <a:tcPr/>
                </a:tc>
                <a:tc rowSpan="2">
                  <a:txBody>
                    <a:bodyPr/>
                    <a:lstStyle/>
                    <a:p>
                      <a:pPr algn="ctr" fontAlgn="b"/>
                      <a:r>
                        <a:rPr lang="ja-JP" altLang="en-US" sz="1100" b="0" i="0" u="none" strike="noStrike">
                          <a:solidFill>
                            <a:srgbClr val="000000"/>
                          </a:solidFill>
                          <a:effectLst/>
                          <a:latin typeface="游ゴシック" panose="020B0400000000000000" pitchFamily="50" charset="-128"/>
                          <a:ea typeface="游ゴシック" panose="020B0400000000000000" pitchFamily="50" charset="-128"/>
                        </a:rPr>
                        <a:t>滞在</a:t>
                      </a:r>
                      <a:br>
                        <a:rPr lang="ja-JP" altLang="en-US" sz="1100" b="0" i="0" u="none" strike="noStrike">
                          <a:solidFill>
                            <a:srgbClr val="000000"/>
                          </a:solidFill>
                          <a:effectLst/>
                          <a:latin typeface="游ゴシック" panose="020B0400000000000000" pitchFamily="50" charset="-128"/>
                          <a:ea typeface="游ゴシック" panose="020B0400000000000000" pitchFamily="50" charset="-128"/>
                        </a:rPr>
                      </a:br>
                      <a:r>
                        <a:rPr lang="ja-JP" altLang="en-US" sz="1100" b="0" i="0" u="none" strike="noStrike">
                          <a:solidFill>
                            <a:srgbClr val="000000"/>
                          </a:solidFill>
                          <a:effectLst/>
                          <a:latin typeface="游ゴシック" panose="020B0400000000000000" pitchFamily="50" charset="-128"/>
                          <a:ea typeface="游ゴシック" panose="020B0400000000000000" pitchFamily="50" charset="-128"/>
                        </a:rPr>
                        <a:t>判定</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866160761"/>
                  </a:ext>
                </a:extLst>
              </a:tr>
              <a:tr h="238125">
                <a:tc vMerge="1">
                  <a:txBody>
                    <a:bodyPr/>
                    <a:lstStyle/>
                    <a:p>
                      <a:endParaRPr kumimoji="1" lang="ja-JP" altLang="en-US"/>
                    </a:p>
                  </a:txBody>
                  <a:tcPr/>
                </a:tc>
                <a:tc vMerge="1">
                  <a:txBody>
                    <a:bodyPr/>
                    <a:lstStyle/>
                    <a:p>
                      <a:endParaRPr kumimoji="1" lang="ja-JP" altLang="en-US"/>
                    </a:p>
                  </a:txBody>
                  <a:tcPr/>
                </a:tc>
                <a:tc>
                  <a:txBody>
                    <a:bodyPr/>
                    <a:lstStyle/>
                    <a:p>
                      <a:pPr algn="ctr" fontAlgn="b"/>
                      <a:r>
                        <a:rPr lang="en-US" sz="1100" b="0" i="0" u="none" strike="noStrike">
                          <a:solidFill>
                            <a:srgbClr val="000000"/>
                          </a:solidFill>
                          <a:effectLst/>
                          <a:latin typeface="游ゴシック" panose="020B0400000000000000" pitchFamily="50" charset="-128"/>
                          <a:ea typeface="游ゴシック" panose="020B0400000000000000" pitchFamily="50" charset="-128"/>
                        </a:rPr>
                        <a:t>x</a:t>
                      </a:r>
                      <a:r>
                        <a:rPr lang="ja-JP" altLang="en-US" sz="1100" b="0" i="0" u="none" strike="noStrike">
                          <a:solidFill>
                            <a:srgbClr val="000000"/>
                          </a:solidFill>
                          <a:effectLst/>
                          <a:latin typeface="游ゴシック" panose="020B0400000000000000" pitchFamily="50" charset="-128"/>
                          <a:ea typeface="游ゴシック" panose="020B0400000000000000" pitchFamily="50" charset="-128"/>
                        </a:rPr>
                        <a:t>座標</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游ゴシック" panose="020B0400000000000000" pitchFamily="50" charset="-128"/>
                          <a:ea typeface="游ゴシック" panose="020B0400000000000000" pitchFamily="50" charset="-128"/>
                        </a:rPr>
                        <a:t>y</a:t>
                      </a:r>
                      <a:r>
                        <a:rPr lang="ja-JP" altLang="en-US" sz="1100" b="0" i="0" u="none" strike="noStrike">
                          <a:solidFill>
                            <a:srgbClr val="000000"/>
                          </a:solidFill>
                          <a:effectLst/>
                          <a:latin typeface="游ゴシック" panose="020B0400000000000000" pitchFamily="50" charset="-128"/>
                          <a:ea typeface="游ゴシック" panose="020B0400000000000000" pitchFamily="50" charset="-128"/>
                        </a:rPr>
                        <a:t>座標</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游ゴシック" panose="020B0400000000000000" pitchFamily="50" charset="-128"/>
                          <a:ea typeface="游ゴシック" panose="020B0400000000000000" pitchFamily="50" charset="-128"/>
                        </a:rPr>
                        <a:t>x</a:t>
                      </a:r>
                      <a:r>
                        <a:rPr lang="ja-JP" altLang="en-US" sz="1100" b="0" i="0" u="none" strike="noStrike">
                          <a:solidFill>
                            <a:srgbClr val="000000"/>
                          </a:solidFill>
                          <a:effectLst/>
                          <a:latin typeface="游ゴシック" panose="020B0400000000000000" pitchFamily="50" charset="-128"/>
                          <a:ea typeface="游ゴシック" panose="020B0400000000000000" pitchFamily="50" charset="-128"/>
                        </a:rPr>
                        <a:t>座標</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游ゴシック" panose="020B0400000000000000" pitchFamily="50" charset="-128"/>
                          <a:ea typeface="游ゴシック" panose="020B0400000000000000" pitchFamily="50" charset="-128"/>
                        </a:rPr>
                        <a:t>y</a:t>
                      </a:r>
                      <a:r>
                        <a:rPr lang="ja-JP" altLang="en-US" sz="1100" b="0" i="0" u="none" strike="noStrike">
                          <a:solidFill>
                            <a:srgbClr val="000000"/>
                          </a:solidFill>
                          <a:effectLst/>
                          <a:latin typeface="游ゴシック" panose="020B0400000000000000" pitchFamily="50" charset="-128"/>
                          <a:ea typeface="游ゴシック" panose="020B0400000000000000" pitchFamily="50" charset="-128"/>
                        </a:rPr>
                        <a:t>座標</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endParaRPr kumimoji="1" lang="ja-JP" altLang="en-US"/>
                    </a:p>
                  </a:txBody>
                  <a:tcPr/>
                </a:tc>
                <a:extLst>
                  <a:ext uri="{0D108BD9-81ED-4DB2-BD59-A6C34878D82A}">
                    <a16:rowId xmlns:a16="http://schemas.microsoft.com/office/drawing/2014/main" val="43558130"/>
                  </a:ext>
                </a:extLst>
              </a:tr>
              <a:tr h="238125">
                <a:tc>
                  <a:txBody>
                    <a:bodyPr/>
                    <a:lstStyle/>
                    <a:p>
                      <a:pPr algn="ctr" fontAlgn="b"/>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10:00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10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12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10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r" fontAlgn="b"/>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12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l" fontAlgn="b"/>
                      <a:r>
                        <a:rPr lang="ja-JP" altLang="en-US" sz="1100" b="0" i="0" u="none" strike="noStrike">
                          <a:solidFill>
                            <a:srgbClr val="000000"/>
                          </a:solidFill>
                          <a:effectLst/>
                          <a:latin typeface="游ゴシック" panose="020B0400000000000000" pitchFamily="50" charset="-128"/>
                          <a:ea typeface="游ゴシック" panose="020B0400000000000000" pitchFamily="50" charset="-128"/>
                        </a:rPr>
                        <a:t>滞在</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833467189"/>
                  </a:ext>
                </a:extLst>
              </a:tr>
              <a:tr h="238125">
                <a:tc>
                  <a:txBody>
                    <a:bodyPr/>
                    <a:lstStyle/>
                    <a:p>
                      <a:pPr algn="ctr" fontAlgn="b"/>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10:05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10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12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10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r" fontAlgn="b"/>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12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l" fontAlgn="b"/>
                      <a:r>
                        <a:rPr lang="ja-JP" altLang="en-US" sz="1100" b="0" i="0" u="none" strike="noStrike">
                          <a:solidFill>
                            <a:srgbClr val="000000"/>
                          </a:solidFill>
                          <a:effectLst/>
                          <a:latin typeface="游ゴシック" panose="020B0400000000000000" pitchFamily="50" charset="-128"/>
                          <a:ea typeface="游ゴシック" panose="020B0400000000000000" pitchFamily="50" charset="-128"/>
                        </a:rPr>
                        <a:t>滞在</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extLst>
                  <a:ext uri="{0D108BD9-81ED-4DB2-BD59-A6C34878D82A}">
                    <a16:rowId xmlns:a16="http://schemas.microsoft.com/office/drawing/2014/main" val="3619294062"/>
                  </a:ext>
                </a:extLst>
              </a:tr>
              <a:tr h="238125">
                <a:tc>
                  <a:txBody>
                    <a:bodyPr/>
                    <a:lstStyle/>
                    <a:p>
                      <a:pPr algn="ctr" fontAlgn="b"/>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10:10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15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12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15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r" fontAlgn="b"/>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12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l" fontAlgn="b"/>
                      <a:r>
                        <a:rPr lang="ja-JP" altLang="en-US" sz="1100" b="0" i="0" u="none" strike="noStrike">
                          <a:solidFill>
                            <a:srgbClr val="000000"/>
                          </a:solidFill>
                          <a:effectLst/>
                          <a:latin typeface="游ゴシック" panose="020B0400000000000000" pitchFamily="50" charset="-128"/>
                          <a:ea typeface="游ゴシック" panose="020B0400000000000000" pitchFamily="50" charset="-128"/>
                        </a:rPr>
                        <a:t>移動</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extLst>
                  <a:ext uri="{0D108BD9-81ED-4DB2-BD59-A6C34878D82A}">
                    <a16:rowId xmlns:a16="http://schemas.microsoft.com/office/drawing/2014/main" val="3441995155"/>
                  </a:ext>
                </a:extLst>
              </a:tr>
              <a:tr h="238125">
                <a:tc>
                  <a:txBody>
                    <a:bodyPr/>
                    <a:lstStyle/>
                    <a:p>
                      <a:pPr algn="ctr" fontAlgn="b"/>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10:15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ja-JP" altLang="en-US" sz="1100" b="0" i="0" u="none" strike="noStrike">
                          <a:solidFill>
                            <a:srgbClr val="000000"/>
                          </a:solidFill>
                          <a:effectLst/>
                          <a:latin typeface="游ゴシック" panose="020B0400000000000000" pitchFamily="50" charset="-128"/>
                          <a:ea typeface="游ゴシック" panose="020B0400000000000000" pitchFamily="50" charset="-128"/>
                        </a:rPr>
                        <a:t>エラー</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ja-JP" altLang="en-US" sz="1100" b="0" i="0" u="none" strike="noStrike">
                          <a:solidFill>
                            <a:srgbClr val="000000"/>
                          </a:solidFill>
                          <a:effectLst/>
                          <a:latin typeface="游ゴシック" panose="020B0400000000000000" pitchFamily="50" charset="-128"/>
                          <a:ea typeface="游ゴシック" panose="020B0400000000000000" pitchFamily="50" charset="-128"/>
                        </a:rPr>
                        <a:t>エラー</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18.5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r" fontAlgn="b"/>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21.5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l" fontAlgn="b"/>
                      <a:r>
                        <a:rPr lang="ja-JP" altLang="en-US" sz="1100" b="0" i="0" u="none" strike="noStrike">
                          <a:solidFill>
                            <a:srgbClr val="000000"/>
                          </a:solidFill>
                          <a:effectLst/>
                          <a:latin typeface="游ゴシック" panose="020B0400000000000000" pitchFamily="50" charset="-128"/>
                          <a:ea typeface="游ゴシック" panose="020B0400000000000000" pitchFamily="50" charset="-128"/>
                        </a:rPr>
                        <a:t>移動</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extLst>
                  <a:ext uri="{0D108BD9-81ED-4DB2-BD59-A6C34878D82A}">
                    <a16:rowId xmlns:a16="http://schemas.microsoft.com/office/drawing/2014/main" val="4200108837"/>
                  </a:ext>
                </a:extLst>
              </a:tr>
              <a:tr h="238125">
                <a:tc>
                  <a:txBody>
                    <a:bodyPr/>
                    <a:lstStyle/>
                    <a:p>
                      <a:pPr algn="ctr" fontAlgn="b"/>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r" fontAlgn="b"/>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10:20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r" fontAlgn="b"/>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22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r" fontAlgn="b"/>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31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r" fontAlgn="b"/>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22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solidFill>
                      <a:srgbClr val="D9E1F2"/>
                    </a:solidFill>
                  </a:tcPr>
                </a:tc>
                <a:tc>
                  <a:txBody>
                    <a:bodyPr/>
                    <a:lstStyle/>
                    <a:p>
                      <a:pPr algn="r" fontAlgn="b"/>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31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solidFill>
                      <a:srgbClr val="D9E1F2"/>
                    </a:solidFill>
                  </a:tcPr>
                </a:tc>
                <a:tc>
                  <a:txBody>
                    <a:bodyPr/>
                    <a:lstStyle/>
                    <a:p>
                      <a:pPr algn="l" fontAlgn="b"/>
                      <a:r>
                        <a:rPr lang="ja-JP" altLang="en-US" sz="1100" b="0" i="0" u="none" strike="noStrike">
                          <a:solidFill>
                            <a:srgbClr val="000000"/>
                          </a:solidFill>
                          <a:effectLst/>
                          <a:latin typeface="游ゴシック" panose="020B0400000000000000" pitchFamily="50" charset="-128"/>
                          <a:ea typeface="游ゴシック" panose="020B0400000000000000" pitchFamily="50" charset="-128"/>
                        </a:rPr>
                        <a:t>移動</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solidFill>
                      <a:srgbClr val="D9E1F2"/>
                    </a:solidFill>
                  </a:tcPr>
                </a:tc>
                <a:extLst>
                  <a:ext uri="{0D108BD9-81ED-4DB2-BD59-A6C34878D82A}">
                    <a16:rowId xmlns:a16="http://schemas.microsoft.com/office/drawing/2014/main" val="1339961870"/>
                  </a:ext>
                </a:extLst>
              </a:tr>
              <a:tr h="238125">
                <a:tc>
                  <a:txBody>
                    <a:bodyPr/>
                    <a:lstStyle/>
                    <a:p>
                      <a:pPr algn="ctr" fontAlgn="b"/>
                      <a:r>
                        <a:rPr lang="ja-JP" altLang="en-US" sz="11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ja-JP" altLang="en-US" sz="11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ja-JP" altLang="en-US" sz="11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ja-JP" altLang="en-US" sz="11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ja-JP" altLang="en-US" sz="11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ja-JP" altLang="en-US" sz="11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ja-JP" altLang="en-US" sz="11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extLst>
                  <a:ext uri="{0D108BD9-81ED-4DB2-BD59-A6C34878D82A}">
                    <a16:rowId xmlns:a16="http://schemas.microsoft.com/office/drawing/2014/main" val="1703683738"/>
                  </a:ext>
                </a:extLst>
              </a:tr>
              <a:tr h="238125">
                <a:tc>
                  <a:txBody>
                    <a:bodyPr/>
                    <a:lstStyle/>
                    <a:p>
                      <a:pPr algn="ctr" fontAlgn="b"/>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60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14:55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25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32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25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r" fontAlgn="b"/>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32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l" fontAlgn="b"/>
                      <a:r>
                        <a:rPr lang="ja-JP" altLang="en-US" sz="1100" b="0" i="0" u="none" strike="noStrike">
                          <a:solidFill>
                            <a:srgbClr val="000000"/>
                          </a:solidFill>
                          <a:effectLst/>
                          <a:latin typeface="游ゴシック" panose="020B0400000000000000" pitchFamily="50" charset="-128"/>
                          <a:ea typeface="游ゴシック" panose="020B0400000000000000" pitchFamily="50" charset="-128"/>
                        </a:rPr>
                        <a:t>移動</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extLst>
                  <a:ext uri="{0D108BD9-81ED-4DB2-BD59-A6C34878D82A}">
                    <a16:rowId xmlns:a16="http://schemas.microsoft.com/office/drawing/2014/main" val="88932474"/>
                  </a:ext>
                </a:extLst>
              </a:tr>
              <a:tr h="238125">
                <a:tc>
                  <a:txBody>
                    <a:bodyPr/>
                    <a:lstStyle/>
                    <a:p>
                      <a:pPr algn="ctr" fontAlgn="b"/>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61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15:00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25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32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25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r" fontAlgn="b"/>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32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l" fontAlgn="b"/>
                      <a:r>
                        <a:rPr lang="ja-JP" altLang="en-US" sz="1100" b="0" i="0" u="none" strike="noStrike" dirty="0">
                          <a:solidFill>
                            <a:srgbClr val="000000"/>
                          </a:solidFill>
                          <a:effectLst/>
                          <a:latin typeface="游ゴシック" panose="020B0400000000000000" pitchFamily="50" charset="-128"/>
                          <a:ea typeface="游ゴシック" panose="020B0400000000000000" pitchFamily="50" charset="-128"/>
                        </a:rPr>
                        <a:t>滞在</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extLst>
                  <a:ext uri="{0D108BD9-81ED-4DB2-BD59-A6C34878D82A}">
                    <a16:rowId xmlns:a16="http://schemas.microsoft.com/office/drawing/2014/main" val="2034660022"/>
                  </a:ext>
                </a:extLst>
              </a:tr>
            </a:tbl>
          </a:graphicData>
        </a:graphic>
      </p:graphicFrame>
      <p:graphicFrame>
        <p:nvGraphicFramePr>
          <p:cNvPr id="13" name="表 12">
            <a:extLst>
              <a:ext uri="{FF2B5EF4-FFF2-40B4-BE49-F238E27FC236}">
                <a16:creationId xmlns:a16="http://schemas.microsoft.com/office/drawing/2014/main" id="{1A743ED9-D5C2-DAED-7D4D-99285CC48381}"/>
              </a:ext>
            </a:extLst>
          </p:cNvPr>
          <p:cNvGraphicFramePr>
            <a:graphicFrameLocks noGrp="1"/>
          </p:cNvGraphicFramePr>
          <p:nvPr>
            <p:extLst>
              <p:ext uri="{D42A27DB-BD31-4B8C-83A1-F6EECF244321}">
                <p14:modId xmlns:p14="http://schemas.microsoft.com/office/powerpoint/2010/main" val="3802751597"/>
              </p:ext>
            </p:extLst>
          </p:nvPr>
        </p:nvGraphicFramePr>
        <p:xfrm>
          <a:off x="1542717" y="5880722"/>
          <a:ext cx="3835401" cy="2857500"/>
        </p:xfrm>
        <a:graphic>
          <a:graphicData uri="http://schemas.openxmlformats.org/drawingml/2006/table">
            <a:tbl>
              <a:tblPr/>
              <a:tblGrid>
                <a:gridCol w="352133">
                  <a:extLst>
                    <a:ext uri="{9D8B030D-6E8A-4147-A177-3AD203B41FA5}">
                      <a16:colId xmlns:a16="http://schemas.microsoft.com/office/drawing/2014/main" val="2839996342"/>
                    </a:ext>
                  </a:extLst>
                </a:gridCol>
                <a:gridCol w="523442">
                  <a:extLst>
                    <a:ext uri="{9D8B030D-6E8A-4147-A177-3AD203B41FA5}">
                      <a16:colId xmlns:a16="http://schemas.microsoft.com/office/drawing/2014/main" val="631506172"/>
                    </a:ext>
                  </a:extLst>
                </a:gridCol>
                <a:gridCol w="609096">
                  <a:extLst>
                    <a:ext uri="{9D8B030D-6E8A-4147-A177-3AD203B41FA5}">
                      <a16:colId xmlns:a16="http://schemas.microsoft.com/office/drawing/2014/main" val="2124227867"/>
                    </a:ext>
                  </a:extLst>
                </a:gridCol>
                <a:gridCol w="609096">
                  <a:extLst>
                    <a:ext uri="{9D8B030D-6E8A-4147-A177-3AD203B41FA5}">
                      <a16:colId xmlns:a16="http://schemas.microsoft.com/office/drawing/2014/main" val="200877282"/>
                    </a:ext>
                  </a:extLst>
                </a:gridCol>
                <a:gridCol w="609096">
                  <a:extLst>
                    <a:ext uri="{9D8B030D-6E8A-4147-A177-3AD203B41FA5}">
                      <a16:colId xmlns:a16="http://schemas.microsoft.com/office/drawing/2014/main" val="322075795"/>
                    </a:ext>
                  </a:extLst>
                </a:gridCol>
                <a:gridCol w="609096">
                  <a:extLst>
                    <a:ext uri="{9D8B030D-6E8A-4147-A177-3AD203B41FA5}">
                      <a16:colId xmlns:a16="http://schemas.microsoft.com/office/drawing/2014/main" val="1934021929"/>
                    </a:ext>
                  </a:extLst>
                </a:gridCol>
                <a:gridCol w="523442">
                  <a:extLst>
                    <a:ext uri="{9D8B030D-6E8A-4147-A177-3AD203B41FA5}">
                      <a16:colId xmlns:a16="http://schemas.microsoft.com/office/drawing/2014/main" val="1895469765"/>
                    </a:ext>
                  </a:extLst>
                </a:gridCol>
              </a:tblGrid>
              <a:tr h="238125">
                <a:tc gridSpan="4">
                  <a:txBody>
                    <a:bodyPr/>
                    <a:lstStyle/>
                    <a:p>
                      <a:pPr algn="l" fontAlgn="b"/>
                      <a:r>
                        <a:rPr lang="ja-JP" altLang="en-US" sz="1100" b="0" i="0" u="none" strike="noStrike">
                          <a:solidFill>
                            <a:srgbClr val="000000"/>
                          </a:solidFill>
                          <a:effectLst/>
                          <a:latin typeface="游ゴシック" panose="020B0400000000000000" pitchFamily="50" charset="-128"/>
                          <a:ea typeface="游ゴシック" panose="020B0400000000000000" pitchFamily="50" charset="-128"/>
                        </a:rPr>
                        <a:t>表</a:t>
                      </a:r>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2.</a:t>
                      </a:r>
                      <a:r>
                        <a:rPr lang="ja-JP" altLang="en-US" sz="1100" b="0" i="0" u="none" strike="noStrike">
                          <a:solidFill>
                            <a:srgbClr val="000000"/>
                          </a:solidFill>
                          <a:effectLst/>
                          <a:latin typeface="游ゴシック" panose="020B0400000000000000" pitchFamily="50" charset="-128"/>
                          <a:ea typeface="游ゴシック" panose="020B0400000000000000" pitchFamily="50" charset="-128"/>
                        </a:rPr>
                        <a:t>滞在抽出</a:t>
                      </a:r>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a:t>
                      </a:r>
                      <a:r>
                        <a:rPr lang="ja-JP" altLang="en-US" sz="1100" b="0" i="0" u="none" strike="noStrike">
                          <a:solidFill>
                            <a:srgbClr val="000000"/>
                          </a:solidFill>
                          <a:effectLst/>
                          <a:latin typeface="游ゴシック" panose="020B0400000000000000" pitchFamily="50" charset="-128"/>
                          <a:ea typeface="游ゴシック" panose="020B0400000000000000" pitchFamily="50" charset="-128"/>
                        </a:rPr>
                        <a:t>観察候補</a:t>
                      </a:r>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a:t>
                      </a: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a:txBody>
                    <a:bodyPr/>
                    <a:lstStyle/>
                    <a:p>
                      <a:pPr algn="l" fontAlgn="b"/>
                      <a:endParaRPr lang="ja-JP" altLang="en-US" sz="1100" b="0" i="0" u="none" strike="noStrike">
                        <a:solidFill>
                          <a:srgbClr val="000000"/>
                        </a:solidFill>
                        <a:effectLst/>
                        <a:latin typeface="游ゴシック" panose="020B0400000000000000" pitchFamily="50" charset="-128"/>
                        <a:ea typeface="游ゴシック" panose="020B0400000000000000" pitchFamily="50" charset="-128"/>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ja-JP" altLang="en-US" sz="1100" b="0" i="0" u="none" strike="noStrike">
                        <a:solidFill>
                          <a:srgbClr val="000000"/>
                        </a:solidFill>
                        <a:effectLst/>
                        <a:latin typeface="游ゴシック" panose="020B0400000000000000" pitchFamily="50" charset="-128"/>
                        <a:ea typeface="游ゴシック" panose="020B0400000000000000" pitchFamily="50" charset="-128"/>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b"/>
                      <a:endParaRPr lang="ja-JP" altLang="en-US" sz="1100" b="0" i="0" u="none" strike="noStrike">
                        <a:solidFill>
                          <a:srgbClr val="000000"/>
                        </a:solidFill>
                        <a:effectLst/>
                        <a:latin typeface="游ゴシック" panose="020B0400000000000000" pitchFamily="50" charset="-128"/>
                        <a:ea typeface="游ゴシック" panose="020B0400000000000000" pitchFamily="50" charset="-128"/>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457359807"/>
                  </a:ext>
                </a:extLst>
              </a:tr>
              <a:tr h="238125">
                <a:tc rowSpan="2">
                  <a:txBody>
                    <a:bodyPr/>
                    <a:lstStyle/>
                    <a:p>
                      <a:pPr algn="ctr" fontAlgn="ctr"/>
                      <a:r>
                        <a:rPr lang="en-US" sz="1100" b="0" i="0" u="none" strike="noStrike">
                          <a:solidFill>
                            <a:srgbClr val="000000"/>
                          </a:solidFill>
                          <a:effectLst/>
                          <a:latin typeface="游ゴシック" panose="020B0400000000000000" pitchFamily="50" charset="-128"/>
                          <a:ea typeface="游ゴシック" panose="020B0400000000000000" pitchFamily="50" charset="-128"/>
                        </a:rPr>
                        <a:t>No</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2">
                  <a:txBody>
                    <a:bodyPr/>
                    <a:lstStyle/>
                    <a:p>
                      <a:pPr algn="ctr" fontAlgn="ctr"/>
                      <a:r>
                        <a:rPr lang="ja-JP" altLang="en-US" sz="1100" b="0" i="0" u="none" strike="noStrike">
                          <a:solidFill>
                            <a:srgbClr val="000000"/>
                          </a:solidFill>
                          <a:effectLst/>
                          <a:latin typeface="游ゴシック" panose="020B0400000000000000" pitchFamily="50" charset="-128"/>
                          <a:ea typeface="游ゴシック" panose="020B0400000000000000" pitchFamily="50" charset="-128"/>
                        </a:rPr>
                        <a:t>時刻</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2">
                  <a:txBody>
                    <a:bodyPr/>
                    <a:lstStyle/>
                    <a:p>
                      <a:pPr algn="ctr" fontAlgn="b"/>
                      <a:r>
                        <a:rPr lang="ja-JP" altLang="en-US" sz="1100" b="0" i="0" u="none" strike="noStrike" dirty="0">
                          <a:solidFill>
                            <a:srgbClr val="000000"/>
                          </a:solidFill>
                          <a:effectLst/>
                          <a:latin typeface="游ゴシック" panose="020B0400000000000000" pitchFamily="50" charset="-128"/>
                          <a:ea typeface="游ゴシック" panose="020B0400000000000000" pitchFamily="50" charset="-128"/>
                        </a:rPr>
                        <a:t>修正値</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kumimoji="1" lang="ja-JP" altLang="en-US"/>
                    </a:p>
                  </a:txBody>
                  <a:tcPr/>
                </a:tc>
                <a:tc rowSpan="2">
                  <a:txBody>
                    <a:bodyPr/>
                    <a:lstStyle/>
                    <a:p>
                      <a:pPr algn="ctr" fontAlgn="b"/>
                      <a:r>
                        <a:rPr lang="ja-JP" altLang="en-US" sz="1100" b="0" i="0" u="none" strike="noStrike">
                          <a:solidFill>
                            <a:srgbClr val="000000"/>
                          </a:solidFill>
                          <a:effectLst/>
                          <a:latin typeface="游ゴシック" panose="020B0400000000000000" pitchFamily="50" charset="-128"/>
                          <a:ea typeface="游ゴシック" panose="020B0400000000000000" pitchFamily="50" charset="-128"/>
                        </a:rPr>
                        <a:t>滞在</a:t>
                      </a:r>
                      <a:br>
                        <a:rPr lang="ja-JP" altLang="en-US" sz="1100" b="0" i="0" u="none" strike="noStrike">
                          <a:solidFill>
                            <a:srgbClr val="000000"/>
                          </a:solidFill>
                          <a:effectLst/>
                          <a:latin typeface="游ゴシック" panose="020B0400000000000000" pitchFamily="50" charset="-128"/>
                          <a:ea typeface="游ゴシック" panose="020B0400000000000000" pitchFamily="50" charset="-128"/>
                        </a:rPr>
                      </a:br>
                      <a:r>
                        <a:rPr lang="ja-JP" altLang="en-US" sz="1100" b="0" i="0" u="none" strike="noStrike">
                          <a:solidFill>
                            <a:srgbClr val="000000"/>
                          </a:solidFill>
                          <a:effectLst/>
                          <a:latin typeface="游ゴシック" panose="020B0400000000000000" pitchFamily="50" charset="-128"/>
                          <a:ea typeface="游ゴシック" panose="020B0400000000000000" pitchFamily="50" charset="-128"/>
                        </a:rPr>
                        <a:t>判定</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2">
                  <a:txBody>
                    <a:bodyPr/>
                    <a:lstStyle/>
                    <a:p>
                      <a:pPr algn="ctr" fontAlgn="b"/>
                      <a:r>
                        <a:rPr lang="ja-JP" altLang="en-US" sz="1100" b="0" i="0" u="none" strike="noStrike">
                          <a:solidFill>
                            <a:srgbClr val="000000"/>
                          </a:solidFill>
                          <a:effectLst/>
                          <a:latin typeface="游ゴシック" panose="020B0400000000000000" pitchFamily="50" charset="-128"/>
                          <a:ea typeface="游ゴシック" panose="020B0400000000000000" pitchFamily="50" charset="-128"/>
                        </a:rPr>
                        <a:t>滞在</a:t>
                      </a:r>
                      <a:br>
                        <a:rPr lang="ja-JP" altLang="en-US" sz="1100" b="0" i="0" u="none" strike="noStrike">
                          <a:solidFill>
                            <a:srgbClr val="000000"/>
                          </a:solidFill>
                          <a:effectLst/>
                          <a:latin typeface="游ゴシック" panose="020B0400000000000000" pitchFamily="50" charset="-128"/>
                          <a:ea typeface="游ゴシック" panose="020B0400000000000000" pitchFamily="50" charset="-128"/>
                        </a:rPr>
                      </a:br>
                      <a:r>
                        <a:rPr lang="ja-JP" altLang="en-US" sz="1100" b="0" i="0" u="none" strike="noStrike">
                          <a:solidFill>
                            <a:srgbClr val="000000"/>
                          </a:solidFill>
                          <a:effectLst/>
                          <a:latin typeface="游ゴシック" panose="020B0400000000000000" pitchFamily="50" charset="-128"/>
                          <a:ea typeface="游ゴシック" panose="020B0400000000000000" pitchFamily="50" charset="-128"/>
                        </a:rPr>
                        <a:t>カウンタ</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2">
                  <a:txBody>
                    <a:bodyPr/>
                    <a:lstStyle/>
                    <a:p>
                      <a:pPr algn="ctr" fontAlgn="ctr"/>
                      <a:r>
                        <a:rPr lang="ja-JP" altLang="en-US" sz="1100" b="0" i="0" u="none" strike="noStrike">
                          <a:solidFill>
                            <a:srgbClr val="000000"/>
                          </a:solidFill>
                          <a:effectLst/>
                          <a:latin typeface="游ゴシック" panose="020B0400000000000000" pitchFamily="50" charset="-128"/>
                          <a:ea typeface="游ゴシック" panose="020B0400000000000000" pitchFamily="50" charset="-128"/>
                        </a:rPr>
                        <a:t>観察候補</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293085907"/>
                  </a:ext>
                </a:extLst>
              </a:tr>
              <a:tr h="238125">
                <a:tc vMerge="1">
                  <a:txBody>
                    <a:bodyPr/>
                    <a:lstStyle/>
                    <a:p>
                      <a:endParaRPr kumimoji="1" lang="ja-JP" altLang="en-US"/>
                    </a:p>
                  </a:txBody>
                  <a:tcPr/>
                </a:tc>
                <a:tc vMerge="1">
                  <a:txBody>
                    <a:bodyPr/>
                    <a:lstStyle/>
                    <a:p>
                      <a:endParaRPr kumimoji="1" lang="ja-JP" altLang="en-US"/>
                    </a:p>
                  </a:txBody>
                  <a:tcPr/>
                </a:tc>
                <a:tc>
                  <a:txBody>
                    <a:bodyPr/>
                    <a:lstStyle/>
                    <a:p>
                      <a:pPr algn="ctr" fontAlgn="b"/>
                      <a:r>
                        <a:rPr lang="en-US" sz="1100" b="0" i="0" u="none" strike="noStrike">
                          <a:solidFill>
                            <a:srgbClr val="000000"/>
                          </a:solidFill>
                          <a:effectLst/>
                          <a:latin typeface="游ゴシック" panose="020B0400000000000000" pitchFamily="50" charset="-128"/>
                          <a:ea typeface="游ゴシック" panose="020B0400000000000000" pitchFamily="50" charset="-128"/>
                        </a:rPr>
                        <a:t>x</a:t>
                      </a:r>
                      <a:r>
                        <a:rPr lang="ja-JP" altLang="en-US" sz="1100" b="0" i="0" u="none" strike="noStrike">
                          <a:solidFill>
                            <a:srgbClr val="000000"/>
                          </a:solidFill>
                          <a:effectLst/>
                          <a:latin typeface="游ゴシック" panose="020B0400000000000000" pitchFamily="50" charset="-128"/>
                          <a:ea typeface="游ゴシック" panose="020B0400000000000000" pitchFamily="50" charset="-128"/>
                        </a:rPr>
                        <a:t>座標</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游ゴシック" panose="020B0400000000000000" pitchFamily="50" charset="-128"/>
                          <a:ea typeface="游ゴシック" panose="020B0400000000000000" pitchFamily="50" charset="-128"/>
                        </a:rPr>
                        <a:t>y</a:t>
                      </a:r>
                      <a:r>
                        <a:rPr lang="ja-JP" altLang="en-US" sz="1100" b="0" i="0" u="none" strike="noStrike">
                          <a:solidFill>
                            <a:srgbClr val="000000"/>
                          </a:solidFill>
                          <a:effectLst/>
                          <a:latin typeface="游ゴシック" panose="020B0400000000000000" pitchFamily="50" charset="-128"/>
                          <a:ea typeface="游ゴシック" panose="020B0400000000000000" pitchFamily="50" charset="-128"/>
                        </a:rPr>
                        <a:t>座標</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extLst>
                  <a:ext uri="{0D108BD9-81ED-4DB2-BD59-A6C34878D82A}">
                    <a16:rowId xmlns:a16="http://schemas.microsoft.com/office/drawing/2014/main" val="131715591"/>
                  </a:ext>
                </a:extLst>
              </a:tr>
              <a:tr h="238125">
                <a:tc>
                  <a:txBody>
                    <a:bodyPr/>
                    <a:lstStyle/>
                    <a:p>
                      <a:pPr algn="ctr" fontAlgn="b"/>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10:00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10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12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ja-JP" altLang="en-US" sz="1100" b="0" i="0" u="none" strike="noStrike">
                          <a:solidFill>
                            <a:srgbClr val="000000"/>
                          </a:solidFill>
                          <a:effectLst/>
                          <a:latin typeface="游ゴシック" panose="020B0400000000000000" pitchFamily="50" charset="-128"/>
                          <a:ea typeface="游ゴシック" panose="020B0400000000000000" pitchFamily="50" charset="-128"/>
                        </a:rPr>
                        <a:t>滞在</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ja-JP" altLang="en-US" sz="11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extLst>
                  <a:ext uri="{0D108BD9-81ED-4DB2-BD59-A6C34878D82A}">
                    <a16:rowId xmlns:a16="http://schemas.microsoft.com/office/drawing/2014/main" val="1824896271"/>
                  </a:ext>
                </a:extLst>
              </a:tr>
              <a:tr h="238125">
                <a:tc>
                  <a:txBody>
                    <a:bodyPr/>
                    <a:lstStyle/>
                    <a:p>
                      <a:pPr algn="ctr" fontAlgn="b"/>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10:05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10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12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ja-JP" altLang="en-US" sz="1100" b="0" i="0" u="none" strike="noStrike">
                          <a:solidFill>
                            <a:srgbClr val="000000"/>
                          </a:solidFill>
                          <a:effectLst/>
                          <a:latin typeface="游ゴシック" panose="020B0400000000000000" pitchFamily="50" charset="-128"/>
                          <a:ea typeface="游ゴシック" panose="020B0400000000000000" pitchFamily="50" charset="-128"/>
                        </a:rPr>
                        <a:t>滞在</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r>
                        <a:rPr lang="ja-JP" altLang="en-US" sz="1100" b="0" i="0" u="none" strike="noStrike">
                          <a:solidFill>
                            <a:srgbClr val="000000"/>
                          </a:solidFill>
                          <a:effectLst/>
                          <a:latin typeface="游ゴシック" panose="020B0400000000000000" pitchFamily="50" charset="-128"/>
                          <a:ea typeface="游ゴシック" panose="020B0400000000000000" pitchFamily="50" charset="-128"/>
                        </a:rPr>
                        <a:t>〇</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extLst>
                  <a:ext uri="{0D108BD9-81ED-4DB2-BD59-A6C34878D82A}">
                    <a16:rowId xmlns:a16="http://schemas.microsoft.com/office/drawing/2014/main" val="3301939387"/>
                  </a:ext>
                </a:extLst>
              </a:tr>
              <a:tr h="238125">
                <a:tc>
                  <a:txBody>
                    <a:bodyPr/>
                    <a:lstStyle/>
                    <a:p>
                      <a:pPr algn="ctr" fontAlgn="b"/>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7</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10:30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12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22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ja-JP" altLang="en-US" sz="1100" b="0" i="0" u="none" strike="noStrike">
                          <a:solidFill>
                            <a:srgbClr val="000000"/>
                          </a:solidFill>
                          <a:effectLst/>
                          <a:latin typeface="游ゴシック" panose="020B0400000000000000" pitchFamily="50" charset="-128"/>
                          <a:ea typeface="游ゴシック" panose="020B0400000000000000" pitchFamily="50" charset="-128"/>
                        </a:rPr>
                        <a:t>滞在</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ctr" fontAlgn="b"/>
                      <a:r>
                        <a:rPr lang="ja-JP" altLang="en-US" sz="11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extLst>
                  <a:ext uri="{0D108BD9-81ED-4DB2-BD59-A6C34878D82A}">
                    <a16:rowId xmlns:a16="http://schemas.microsoft.com/office/drawing/2014/main" val="51721137"/>
                  </a:ext>
                </a:extLst>
              </a:tr>
              <a:tr h="238125">
                <a:tc>
                  <a:txBody>
                    <a:bodyPr/>
                    <a:lstStyle/>
                    <a:p>
                      <a:pPr algn="ctr" fontAlgn="b"/>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10:35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12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22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ja-JP" altLang="en-US" sz="1100" b="0" i="0" u="none" strike="noStrike">
                          <a:solidFill>
                            <a:srgbClr val="000000"/>
                          </a:solidFill>
                          <a:effectLst/>
                          <a:latin typeface="游ゴシック" panose="020B0400000000000000" pitchFamily="50" charset="-128"/>
                          <a:ea typeface="游ゴシック" panose="020B0400000000000000" pitchFamily="50" charset="-128"/>
                        </a:rPr>
                        <a:t>滞在</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ctr" fontAlgn="b"/>
                      <a:r>
                        <a:rPr lang="ja-JP" altLang="en-US" sz="11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extLst>
                  <a:ext uri="{0D108BD9-81ED-4DB2-BD59-A6C34878D82A}">
                    <a16:rowId xmlns:a16="http://schemas.microsoft.com/office/drawing/2014/main" val="4128633956"/>
                  </a:ext>
                </a:extLst>
              </a:tr>
              <a:tr h="238125">
                <a:tc>
                  <a:txBody>
                    <a:bodyPr/>
                    <a:lstStyle/>
                    <a:p>
                      <a:pPr algn="ctr" fontAlgn="b"/>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9</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10:40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12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22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ja-JP" altLang="en-US" sz="1100" b="0" i="0" u="none" strike="noStrike">
                          <a:solidFill>
                            <a:srgbClr val="000000"/>
                          </a:solidFill>
                          <a:effectLst/>
                          <a:latin typeface="游ゴシック" panose="020B0400000000000000" pitchFamily="50" charset="-128"/>
                          <a:ea typeface="游ゴシック" panose="020B0400000000000000" pitchFamily="50" charset="-128"/>
                        </a:rPr>
                        <a:t>滞在</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ctr" fontAlgn="b"/>
                      <a:r>
                        <a:rPr lang="ja-JP" altLang="en-US" sz="1100" b="0" i="0" u="none" strike="noStrike">
                          <a:solidFill>
                            <a:srgbClr val="000000"/>
                          </a:solidFill>
                          <a:effectLst/>
                          <a:latin typeface="游ゴシック" panose="020B0400000000000000" pitchFamily="50" charset="-128"/>
                          <a:ea typeface="游ゴシック" panose="020B0400000000000000" pitchFamily="50" charset="-128"/>
                        </a:rPr>
                        <a:t>〇</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extLst>
                  <a:ext uri="{0D108BD9-81ED-4DB2-BD59-A6C34878D82A}">
                    <a16:rowId xmlns:a16="http://schemas.microsoft.com/office/drawing/2014/main" val="3609994475"/>
                  </a:ext>
                </a:extLst>
              </a:tr>
              <a:tr h="238125">
                <a:tc>
                  <a:txBody>
                    <a:bodyPr/>
                    <a:lstStyle/>
                    <a:p>
                      <a:pPr algn="ctr" fontAlgn="b"/>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11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r" fontAlgn="b"/>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10:50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r" fontAlgn="b"/>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14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r" fontAlgn="b"/>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22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ja-JP" altLang="en-US" sz="1100" b="0" i="0" u="none" strike="noStrike">
                          <a:solidFill>
                            <a:srgbClr val="000000"/>
                          </a:solidFill>
                          <a:effectLst/>
                          <a:latin typeface="游ゴシック" panose="020B0400000000000000" pitchFamily="50" charset="-128"/>
                          <a:ea typeface="游ゴシック" panose="020B0400000000000000" pitchFamily="50" charset="-128"/>
                        </a:rPr>
                        <a:t>滞在</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r" fontAlgn="b"/>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solidFill>
                      <a:srgbClr val="D9E1F2"/>
                    </a:solidFill>
                  </a:tcPr>
                </a:tc>
                <a:tc>
                  <a:txBody>
                    <a:bodyPr/>
                    <a:lstStyle/>
                    <a:p>
                      <a:pPr algn="ctr" fontAlgn="b"/>
                      <a:r>
                        <a:rPr lang="ja-JP" altLang="en-US" sz="1100" b="0" i="0" u="none" strike="noStrike">
                          <a:solidFill>
                            <a:srgbClr val="000000"/>
                          </a:solidFill>
                          <a:effectLst/>
                          <a:latin typeface="游ゴシック" panose="020B0400000000000000" pitchFamily="50" charset="-128"/>
                          <a:ea typeface="游ゴシック" panose="020B0400000000000000" pitchFamily="50" charset="-128"/>
                        </a:rPr>
                        <a:t>〇</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solidFill>
                      <a:srgbClr val="D9E1F2"/>
                    </a:solidFill>
                  </a:tcPr>
                </a:tc>
                <a:extLst>
                  <a:ext uri="{0D108BD9-81ED-4DB2-BD59-A6C34878D82A}">
                    <a16:rowId xmlns:a16="http://schemas.microsoft.com/office/drawing/2014/main" val="968815467"/>
                  </a:ext>
                </a:extLst>
              </a:tr>
              <a:tr h="238125">
                <a:tc>
                  <a:txBody>
                    <a:bodyPr/>
                    <a:lstStyle/>
                    <a:p>
                      <a:pPr algn="ctr" fontAlgn="b"/>
                      <a:r>
                        <a:rPr lang="ja-JP" altLang="en-US" sz="11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ja-JP" altLang="en-US" sz="11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ja-JP" altLang="en-US" sz="11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ja-JP" altLang="en-US" sz="11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ja-JP" altLang="en-US" sz="11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ja-JP" altLang="en-US" sz="11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ja-JP" altLang="en-US" sz="11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extLst>
                  <a:ext uri="{0D108BD9-81ED-4DB2-BD59-A6C34878D82A}">
                    <a16:rowId xmlns:a16="http://schemas.microsoft.com/office/drawing/2014/main" val="2828007209"/>
                  </a:ext>
                </a:extLst>
              </a:tr>
              <a:tr h="238125">
                <a:tc>
                  <a:txBody>
                    <a:bodyPr/>
                    <a:lstStyle/>
                    <a:p>
                      <a:pPr algn="ctr" fontAlgn="b"/>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58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14:45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10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32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ja-JP" altLang="en-US" sz="1100" b="0" i="0" u="none" strike="noStrike">
                          <a:solidFill>
                            <a:srgbClr val="000000"/>
                          </a:solidFill>
                          <a:effectLst/>
                          <a:latin typeface="游ゴシック" panose="020B0400000000000000" pitchFamily="50" charset="-128"/>
                          <a:ea typeface="游ゴシック" panose="020B0400000000000000" pitchFamily="50" charset="-128"/>
                        </a:rPr>
                        <a:t>滞在</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ctr" fontAlgn="b"/>
                      <a:r>
                        <a:rPr lang="ja-JP" altLang="en-US" sz="1100" b="0" i="0" u="none" strike="noStrike">
                          <a:solidFill>
                            <a:srgbClr val="000000"/>
                          </a:solidFill>
                          <a:effectLst/>
                          <a:latin typeface="游ゴシック" panose="020B0400000000000000" pitchFamily="50" charset="-128"/>
                          <a:ea typeface="游ゴシック" panose="020B0400000000000000" pitchFamily="50" charset="-128"/>
                        </a:rPr>
                        <a:t>〇</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extLst>
                  <a:ext uri="{0D108BD9-81ED-4DB2-BD59-A6C34878D82A}">
                    <a16:rowId xmlns:a16="http://schemas.microsoft.com/office/drawing/2014/main" val="3605762149"/>
                  </a:ext>
                </a:extLst>
              </a:tr>
              <a:tr h="238125">
                <a:tc>
                  <a:txBody>
                    <a:bodyPr/>
                    <a:lstStyle/>
                    <a:p>
                      <a:pPr algn="ctr" fontAlgn="b"/>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61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15:00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25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32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ja-JP" altLang="en-US" sz="1100" b="0" i="0" u="none" strike="noStrike">
                          <a:solidFill>
                            <a:srgbClr val="000000"/>
                          </a:solidFill>
                          <a:effectLst/>
                          <a:latin typeface="游ゴシック" panose="020B0400000000000000" pitchFamily="50" charset="-128"/>
                          <a:ea typeface="游ゴシック" panose="020B0400000000000000" pitchFamily="50" charset="-128"/>
                        </a:rPr>
                        <a:t>滞在</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ctr" fontAlgn="b"/>
                      <a:r>
                        <a:rPr lang="ja-JP" altLang="en-US" sz="1100" b="0" i="0" u="none" strike="noStrike" dirty="0">
                          <a:solidFill>
                            <a:srgbClr val="000000"/>
                          </a:solidFill>
                          <a:effectLst/>
                          <a:latin typeface="游ゴシック" panose="020B0400000000000000" pitchFamily="50" charset="-128"/>
                          <a:ea typeface="游ゴシック" panose="020B0400000000000000" pitchFamily="50" charset="-128"/>
                        </a:rPr>
                        <a:t>〇</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extLst>
                  <a:ext uri="{0D108BD9-81ED-4DB2-BD59-A6C34878D82A}">
                    <a16:rowId xmlns:a16="http://schemas.microsoft.com/office/drawing/2014/main" val="1960736173"/>
                  </a:ext>
                </a:extLst>
              </a:tr>
            </a:tbl>
          </a:graphicData>
        </a:graphic>
      </p:graphicFrame>
    </p:spTree>
    <p:extLst>
      <p:ext uri="{BB962C8B-B14F-4D97-AF65-F5344CB8AC3E}">
        <p14:creationId xmlns:p14="http://schemas.microsoft.com/office/powerpoint/2010/main" val="241617022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正方形/長方形 3">
            <a:extLst>
              <a:ext uri="{FF2B5EF4-FFF2-40B4-BE49-F238E27FC236}">
                <a16:creationId xmlns:a16="http://schemas.microsoft.com/office/drawing/2014/main" id="{6987A9C3-6E89-1599-1BFE-A2BC15D2C20E}"/>
              </a:ext>
            </a:extLst>
          </p:cNvPr>
          <p:cNvSpPr/>
          <p:nvPr/>
        </p:nvSpPr>
        <p:spPr>
          <a:xfrm>
            <a:off x="540001" y="540000"/>
            <a:ext cx="5778000" cy="8826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テキスト ボックス 6">
            <a:extLst>
              <a:ext uri="{FF2B5EF4-FFF2-40B4-BE49-F238E27FC236}">
                <a16:creationId xmlns:a16="http://schemas.microsoft.com/office/drawing/2014/main" id="{B3F5D1F4-1429-5D76-846B-7A9C277F7100}"/>
              </a:ext>
            </a:extLst>
          </p:cNvPr>
          <p:cNvSpPr txBox="1"/>
          <p:nvPr/>
        </p:nvSpPr>
        <p:spPr>
          <a:xfrm>
            <a:off x="3850703" y="239203"/>
            <a:ext cx="2535810" cy="276999"/>
          </a:xfrm>
          <a:prstGeom prst="rect">
            <a:avLst/>
          </a:prstGeom>
          <a:noFill/>
        </p:spPr>
        <p:txBody>
          <a:bodyPr wrap="square" rtlCol="0">
            <a:spAutoFit/>
          </a:bodyPr>
          <a:lstStyle/>
          <a:p>
            <a:r>
              <a:rPr kumimoji="1" lang="ja-JP" altLang="en-US" sz="1200" dirty="0"/>
              <a:t>初級レベル表計算　難易度★★★</a:t>
            </a:r>
          </a:p>
        </p:txBody>
      </p:sp>
      <p:sp>
        <p:nvSpPr>
          <p:cNvPr id="8" name="テキスト ボックス 7">
            <a:extLst>
              <a:ext uri="{FF2B5EF4-FFF2-40B4-BE49-F238E27FC236}">
                <a16:creationId xmlns:a16="http://schemas.microsoft.com/office/drawing/2014/main" id="{E7B4B7EE-6CDC-5038-4D9B-86252A0C600C}"/>
              </a:ext>
            </a:extLst>
          </p:cNvPr>
          <p:cNvSpPr txBox="1"/>
          <p:nvPr/>
        </p:nvSpPr>
        <p:spPr>
          <a:xfrm>
            <a:off x="539998" y="540000"/>
            <a:ext cx="5180318" cy="307777"/>
          </a:xfrm>
          <a:prstGeom prst="rect">
            <a:avLst/>
          </a:prstGeom>
          <a:noFill/>
        </p:spPr>
        <p:txBody>
          <a:bodyPr wrap="square" rtlCol="0">
            <a:spAutoFit/>
          </a:bodyPr>
          <a:lstStyle/>
          <a:p>
            <a:r>
              <a:rPr lang="ja-JP" altLang="en-US" sz="1400" dirty="0"/>
              <a:t>移動観察</a:t>
            </a:r>
            <a:r>
              <a:rPr kumimoji="1" lang="en-US" altLang="ja-JP" sz="1400" dirty="0"/>
              <a:t>(2)</a:t>
            </a:r>
            <a:endParaRPr kumimoji="1" lang="ja-JP" altLang="en-US" sz="1400" dirty="0"/>
          </a:p>
        </p:txBody>
      </p:sp>
      <p:sp>
        <p:nvSpPr>
          <p:cNvPr id="47" name="スライド番号プレースホルダー 46">
            <a:extLst>
              <a:ext uri="{FF2B5EF4-FFF2-40B4-BE49-F238E27FC236}">
                <a16:creationId xmlns:a16="http://schemas.microsoft.com/office/drawing/2014/main" id="{27C6E011-9227-4205-915E-35185233DBF9}"/>
              </a:ext>
            </a:extLst>
          </p:cNvPr>
          <p:cNvSpPr>
            <a:spLocks noGrp="1"/>
          </p:cNvSpPr>
          <p:nvPr>
            <p:ph type="sldNum" sz="quarter" idx="12"/>
          </p:nvPr>
        </p:nvSpPr>
        <p:spPr/>
        <p:txBody>
          <a:bodyPr/>
          <a:lstStyle/>
          <a:p>
            <a:fld id="{0DBF7675-8707-498E-A828-857695EAC0C9}" type="slidenum">
              <a:rPr kumimoji="1" lang="ja-JP" altLang="en-US" smtClean="0"/>
              <a:t>22</a:t>
            </a:fld>
            <a:endParaRPr kumimoji="1" lang="ja-JP" altLang="en-US"/>
          </a:p>
        </p:txBody>
      </p:sp>
      <p:sp>
        <p:nvSpPr>
          <p:cNvPr id="49" name="テキスト ボックス 48">
            <a:extLst>
              <a:ext uri="{FF2B5EF4-FFF2-40B4-BE49-F238E27FC236}">
                <a16:creationId xmlns:a16="http://schemas.microsoft.com/office/drawing/2014/main" id="{7F232F45-64F7-3971-3CBF-4BABE92B2B62}"/>
              </a:ext>
            </a:extLst>
          </p:cNvPr>
          <p:cNvSpPr txBox="1"/>
          <p:nvPr/>
        </p:nvSpPr>
        <p:spPr>
          <a:xfrm>
            <a:off x="539997" y="5924467"/>
            <a:ext cx="1330153" cy="276999"/>
          </a:xfrm>
          <a:prstGeom prst="rect">
            <a:avLst/>
          </a:prstGeom>
          <a:noFill/>
          <a:ln w="19050">
            <a:solidFill>
              <a:srgbClr val="FF0000"/>
            </a:solidFill>
          </a:ln>
        </p:spPr>
        <p:txBody>
          <a:bodyPr wrap="square" rtlCol="0">
            <a:spAutoFit/>
          </a:bodyPr>
          <a:lstStyle/>
          <a:p>
            <a:pPr algn="ctr"/>
            <a:r>
              <a:rPr kumimoji="1" lang="ja-JP" altLang="en-US" sz="1200" dirty="0">
                <a:solidFill>
                  <a:srgbClr val="FF0000"/>
                </a:solidFill>
              </a:rPr>
              <a:t>使用</a:t>
            </a:r>
            <a:r>
              <a:rPr lang="ja-JP" altLang="en-US" sz="1200" dirty="0">
                <a:solidFill>
                  <a:srgbClr val="FF0000"/>
                </a:solidFill>
              </a:rPr>
              <a:t>関数等</a:t>
            </a:r>
            <a:endParaRPr kumimoji="1" lang="ja-JP" altLang="en-US" sz="1200" dirty="0">
              <a:solidFill>
                <a:srgbClr val="FF0000"/>
              </a:solidFill>
            </a:endParaRPr>
          </a:p>
        </p:txBody>
      </p:sp>
      <p:graphicFrame>
        <p:nvGraphicFramePr>
          <p:cNvPr id="50" name="表 50">
            <a:extLst>
              <a:ext uri="{FF2B5EF4-FFF2-40B4-BE49-F238E27FC236}">
                <a16:creationId xmlns:a16="http://schemas.microsoft.com/office/drawing/2014/main" id="{E0073A96-E24D-9E4B-0C6C-96CFF19FB94C}"/>
              </a:ext>
            </a:extLst>
          </p:cNvPr>
          <p:cNvGraphicFramePr>
            <a:graphicFrameLocks noGrp="1"/>
          </p:cNvGraphicFramePr>
          <p:nvPr>
            <p:extLst>
              <p:ext uri="{D42A27DB-BD31-4B8C-83A1-F6EECF244321}">
                <p14:modId xmlns:p14="http://schemas.microsoft.com/office/powerpoint/2010/main" val="3261683687"/>
              </p:ext>
            </p:extLst>
          </p:nvPr>
        </p:nvGraphicFramePr>
        <p:xfrm>
          <a:off x="539997" y="6260491"/>
          <a:ext cx="4572000" cy="1026160"/>
        </p:xfrm>
        <a:graphic>
          <a:graphicData uri="http://schemas.openxmlformats.org/drawingml/2006/table">
            <a:tbl>
              <a:tblPr firstRow="1" bandRow="1">
                <a:tableStyleId>{5C22544A-7EE6-4342-B048-85BDC9FD1C3A}</a:tableStyleId>
              </a:tblPr>
              <a:tblGrid>
                <a:gridCol w="2286000">
                  <a:extLst>
                    <a:ext uri="{9D8B030D-6E8A-4147-A177-3AD203B41FA5}">
                      <a16:colId xmlns:a16="http://schemas.microsoft.com/office/drawing/2014/main" val="2894240236"/>
                    </a:ext>
                  </a:extLst>
                </a:gridCol>
                <a:gridCol w="2286000">
                  <a:extLst>
                    <a:ext uri="{9D8B030D-6E8A-4147-A177-3AD203B41FA5}">
                      <a16:colId xmlns:a16="http://schemas.microsoft.com/office/drawing/2014/main" val="525378511"/>
                    </a:ext>
                  </a:extLst>
                </a:gridCol>
              </a:tblGrid>
              <a:tr h="143629">
                <a:tc>
                  <a:txBody>
                    <a:bodyPr/>
                    <a:lstStyle/>
                    <a:p>
                      <a:pPr>
                        <a:lnSpc>
                          <a:spcPts val="1320"/>
                        </a:lnSpc>
                      </a:pPr>
                      <a:r>
                        <a:rPr kumimoji="1" lang="ja-JP" altLang="en-US" sz="1100" b="0" dirty="0">
                          <a:solidFill>
                            <a:schemeClr val="tx1"/>
                          </a:solidFill>
                        </a:rPr>
                        <a:t>複数シート</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nSpc>
                          <a:spcPts val="1320"/>
                        </a:lnSpc>
                      </a:pPr>
                      <a:endParaRPr kumimoji="1" lang="ja-JP" altLang="en-US" sz="1100" b="0" dirty="0">
                        <a:solidFill>
                          <a:schemeClr val="tx1"/>
                        </a:solidFill>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109813454"/>
                  </a:ext>
                </a:extLst>
              </a:tr>
              <a:tr h="199745">
                <a:tc>
                  <a:txBody>
                    <a:bodyPr/>
                    <a:lstStyle/>
                    <a:p>
                      <a:pPr>
                        <a:lnSpc>
                          <a:spcPts val="1320"/>
                        </a:lnSpc>
                      </a:pPr>
                      <a:r>
                        <a:rPr kumimoji="1" lang="en-US" altLang="ja-JP" sz="1100" dirty="0"/>
                        <a:t>IF()</a:t>
                      </a:r>
                      <a:endParaRPr kumimoji="1" lang="ja-JP" altLang="en-US" sz="1100"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nSpc>
                          <a:spcPts val="1320"/>
                        </a:lnSpc>
                      </a:pPr>
                      <a:r>
                        <a:rPr kumimoji="1" lang="en-US" altLang="ja-JP" sz="1100" dirty="0"/>
                        <a:t>AND()</a:t>
                      </a:r>
                      <a:endParaRPr kumimoji="1" lang="ja-JP" altLang="en-US" sz="1100"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711163406"/>
                  </a:ext>
                </a:extLst>
              </a:tr>
              <a:tr h="224083">
                <a:tc>
                  <a:txBody>
                    <a:bodyPr/>
                    <a:lstStyle/>
                    <a:p>
                      <a:pPr>
                        <a:lnSpc>
                          <a:spcPts val="1320"/>
                        </a:lnSpc>
                      </a:pPr>
                      <a:r>
                        <a:rPr kumimoji="1" lang="en-US" altLang="ja-JP" sz="1100" dirty="0"/>
                        <a:t>RANK()</a:t>
                      </a:r>
                      <a:endParaRPr kumimoji="1" lang="ja-JP" altLang="en-US" sz="1100"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nSpc>
                          <a:spcPts val="1320"/>
                        </a:lnSpc>
                      </a:pPr>
                      <a:r>
                        <a:rPr kumimoji="1" lang="en-US" altLang="ja-JP" sz="1100" dirty="0"/>
                        <a:t>VLOOKUP()</a:t>
                      </a:r>
                      <a:endParaRPr kumimoji="1" lang="ja-JP" altLang="en-US" sz="1100"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433441293"/>
                  </a:ext>
                </a:extLst>
              </a:tr>
              <a:tr h="143629">
                <a:tc>
                  <a:txBody>
                    <a:bodyPr/>
                    <a:lstStyle/>
                    <a:p>
                      <a:pPr>
                        <a:lnSpc>
                          <a:spcPts val="1320"/>
                        </a:lnSpc>
                      </a:pPr>
                      <a:endParaRPr kumimoji="1" lang="en-US" altLang="ja-JP" sz="1100"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nSpc>
                          <a:spcPts val="1320"/>
                        </a:lnSpc>
                      </a:pPr>
                      <a:endParaRPr kumimoji="1" lang="ja-JP" altLang="en-US" sz="1100"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0398987"/>
                  </a:ext>
                </a:extLst>
              </a:tr>
            </a:tbl>
          </a:graphicData>
        </a:graphic>
      </p:graphicFrame>
      <p:pic>
        <p:nvPicPr>
          <p:cNvPr id="11" name="Picture 2" descr="by-nc-sa">
            <a:extLst>
              <a:ext uri="{FF2B5EF4-FFF2-40B4-BE49-F238E27FC236}">
                <a16:creationId xmlns:a16="http://schemas.microsoft.com/office/drawing/2014/main" id="{00D19057-4295-5D4E-5DD5-01FE767A056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43463" y="9272335"/>
            <a:ext cx="1069310" cy="373182"/>
          </a:xfrm>
          <a:prstGeom prst="rect">
            <a:avLst/>
          </a:prstGeom>
          <a:noFill/>
          <a:extLst>
            <a:ext uri="{909E8E84-426E-40DD-AFC4-6F175D3DCCD1}">
              <a14:hiddenFill xmlns:a14="http://schemas.microsoft.com/office/drawing/2010/main">
                <a:solidFill>
                  <a:srgbClr val="FFFFFF"/>
                </a:solidFill>
              </a14:hiddenFill>
            </a:ext>
          </a:extLst>
        </p:spPr>
      </p:pic>
      <p:sp>
        <p:nvSpPr>
          <p:cNvPr id="21" name="テキスト ボックス 20">
            <a:extLst>
              <a:ext uri="{FF2B5EF4-FFF2-40B4-BE49-F238E27FC236}">
                <a16:creationId xmlns:a16="http://schemas.microsoft.com/office/drawing/2014/main" id="{D36E5AAE-98D4-9958-32F7-28B6E6ED0E25}"/>
              </a:ext>
            </a:extLst>
          </p:cNvPr>
          <p:cNvSpPr txBox="1"/>
          <p:nvPr/>
        </p:nvSpPr>
        <p:spPr>
          <a:xfrm>
            <a:off x="550630" y="7116369"/>
            <a:ext cx="1330153" cy="276999"/>
          </a:xfrm>
          <a:prstGeom prst="rect">
            <a:avLst/>
          </a:prstGeom>
          <a:noFill/>
          <a:ln w="19050">
            <a:solidFill>
              <a:srgbClr val="FF0000"/>
            </a:solidFill>
          </a:ln>
        </p:spPr>
        <p:txBody>
          <a:bodyPr wrap="square" rtlCol="0">
            <a:spAutoFit/>
          </a:bodyPr>
          <a:lstStyle/>
          <a:p>
            <a:pPr algn="ctr"/>
            <a:r>
              <a:rPr lang="ja-JP" altLang="en-US" sz="1200" dirty="0">
                <a:solidFill>
                  <a:srgbClr val="FF0000"/>
                </a:solidFill>
              </a:rPr>
              <a:t>関連情報</a:t>
            </a:r>
            <a:endParaRPr kumimoji="1" lang="ja-JP" altLang="en-US" sz="1200" dirty="0">
              <a:solidFill>
                <a:srgbClr val="FF0000"/>
              </a:solidFill>
            </a:endParaRPr>
          </a:p>
        </p:txBody>
      </p:sp>
      <p:sp>
        <p:nvSpPr>
          <p:cNvPr id="13" name="テキスト ボックス 12">
            <a:extLst>
              <a:ext uri="{FF2B5EF4-FFF2-40B4-BE49-F238E27FC236}">
                <a16:creationId xmlns:a16="http://schemas.microsoft.com/office/drawing/2014/main" id="{07D26B57-8CC6-414E-D88E-60AD48751519}"/>
              </a:ext>
            </a:extLst>
          </p:cNvPr>
          <p:cNvSpPr txBox="1"/>
          <p:nvPr/>
        </p:nvSpPr>
        <p:spPr>
          <a:xfrm>
            <a:off x="489110" y="7709631"/>
            <a:ext cx="5723818" cy="261610"/>
          </a:xfrm>
          <a:prstGeom prst="rect">
            <a:avLst/>
          </a:prstGeom>
          <a:noFill/>
          <a:ln>
            <a:noFill/>
          </a:ln>
        </p:spPr>
        <p:txBody>
          <a:bodyPr wrap="square" rtlCol="0">
            <a:spAutoFit/>
          </a:bodyPr>
          <a:lstStyle/>
          <a:p>
            <a:r>
              <a:rPr kumimoji="1" lang="ja-JP" altLang="en-US" sz="1100" dirty="0"/>
              <a:t>　</a:t>
            </a:r>
            <a:r>
              <a:rPr kumimoji="1" lang="en-US" altLang="ja-JP" sz="1100" dirty="0"/>
              <a:t>2021</a:t>
            </a:r>
            <a:r>
              <a:rPr kumimoji="1" lang="ja-JP" altLang="en-US" sz="1100" dirty="0"/>
              <a:t>年 大学入試センター	情報関係基礎再試験の出題を元に作成。</a:t>
            </a:r>
            <a:endParaRPr kumimoji="1" lang="en-US" altLang="ja-JP" sz="1100" dirty="0"/>
          </a:p>
        </p:txBody>
      </p:sp>
      <p:sp>
        <p:nvSpPr>
          <p:cNvPr id="14" name="テキスト ボックス 13">
            <a:extLst>
              <a:ext uri="{FF2B5EF4-FFF2-40B4-BE49-F238E27FC236}">
                <a16:creationId xmlns:a16="http://schemas.microsoft.com/office/drawing/2014/main" id="{284F16E8-1DC7-3E3C-D301-0F2F22149AD0}"/>
              </a:ext>
            </a:extLst>
          </p:cNvPr>
          <p:cNvSpPr txBox="1"/>
          <p:nvPr/>
        </p:nvSpPr>
        <p:spPr>
          <a:xfrm>
            <a:off x="539998" y="4659739"/>
            <a:ext cx="1330153" cy="276999"/>
          </a:xfrm>
          <a:prstGeom prst="rect">
            <a:avLst/>
          </a:prstGeom>
          <a:noFill/>
          <a:ln w="19050">
            <a:solidFill>
              <a:srgbClr val="FF0000"/>
            </a:solidFill>
          </a:ln>
        </p:spPr>
        <p:txBody>
          <a:bodyPr wrap="square" rtlCol="0">
            <a:spAutoFit/>
          </a:bodyPr>
          <a:lstStyle/>
          <a:p>
            <a:pPr algn="ctr"/>
            <a:r>
              <a:rPr lang="ja-JP" altLang="en-US" sz="1200" dirty="0">
                <a:solidFill>
                  <a:srgbClr val="FF0000"/>
                </a:solidFill>
              </a:rPr>
              <a:t>課題の補足説明</a:t>
            </a:r>
            <a:endParaRPr kumimoji="1" lang="ja-JP" altLang="en-US" sz="1200" dirty="0">
              <a:solidFill>
                <a:srgbClr val="FF0000"/>
              </a:solidFill>
            </a:endParaRPr>
          </a:p>
        </p:txBody>
      </p:sp>
      <p:sp>
        <p:nvSpPr>
          <p:cNvPr id="15" name="テキスト ボックス 14">
            <a:extLst>
              <a:ext uri="{FF2B5EF4-FFF2-40B4-BE49-F238E27FC236}">
                <a16:creationId xmlns:a16="http://schemas.microsoft.com/office/drawing/2014/main" id="{41D3C335-3A2E-B50E-AD08-568094F4B2AB}"/>
              </a:ext>
            </a:extLst>
          </p:cNvPr>
          <p:cNvSpPr txBox="1"/>
          <p:nvPr/>
        </p:nvSpPr>
        <p:spPr>
          <a:xfrm>
            <a:off x="539998" y="4994523"/>
            <a:ext cx="5593661" cy="938719"/>
          </a:xfrm>
          <a:prstGeom prst="rect">
            <a:avLst/>
          </a:prstGeom>
          <a:noFill/>
          <a:ln>
            <a:noFill/>
          </a:ln>
        </p:spPr>
        <p:txBody>
          <a:bodyPr wrap="square" rtlCol="0">
            <a:spAutoFit/>
          </a:bodyPr>
          <a:lstStyle/>
          <a:p>
            <a:r>
              <a:rPr lang="ja-JP" altLang="en-US" sz="1100" dirty="0"/>
              <a:t>　本課題は全体的に</a:t>
            </a:r>
            <a:r>
              <a:rPr lang="en-US" altLang="ja-JP" sz="1100" dirty="0"/>
              <a:t>IF()</a:t>
            </a:r>
            <a:r>
              <a:rPr lang="ja-JP" altLang="en-US" sz="1100" dirty="0"/>
              <a:t>を効果的に使うものである。</a:t>
            </a:r>
          </a:p>
          <a:p>
            <a:r>
              <a:rPr lang="ja-JP" altLang="en-US" sz="1100" dirty="0"/>
              <a:t>また、表</a:t>
            </a:r>
            <a:r>
              <a:rPr lang="en-US" altLang="ja-JP" sz="1100" dirty="0"/>
              <a:t>3</a:t>
            </a:r>
            <a:r>
              <a:rPr lang="ja-JP" altLang="en-US" sz="1100" dirty="0"/>
              <a:t>の滞在開始時刻については、観察候補の時刻と滞在カウンターが分かっているた、時刻から滞在カウンター分だけ時刻を戻して計算する。</a:t>
            </a:r>
            <a:endParaRPr lang="en-US" altLang="ja-JP" sz="1100" dirty="0"/>
          </a:p>
          <a:p>
            <a:r>
              <a:rPr lang="ja-JP" altLang="en-US" sz="1100" dirty="0"/>
              <a:t>　表</a:t>
            </a:r>
            <a:r>
              <a:rPr lang="en-US" altLang="ja-JP" sz="1100" dirty="0"/>
              <a:t>2,</a:t>
            </a:r>
            <a:r>
              <a:rPr lang="ja-JP" altLang="en-US" sz="1100" dirty="0"/>
              <a:t>表</a:t>
            </a:r>
            <a:r>
              <a:rPr lang="en-US" altLang="ja-JP" sz="1100" dirty="0"/>
              <a:t>3</a:t>
            </a:r>
            <a:r>
              <a:rPr lang="ja-JP" altLang="en-US" sz="1100" dirty="0"/>
              <a:t>は特定データを抽出して作成しているが、できる人は表</a:t>
            </a:r>
            <a:r>
              <a:rPr lang="en-US" altLang="ja-JP" sz="1100" dirty="0"/>
              <a:t>1</a:t>
            </a:r>
            <a:r>
              <a:rPr lang="ja-JP" altLang="en-US" sz="1100" dirty="0"/>
              <a:t>から順番に表</a:t>
            </a:r>
            <a:r>
              <a:rPr lang="en-US" altLang="ja-JP" sz="1100" dirty="0"/>
              <a:t>2,</a:t>
            </a:r>
            <a:r>
              <a:rPr lang="ja-JP" altLang="en-US" sz="1100" dirty="0"/>
              <a:t>表</a:t>
            </a:r>
            <a:r>
              <a:rPr lang="en-US" altLang="ja-JP" sz="1100" dirty="0"/>
              <a:t>3</a:t>
            </a:r>
            <a:r>
              <a:rPr lang="ja-JP" altLang="en-US" sz="1100" dirty="0"/>
              <a:t>を自分で抽出して作成することにチャレンジすること。</a:t>
            </a:r>
          </a:p>
        </p:txBody>
      </p:sp>
      <p:graphicFrame>
        <p:nvGraphicFramePr>
          <p:cNvPr id="2" name="表 1">
            <a:extLst>
              <a:ext uri="{FF2B5EF4-FFF2-40B4-BE49-F238E27FC236}">
                <a16:creationId xmlns:a16="http://schemas.microsoft.com/office/drawing/2014/main" id="{AD724E05-C76D-A8C0-10D9-7E77C3693DB3}"/>
              </a:ext>
            </a:extLst>
          </p:cNvPr>
          <p:cNvGraphicFramePr>
            <a:graphicFrameLocks noGrp="1"/>
          </p:cNvGraphicFramePr>
          <p:nvPr>
            <p:extLst>
              <p:ext uri="{D42A27DB-BD31-4B8C-83A1-F6EECF244321}">
                <p14:modId xmlns:p14="http://schemas.microsoft.com/office/powerpoint/2010/main" val="451897729"/>
              </p:ext>
            </p:extLst>
          </p:nvPr>
        </p:nvGraphicFramePr>
        <p:xfrm>
          <a:off x="825499" y="1476003"/>
          <a:ext cx="5207002" cy="3095625"/>
        </p:xfrm>
        <a:graphic>
          <a:graphicData uri="http://schemas.openxmlformats.org/drawingml/2006/table">
            <a:tbl>
              <a:tblPr/>
              <a:tblGrid>
                <a:gridCol w="352210">
                  <a:extLst>
                    <a:ext uri="{9D8B030D-6E8A-4147-A177-3AD203B41FA5}">
                      <a16:colId xmlns:a16="http://schemas.microsoft.com/office/drawing/2014/main" val="1264722323"/>
                    </a:ext>
                  </a:extLst>
                </a:gridCol>
                <a:gridCol w="523556">
                  <a:extLst>
                    <a:ext uri="{9D8B030D-6E8A-4147-A177-3AD203B41FA5}">
                      <a16:colId xmlns:a16="http://schemas.microsoft.com/office/drawing/2014/main" val="3027032227"/>
                    </a:ext>
                  </a:extLst>
                </a:gridCol>
                <a:gridCol w="609229">
                  <a:extLst>
                    <a:ext uri="{9D8B030D-6E8A-4147-A177-3AD203B41FA5}">
                      <a16:colId xmlns:a16="http://schemas.microsoft.com/office/drawing/2014/main" val="3729524873"/>
                    </a:ext>
                  </a:extLst>
                </a:gridCol>
                <a:gridCol w="609229">
                  <a:extLst>
                    <a:ext uri="{9D8B030D-6E8A-4147-A177-3AD203B41FA5}">
                      <a16:colId xmlns:a16="http://schemas.microsoft.com/office/drawing/2014/main" val="1520334704"/>
                    </a:ext>
                  </a:extLst>
                </a:gridCol>
                <a:gridCol w="609229">
                  <a:extLst>
                    <a:ext uri="{9D8B030D-6E8A-4147-A177-3AD203B41FA5}">
                      <a16:colId xmlns:a16="http://schemas.microsoft.com/office/drawing/2014/main" val="4123865801"/>
                    </a:ext>
                  </a:extLst>
                </a:gridCol>
                <a:gridCol w="609229">
                  <a:extLst>
                    <a:ext uri="{9D8B030D-6E8A-4147-A177-3AD203B41FA5}">
                      <a16:colId xmlns:a16="http://schemas.microsoft.com/office/drawing/2014/main" val="3901724617"/>
                    </a:ext>
                  </a:extLst>
                </a:gridCol>
                <a:gridCol w="523556">
                  <a:extLst>
                    <a:ext uri="{9D8B030D-6E8A-4147-A177-3AD203B41FA5}">
                      <a16:colId xmlns:a16="http://schemas.microsoft.com/office/drawing/2014/main" val="3108321633"/>
                    </a:ext>
                  </a:extLst>
                </a:gridCol>
                <a:gridCol w="685382">
                  <a:extLst>
                    <a:ext uri="{9D8B030D-6E8A-4147-A177-3AD203B41FA5}">
                      <a16:colId xmlns:a16="http://schemas.microsoft.com/office/drawing/2014/main" val="4121621487"/>
                    </a:ext>
                  </a:extLst>
                </a:gridCol>
                <a:gridCol w="685382">
                  <a:extLst>
                    <a:ext uri="{9D8B030D-6E8A-4147-A177-3AD203B41FA5}">
                      <a16:colId xmlns:a16="http://schemas.microsoft.com/office/drawing/2014/main" val="1799281850"/>
                    </a:ext>
                  </a:extLst>
                </a:gridCol>
              </a:tblGrid>
              <a:tr h="238125">
                <a:tc gridSpan="3">
                  <a:txBody>
                    <a:bodyPr/>
                    <a:lstStyle/>
                    <a:p>
                      <a:pPr algn="l" fontAlgn="b"/>
                      <a:r>
                        <a:rPr lang="zh-TW" altLang="en-US" sz="1100" b="0" i="0" u="none" strike="noStrike">
                          <a:solidFill>
                            <a:srgbClr val="000000"/>
                          </a:solidFill>
                          <a:effectLst/>
                          <a:latin typeface="游ゴシック" panose="020B0400000000000000" pitchFamily="50" charset="-128"/>
                          <a:ea typeface="游ゴシック" panose="020B0400000000000000" pitchFamily="50" charset="-128"/>
                        </a:rPr>
                        <a:t>表</a:t>
                      </a:r>
                      <a:r>
                        <a:rPr lang="en-US" altLang="zh-TW" sz="1100" b="0" i="0" u="none" strike="noStrike">
                          <a:solidFill>
                            <a:srgbClr val="000000"/>
                          </a:solidFill>
                          <a:effectLst/>
                          <a:latin typeface="游ゴシック" panose="020B0400000000000000" pitchFamily="50" charset="-128"/>
                          <a:ea typeface="游ゴシック" panose="020B0400000000000000" pitchFamily="50" charset="-128"/>
                        </a:rPr>
                        <a:t>3.</a:t>
                      </a:r>
                      <a:r>
                        <a:rPr lang="zh-TW" altLang="en-US" sz="1100" b="0" i="0" u="none" strike="noStrike">
                          <a:solidFill>
                            <a:srgbClr val="000000"/>
                          </a:solidFill>
                          <a:effectLst/>
                          <a:latin typeface="游ゴシック" panose="020B0400000000000000" pitchFamily="50" charset="-128"/>
                          <a:ea typeface="游ゴシック" panose="020B0400000000000000" pitchFamily="50" charset="-128"/>
                        </a:rPr>
                        <a:t>観察候補順番</a:t>
                      </a: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a:txBody>
                    <a:bodyPr/>
                    <a:lstStyle/>
                    <a:p>
                      <a:pPr algn="l" fontAlgn="b"/>
                      <a:endParaRPr lang="ja-JP" altLang="en-US" sz="1100" b="0" i="0" u="none" strike="noStrike">
                        <a:solidFill>
                          <a:srgbClr val="000000"/>
                        </a:solidFill>
                        <a:effectLst/>
                        <a:latin typeface="游ゴシック" panose="020B0400000000000000" pitchFamily="50" charset="-128"/>
                        <a:ea typeface="游ゴシック" panose="020B0400000000000000" pitchFamily="50" charset="-128"/>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ja-JP" altLang="en-US" sz="1100" b="0" i="0" u="none" strike="noStrike">
                        <a:solidFill>
                          <a:srgbClr val="000000"/>
                        </a:solidFill>
                        <a:effectLst/>
                        <a:latin typeface="游ゴシック" panose="020B0400000000000000" pitchFamily="50" charset="-128"/>
                        <a:ea typeface="游ゴシック" panose="020B0400000000000000" pitchFamily="50" charset="-128"/>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ja-JP" altLang="en-US" sz="1100" b="0" i="0" u="none" strike="noStrike">
                        <a:solidFill>
                          <a:srgbClr val="000000"/>
                        </a:solidFill>
                        <a:effectLst/>
                        <a:latin typeface="游ゴシック" panose="020B0400000000000000" pitchFamily="50" charset="-128"/>
                        <a:ea typeface="游ゴシック" panose="020B0400000000000000" pitchFamily="50" charset="-128"/>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b"/>
                      <a:endParaRPr lang="ja-JP" altLang="en-US" sz="1100" b="0" i="0" u="none" strike="noStrike">
                        <a:solidFill>
                          <a:srgbClr val="000000"/>
                        </a:solidFill>
                        <a:effectLst/>
                        <a:latin typeface="游ゴシック" panose="020B0400000000000000" pitchFamily="50" charset="-128"/>
                        <a:ea typeface="游ゴシック" panose="020B0400000000000000" pitchFamily="50" charset="-128"/>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ja-JP" altLang="en-US" sz="1100" b="0" i="0" u="none" strike="noStrike">
                        <a:solidFill>
                          <a:srgbClr val="000000"/>
                        </a:solidFill>
                        <a:effectLst/>
                        <a:latin typeface="游ゴシック" panose="020B0400000000000000" pitchFamily="50" charset="-128"/>
                        <a:ea typeface="游ゴシック" panose="020B0400000000000000" pitchFamily="50" charset="-128"/>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ja-JP" altLang="en-US" sz="1100" b="0" i="0" u="none" strike="noStrike">
                        <a:solidFill>
                          <a:srgbClr val="000000"/>
                        </a:solidFill>
                        <a:effectLst/>
                        <a:latin typeface="游ゴシック" panose="020B0400000000000000" pitchFamily="50" charset="-128"/>
                        <a:ea typeface="游ゴシック" panose="020B0400000000000000" pitchFamily="50" charset="-128"/>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80179976"/>
                  </a:ext>
                </a:extLst>
              </a:tr>
              <a:tr h="238125">
                <a:tc rowSpan="2">
                  <a:txBody>
                    <a:bodyPr/>
                    <a:lstStyle/>
                    <a:p>
                      <a:pPr algn="ctr" fontAlgn="ctr"/>
                      <a:r>
                        <a:rPr lang="en-US" sz="1100" b="0" i="0" u="none" strike="noStrike">
                          <a:solidFill>
                            <a:srgbClr val="000000"/>
                          </a:solidFill>
                          <a:effectLst/>
                          <a:latin typeface="游ゴシック" panose="020B0400000000000000" pitchFamily="50" charset="-128"/>
                          <a:ea typeface="游ゴシック" panose="020B0400000000000000" pitchFamily="50" charset="-128"/>
                        </a:rPr>
                        <a:t>No</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2">
                  <a:txBody>
                    <a:bodyPr/>
                    <a:lstStyle/>
                    <a:p>
                      <a:pPr algn="ctr" fontAlgn="ctr"/>
                      <a:r>
                        <a:rPr lang="ja-JP" altLang="en-US" sz="1100" b="0" i="0" u="none" strike="noStrike">
                          <a:solidFill>
                            <a:srgbClr val="000000"/>
                          </a:solidFill>
                          <a:effectLst/>
                          <a:latin typeface="游ゴシック" panose="020B0400000000000000" pitchFamily="50" charset="-128"/>
                          <a:ea typeface="游ゴシック" panose="020B0400000000000000" pitchFamily="50" charset="-128"/>
                        </a:rPr>
                        <a:t>時刻</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2">
                  <a:txBody>
                    <a:bodyPr/>
                    <a:lstStyle/>
                    <a:p>
                      <a:pPr algn="ctr" fontAlgn="b"/>
                      <a:r>
                        <a:rPr lang="ja-JP" altLang="en-US" sz="1100" b="0" i="0" u="none" strike="noStrike">
                          <a:solidFill>
                            <a:srgbClr val="000000"/>
                          </a:solidFill>
                          <a:effectLst/>
                          <a:latin typeface="游ゴシック" panose="020B0400000000000000" pitchFamily="50" charset="-128"/>
                          <a:ea typeface="游ゴシック" panose="020B0400000000000000" pitchFamily="50" charset="-128"/>
                        </a:rPr>
                        <a:t>修正値</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kumimoji="1" lang="ja-JP" altLang="en-US"/>
                    </a:p>
                  </a:txBody>
                  <a:tcPr/>
                </a:tc>
                <a:tc rowSpan="2">
                  <a:txBody>
                    <a:bodyPr/>
                    <a:lstStyle/>
                    <a:p>
                      <a:pPr algn="ctr" fontAlgn="b"/>
                      <a:r>
                        <a:rPr lang="ja-JP" altLang="en-US" sz="1100" b="0" i="0" u="none" strike="noStrike">
                          <a:solidFill>
                            <a:srgbClr val="000000"/>
                          </a:solidFill>
                          <a:effectLst/>
                          <a:latin typeface="游ゴシック" panose="020B0400000000000000" pitchFamily="50" charset="-128"/>
                          <a:ea typeface="游ゴシック" panose="020B0400000000000000" pitchFamily="50" charset="-128"/>
                        </a:rPr>
                        <a:t>滞在</a:t>
                      </a:r>
                      <a:br>
                        <a:rPr lang="ja-JP" altLang="en-US" sz="1100" b="0" i="0" u="none" strike="noStrike">
                          <a:solidFill>
                            <a:srgbClr val="000000"/>
                          </a:solidFill>
                          <a:effectLst/>
                          <a:latin typeface="游ゴシック" panose="020B0400000000000000" pitchFamily="50" charset="-128"/>
                          <a:ea typeface="游ゴシック" panose="020B0400000000000000" pitchFamily="50" charset="-128"/>
                        </a:rPr>
                      </a:br>
                      <a:r>
                        <a:rPr lang="ja-JP" altLang="en-US" sz="1100" b="0" i="0" u="none" strike="noStrike">
                          <a:solidFill>
                            <a:srgbClr val="000000"/>
                          </a:solidFill>
                          <a:effectLst/>
                          <a:latin typeface="游ゴシック" panose="020B0400000000000000" pitchFamily="50" charset="-128"/>
                          <a:ea typeface="游ゴシック" panose="020B0400000000000000" pitchFamily="50" charset="-128"/>
                        </a:rPr>
                        <a:t>判定</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2">
                  <a:txBody>
                    <a:bodyPr/>
                    <a:lstStyle/>
                    <a:p>
                      <a:pPr algn="ctr" fontAlgn="b"/>
                      <a:r>
                        <a:rPr lang="ja-JP" altLang="en-US" sz="1100" b="0" i="0" u="none" strike="noStrike">
                          <a:solidFill>
                            <a:srgbClr val="000000"/>
                          </a:solidFill>
                          <a:effectLst/>
                          <a:latin typeface="游ゴシック" panose="020B0400000000000000" pitchFamily="50" charset="-128"/>
                          <a:ea typeface="游ゴシック" panose="020B0400000000000000" pitchFamily="50" charset="-128"/>
                        </a:rPr>
                        <a:t>滞在</a:t>
                      </a:r>
                      <a:br>
                        <a:rPr lang="ja-JP" altLang="en-US" sz="1100" b="0" i="0" u="none" strike="noStrike">
                          <a:solidFill>
                            <a:srgbClr val="000000"/>
                          </a:solidFill>
                          <a:effectLst/>
                          <a:latin typeface="游ゴシック" panose="020B0400000000000000" pitchFamily="50" charset="-128"/>
                          <a:ea typeface="游ゴシック" panose="020B0400000000000000" pitchFamily="50" charset="-128"/>
                        </a:rPr>
                      </a:br>
                      <a:r>
                        <a:rPr lang="ja-JP" altLang="en-US" sz="1100" b="0" i="0" u="none" strike="noStrike">
                          <a:solidFill>
                            <a:srgbClr val="000000"/>
                          </a:solidFill>
                          <a:effectLst/>
                          <a:latin typeface="游ゴシック" panose="020B0400000000000000" pitchFamily="50" charset="-128"/>
                          <a:ea typeface="游ゴシック" panose="020B0400000000000000" pitchFamily="50" charset="-128"/>
                        </a:rPr>
                        <a:t>カウンタ</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2">
                  <a:txBody>
                    <a:bodyPr/>
                    <a:lstStyle/>
                    <a:p>
                      <a:pPr algn="ctr" fontAlgn="ctr"/>
                      <a:r>
                        <a:rPr lang="ja-JP" altLang="en-US" sz="1100" b="0" i="0" u="none" strike="noStrike">
                          <a:solidFill>
                            <a:srgbClr val="000000"/>
                          </a:solidFill>
                          <a:effectLst/>
                          <a:latin typeface="游ゴシック" panose="020B0400000000000000" pitchFamily="50" charset="-128"/>
                          <a:ea typeface="游ゴシック" panose="020B0400000000000000" pitchFamily="50" charset="-128"/>
                        </a:rPr>
                        <a:t>観察候補</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2">
                  <a:txBody>
                    <a:bodyPr/>
                    <a:lstStyle/>
                    <a:p>
                      <a:pPr algn="ctr" fontAlgn="ctr"/>
                      <a:r>
                        <a:rPr lang="ja-JP" altLang="en-US" sz="1100" b="0" i="0" u="none" strike="noStrike">
                          <a:solidFill>
                            <a:srgbClr val="000000"/>
                          </a:solidFill>
                          <a:effectLst/>
                          <a:latin typeface="游ゴシック" panose="020B0400000000000000" pitchFamily="50" charset="-128"/>
                          <a:ea typeface="游ゴシック" panose="020B0400000000000000" pitchFamily="50" charset="-128"/>
                        </a:rPr>
                        <a:t>順番</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2">
                  <a:txBody>
                    <a:bodyPr/>
                    <a:lstStyle/>
                    <a:p>
                      <a:pPr algn="ctr" fontAlgn="b"/>
                      <a:r>
                        <a:rPr lang="zh-TW" altLang="en-US" sz="1100" b="0" i="0" u="none" strike="noStrike">
                          <a:solidFill>
                            <a:srgbClr val="000000"/>
                          </a:solidFill>
                          <a:effectLst/>
                          <a:latin typeface="游ゴシック" panose="020B0400000000000000" pitchFamily="50" charset="-128"/>
                          <a:ea typeface="游ゴシック" panose="020B0400000000000000" pitchFamily="50" charset="-128"/>
                        </a:rPr>
                        <a:t>滞在</a:t>
                      </a:r>
                      <a:br>
                        <a:rPr lang="zh-TW" altLang="en-US" sz="1100" b="0" i="0" u="none" strike="noStrike">
                          <a:solidFill>
                            <a:srgbClr val="000000"/>
                          </a:solidFill>
                          <a:effectLst/>
                          <a:latin typeface="游ゴシック" panose="020B0400000000000000" pitchFamily="50" charset="-128"/>
                          <a:ea typeface="游ゴシック" panose="020B0400000000000000" pitchFamily="50" charset="-128"/>
                        </a:rPr>
                      </a:br>
                      <a:r>
                        <a:rPr lang="zh-TW" altLang="en-US" sz="1100" b="0" i="0" u="none" strike="noStrike">
                          <a:solidFill>
                            <a:srgbClr val="000000"/>
                          </a:solidFill>
                          <a:effectLst/>
                          <a:latin typeface="游ゴシック" panose="020B0400000000000000" pitchFamily="50" charset="-128"/>
                          <a:ea typeface="游ゴシック" panose="020B0400000000000000" pitchFamily="50" charset="-128"/>
                        </a:rPr>
                        <a:t>開始時刻</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468140479"/>
                  </a:ext>
                </a:extLst>
              </a:tr>
              <a:tr h="238125">
                <a:tc vMerge="1">
                  <a:txBody>
                    <a:bodyPr/>
                    <a:lstStyle/>
                    <a:p>
                      <a:endParaRPr kumimoji="1" lang="ja-JP" altLang="en-US"/>
                    </a:p>
                  </a:txBody>
                  <a:tcPr/>
                </a:tc>
                <a:tc vMerge="1">
                  <a:txBody>
                    <a:bodyPr/>
                    <a:lstStyle/>
                    <a:p>
                      <a:endParaRPr kumimoji="1" lang="ja-JP" altLang="en-US"/>
                    </a:p>
                  </a:txBody>
                  <a:tcPr/>
                </a:tc>
                <a:tc>
                  <a:txBody>
                    <a:bodyPr/>
                    <a:lstStyle/>
                    <a:p>
                      <a:pPr algn="ctr" fontAlgn="b"/>
                      <a:r>
                        <a:rPr lang="en-US" sz="1100" b="0" i="0" u="none" strike="noStrike">
                          <a:solidFill>
                            <a:srgbClr val="000000"/>
                          </a:solidFill>
                          <a:effectLst/>
                          <a:latin typeface="游ゴシック" panose="020B0400000000000000" pitchFamily="50" charset="-128"/>
                          <a:ea typeface="游ゴシック" panose="020B0400000000000000" pitchFamily="50" charset="-128"/>
                        </a:rPr>
                        <a:t>x</a:t>
                      </a:r>
                      <a:r>
                        <a:rPr lang="ja-JP" altLang="en-US" sz="1100" b="0" i="0" u="none" strike="noStrike">
                          <a:solidFill>
                            <a:srgbClr val="000000"/>
                          </a:solidFill>
                          <a:effectLst/>
                          <a:latin typeface="游ゴシック" panose="020B0400000000000000" pitchFamily="50" charset="-128"/>
                          <a:ea typeface="游ゴシック" panose="020B0400000000000000" pitchFamily="50" charset="-128"/>
                        </a:rPr>
                        <a:t>座標</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游ゴシック" panose="020B0400000000000000" pitchFamily="50" charset="-128"/>
                          <a:ea typeface="游ゴシック" panose="020B0400000000000000" pitchFamily="50" charset="-128"/>
                        </a:rPr>
                        <a:t>y</a:t>
                      </a:r>
                      <a:r>
                        <a:rPr lang="ja-JP" altLang="en-US" sz="1100" b="0" i="0" u="none" strike="noStrike">
                          <a:solidFill>
                            <a:srgbClr val="000000"/>
                          </a:solidFill>
                          <a:effectLst/>
                          <a:latin typeface="游ゴシック" panose="020B0400000000000000" pitchFamily="50" charset="-128"/>
                          <a:ea typeface="游ゴシック" panose="020B0400000000000000" pitchFamily="50" charset="-128"/>
                        </a:rPr>
                        <a:t>座標</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extLst>
                  <a:ext uri="{0D108BD9-81ED-4DB2-BD59-A6C34878D82A}">
                    <a16:rowId xmlns:a16="http://schemas.microsoft.com/office/drawing/2014/main" val="3501292709"/>
                  </a:ext>
                </a:extLst>
              </a:tr>
              <a:tr h="238125">
                <a:tc>
                  <a:txBody>
                    <a:bodyPr/>
                    <a:lstStyle/>
                    <a:p>
                      <a:pPr algn="ctr" fontAlgn="b"/>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10:05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10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12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ja-JP" altLang="en-US" sz="1100" b="0" i="0" u="none" strike="noStrike">
                          <a:solidFill>
                            <a:srgbClr val="000000"/>
                          </a:solidFill>
                          <a:effectLst/>
                          <a:latin typeface="游ゴシック" panose="020B0400000000000000" pitchFamily="50" charset="-128"/>
                          <a:ea typeface="游ゴシック" panose="020B0400000000000000" pitchFamily="50" charset="-128"/>
                        </a:rPr>
                        <a:t>滞在</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ja-JP" altLang="en-US" sz="1100" b="0" i="0" u="none" strike="noStrike">
                          <a:solidFill>
                            <a:srgbClr val="000000"/>
                          </a:solidFill>
                          <a:effectLst/>
                          <a:latin typeface="游ゴシック" panose="020B0400000000000000" pitchFamily="50" charset="-128"/>
                          <a:ea typeface="游ゴシック" panose="020B0400000000000000" pitchFamily="50" charset="-128"/>
                        </a:rPr>
                        <a:t>〇</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r" fontAlgn="b"/>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10:00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extLst>
                  <a:ext uri="{0D108BD9-81ED-4DB2-BD59-A6C34878D82A}">
                    <a16:rowId xmlns:a16="http://schemas.microsoft.com/office/drawing/2014/main" val="2501012481"/>
                  </a:ext>
                </a:extLst>
              </a:tr>
              <a:tr h="238125">
                <a:tc>
                  <a:txBody>
                    <a:bodyPr/>
                    <a:lstStyle/>
                    <a:p>
                      <a:pPr algn="ctr" fontAlgn="b"/>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9</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10:40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12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22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ja-JP" altLang="en-US" sz="1100" b="0" i="0" u="none" strike="noStrike">
                          <a:solidFill>
                            <a:srgbClr val="000000"/>
                          </a:solidFill>
                          <a:effectLst/>
                          <a:latin typeface="游ゴシック" panose="020B0400000000000000" pitchFamily="50" charset="-128"/>
                          <a:ea typeface="游ゴシック" panose="020B0400000000000000" pitchFamily="50" charset="-128"/>
                        </a:rPr>
                        <a:t>滞在</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ja-JP" altLang="en-US" sz="1100" b="0" i="0" u="none" strike="noStrike">
                          <a:solidFill>
                            <a:srgbClr val="000000"/>
                          </a:solidFill>
                          <a:effectLst/>
                          <a:latin typeface="游ゴシック" panose="020B0400000000000000" pitchFamily="50" charset="-128"/>
                          <a:ea typeface="游ゴシック" panose="020B0400000000000000" pitchFamily="50" charset="-128"/>
                        </a:rPr>
                        <a:t>〇</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r" fontAlgn="b"/>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10:30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extLst>
                  <a:ext uri="{0D108BD9-81ED-4DB2-BD59-A6C34878D82A}">
                    <a16:rowId xmlns:a16="http://schemas.microsoft.com/office/drawing/2014/main" val="2575702008"/>
                  </a:ext>
                </a:extLst>
              </a:tr>
              <a:tr h="238125">
                <a:tc>
                  <a:txBody>
                    <a:bodyPr/>
                    <a:lstStyle/>
                    <a:p>
                      <a:pPr algn="ctr" fontAlgn="b"/>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11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10:50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14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22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ja-JP" altLang="en-US" sz="1100" b="0" i="0" u="none" strike="noStrike">
                          <a:solidFill>
                            <a:srgbClr val="000000"/>
                          </a:solidFill>
                          <a:effectLst/>
                          <a:latin typeface="游ゴシック" panose="020B0400000000000000" pitchFamily="50" charset="-128"/>
                          <a:ea typeface="游ゴシック" panose="020B0400000000000000" pitchFamily="50" charset="-128"/>
                        </a:rPr>
                        <a:t>滞在</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ja-JP" altLang="en-US" sz="1100" b="0" i="0" u="none" strike="noStrike">
                          <a:solidFill>
                            <a:srgbClr val="000000"/>
                          </a:solidFill>
                          <a:effectLst/>
                          <a:latin typeface="游ゴシック" panose="020B0400000000000000" pitchFamily="50" charset="-128"/>
                          <a:ea typeface="游ゴシック" panose="020B0400000000000000" pitchFamily="50" charset="-128"/>
                        </a:rPr>
                        <a:t>〇</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12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r" fontAlgn="b"/>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10:50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extLst>
                  <a:ext uri="{0D108BD9-81ED-4DB2-BD59-A6C34878D82A}">
                    <a16:rowId xmlns:a16="http://schemas.microsoft.com/office/drawing/2014/main" val="4234827672"/>
                  </a:ext>
                </a:extLst>
              </a:tr>
              <a:tr h="238125">
                <a:tc>
                  <a:txBody>
                    <a:bodyPr/>
                    <a:lstStyle/>
                    <a:p>
                      <a:pPr algn="ctr" fontAlgn="b"/>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14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11:05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11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49</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ja-JP" altLang="en-US" sz="1100" b="0" i="0" u="none" strike="noStrike">
                          <a:solidFill>
                            <a:srgbClr val="000000"/>
                          </a:solidFill>
                          <a:effectLst/>
                          <a:latin typeface="游ゴシック" panose="020B0400000000000000" pitchFamily="50" charset="-128"/>
                          <a:ea typeface="游ゴシック" panose="020B0400000000000000" pitchFamily="50" charset="-128"/>
                        </a:rPr>
                        <a:t>滞在</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ja-JP" altLang="en-US" sz="1100" b="0" i="0" u="none" strike="noStrike">
                          <a:solidFill>
                            <a:srgbClr val="000000"/>
                          </a:solidFill>
                          <a:effectLst/>
                          <a:latin typeface="游ゴシック" panose="020B0400000000000000" pitchFamily="50" charset="-128"/>
                          <a:ea typeface="游ゴシック" panose="020B0400000000000000" pitchFamily="50" charset="-128"/>
                        </a:rPr>
                        <a:t>〇</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12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r" fontAlgn="b"/>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11:05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extLst>
                  <a:ext uri="{0D108BD9-81ED-4DB2-BD59-A6C34878D82A}">
                    <a16:rowId xmlns:a16="http://schemas.microsoft.com/office/drawing/2014/main" val="246018252"/>
                  </a:ext>
                </a:extLst>
              </a:tr>
              <a:tr h="238125">
                <a:tc>
                  <a:txBody>
                    <a:bodyPr/>
                    <a:lstStyle/>
                    <a:p>
                      <a:pPr algn="ctr" fontAlgn="b"/>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18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11:25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11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23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ja-JP" altLang="en-US" sz="1100" b="0" i="0" u="none" strike="noStrike">
                          <a:solidFill>
                            <a:srgbClr val="000000"/>
                          </a:solidFill>
                          <a:effectLst/>
                          <a:latin typeface="游ゴシック" panose="020B0400000000000000" pitchFamily="50" charset="-128"/>
                          <a:ea typeface="游ゴシック" panose="020B0400000000000000" pitchFamily="50" charset="-128"/>
                        </a:rPr>
                        <a:t>滞在</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ja-JP" altLang="en-US" sz="1100" b="0" i="0" u="none" strike="noStrike">
                          <a:solidFill>
                            <a:srgbClr val="000000"/>
                          </a:solidFill>
                          <a:effectLst/>
                          <a:latin typeface="游ゴシック" panose="020B0400000000000000" pitchFamily="50" charset="-128"/>
                          <a:ea typeface="游ゴシック" panose="020B0400000000000000" pitchFamily="50" charset="-128"/>
                        </a:rPr>
                        <a:t>〇</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r" fontAlgn="b"/>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11:15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extLst>
                  <a:ext uri="{0D108BD9-81ED-4DB2-BD59-A6C34878D82A}">
                    <a16:rowId xmlns:a16="http://schemas.microsoft.com/office/drawing/2014/main" val="3776034194"/>
                  </a:ext>
                </a:extLst>
              </a:tr>
              <a:tr h="238125">
                <a:tc>
                  <a:txBody>
                    <a:bodyPr/>
                    <a:lstStyle/>
                    <a:p>
                      <a:pPr algn="ctr" fontAlgn="b"/>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23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11:50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15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41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ja-JP" altLang="en-US" sz="1100" b="0" i="0" u="none" strike="noStrike">
                          <a:solidFill>
                            <a:srgbClr val="000000"/>
                          </a:solidFill>
                          <a:effectLst/>
                          <a:latin typeface="游ゴシック" panose="020B0400000000000000" pitchFamily="50" charset="-128"/>
                          <a:ea typeface="游ゴシック" panose="020B0400000000000000" pitchFamily="50" charset="-128"/>
                        </a:rPr>
                        <a:t>滞在</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ja-JP" altLang="en-US" sz="1100" b="0" i="0" u="none" strike="noStrike">
                          <a:solidFill>
                            <a:srgbClr val="000000"/>
                          </a:solidFill>
                          <a:effectLst/>
                          <a:latin typeface="游ゴシック" panose="020B0400000000000000" pitchFamily="50" charset="-128"/>
                          <a:ea typeface="游ゴシック" panose="020B0400000000000000" pitchFamily="50" charset="-128"/>
                        </a:rPr>
                        <a:t>〇</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r" fontAlgn="b"/>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11:35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extLst>
                  <a:ext uri="{0D108BD9-81ED-4DB2-BD59-A6C34878D82A}">
                    <a16:rowId xmlns:a16="http://schemas.microsoft.com/office/drawing/2014/main" val="817287037"/>
                  </a:ext>
                </a:extLst>
              </a:tr>
              <a:tr h="238125">
                <a:tc>
                  <a:txBody>
                    <a:bodyPr/>
                    <a:lstStyle/>
                    <a:p>
                      <a:pPr algn="ctr" fontAlgn="b"/>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27</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r" fontAlgn="b"/>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12:10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r" fontAlgn="b"/>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27</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r" fontAlgn="b"/>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22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ja-JP" altLang="en-US" sz="1100" b="0" i="0" u="none" strike="noStrike">
                          <a:solidFill>
                            <a:srgbClr val="000000"/>
                          </a:solidFill>
                          <a:effectLst/>
                          <a:latin typeface="游ゴシック" panose="020B0400000000000000" pitchFamily="50" charset="-128"/>
                          <a:ea typeface="游ゴシック" panose="020B0400000000000000" pitchFamily="50" charset="-128"/>
                        </a:rPr>
                        <a:t>滞在</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r" fontAlgn="b"/>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ja-JP" altLang="en-US" sz="1100" b="0" i="0" u="none" strike="noStrike">
                          <a:solidFill>
                            <a:srgbClr val="000000"/>
                          </a:solidFill>
                          <a:effectLst/>
                          <a:latin typeface="游ゴシック" panose="020B0400000000000000" pitchFamily="50" charset="-128"/>
                          <a:ea typeface="游ゴシック" panose="020B0400000000000000" pitchFamily="50" charset="-128"/>
                        </a:rPr>
                        <a:t>〇</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r" fontAlgn="b"/>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solidFill>
                      <a:srgbClr val="D9E1F2"/>
                    </a:solidFill>
                  </a:tcPr>
                </a:tc>
                <a:tc>
                  <a:txBody>
                    <a:bodyPr/>
                    <a:lstStyle/>
                    <a:p>
                      <a:pPr algn="r" fontAlgn="b"/>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12:05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solidFill>
                      <a:srgbClr val="D9E1F2"/>
                    </a:solidFill>
                  </a:tcPr>
                </a:tc>
                <a:extLst>
                  <a:ext uri="{0D108BD9-81ED-4DB2-BD59-A6C34878D82A}">
                    <a16:rowId xmlns:a16="http://schemas.microsoft.com/office/drawing/2014/main" val="1926055546"/>
                  </a:ext>
                </a:extLst>
              </a:tr>
              <a:tr h="238125">
                <a:tc>
                  <a:txBody>
                    <a:bodyPr/>
                    <a:lstStyle/>
                    <a:p>
                      <a:pPr algn="ctr" fontAlgn="b"/>
                      <a:r>
                        <a:rPr lang="ja-JP" altLang="en-US" sz="11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ja-JP" altLang="en-US" sz="11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ja-JP" altLang="en-US" sz="11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ja-JP" altLang="en-US" sz="11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ja-JP" altLang="en-US" sz="11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ja-JP" altLang="en-US" sz="11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ja-JP" altLang="en-US" sz="11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ja-JP" altLang="en-US" sz="11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D9E1F2"/>
                    </a:solidFill>
                  </a:tcPr>
                </a:tc>
                <a:tc>
                  <a:txBody>
                    <a:bodyPr/>
                    <a:lstStyle/>
                    <a:p>
                      <a:pPr algn="l" fontAlgn="b"/>
                      <a:r>
                        <a:rPr lang="ja-JP" altLang="en-US" sz="11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D9E1F2"/>
                    </a:solidFill>
                  </a:tcPr>
                </a:tc>
                <a:extLst>
                  <a:ext uri="{0D108BD9-81ED-4DB2-BD59-A6C34878D82A}">
                    <a16:rowId xmlns:a16="http://schemas.microsoft.com/office/drawing/2014/main" val="1872827543"/>
                  </a:ext>
                </a:extLst>
              </a:tr>
              <a:tr h="238125">
                <a:tc>
                  <a:txBody>
                    <a:bodyPr/>
                    <a:lstStyle/>
                    <a:p>
                      <a:pPr algn="ctr" fontAlgn="b"/>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58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14:45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10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32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ja-JP" altLang="en-US" sz="1100" b="0" i="0" u="none" strike="noStrike">
                          <a:solidFill>
                            <a:srgbClr val="000000"/>
                          </a:solidFill>
                          <a:effectLst/>
                          <a:latin typeface="游ゴシック" panose="020B0400000000000000" pitchFamily="50" charset="-128"/>
                          <a:ea typeface="游ゴシック" panose="020B0400000000000000" pitchFamily="50" charset="-128"/>
                        </a:rPr>
                        <a:t>滞在</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ja-JP" altLang="en-US" sz="1100" b="0" i="0" u="none" strike="noStrike">
                          <a:solidFill>
                            <a:srgbClr val="000000"/>
                          </a:solidFill>
                          <a:effectLst/>
                          <a:latin typeface="游ゴシック" panose="020B0400000000000000" pitchFamily="50" charset="-128"/>
                          <a:ea typeface="游ゴシック" panose="020B0400000000000000" pitchFamily="50" charset="-128"/>
                        </a:rPr>
                        <a:t>〇</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r" fontAlgn="b"/>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14:35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extLst>
                  <a:ext uri="{0D108BD9-81ED-4DB2-BD59-A6C34878D82A}">
                    <a16:rowId xmlns:a16="http://schemas.microsoft.com/office/drawing/2014/main" val="1629373920"/>
                  </a:ext>
                </a:extLst>
              </a:tr>
              <a:tr h="238125">
                <a:tc>
                  <a:txBody>
                    <a:bodyPr/>
                    <a:lstStyle/>
                    <a:p>
                      <a:pPr algn="ctr" fontAlgn="b"/>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61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15:00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25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32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ja-JP" altLang="en-US" sz="1100" b="0" i="0" u="none" strike="noStrike">
                          <a:solidFill>
                            <a:srgbClr val="000000"/>
                          </a:solidFill>
                          <a:effectLst/>
                          <a:latin typeface="游ゴシック" panose="020B0400000000000000" pitchFamily="50" charset="-128"/>
                          <a:ea typeface="游ゴシック" panose="020B0400000000000000" pitchFamily="50" charset="-128"/>
                        </a:rPr>
                        <a:t>滞在</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ja-JP" altLang="en-US" sz="1100" b="0" i="0" u="none" strike="noStrike">
                          <a:solidFill>
                            <a:srgbClr val="000000"/>
                          </a:solidFill>
                          <a:effectLst/>
                          <a:latin typeface="游ゴシック" panose="020B0400000000000000" pitchFamily="50" charset="-128"/>
                          <a:ea typeface="游ゴシック" panose="020B0400000000000000" pitchFamily="50" charset="-128"/>
                        </a:rPr>
                        <a:t>〇</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12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r" fontAlgn="b"/>
                      <a:r>
                        <a:rPr lang="en-US" altLang="ja-JP" sz="1100" b="0" i="0" u="none" strike="noStrike" dirty="0">
                          <a:solidFill>
                            <a:srgbClr val="000000"/>
                          </a:solidFill>
                          <a:effectLst/>
                          <a:latin typeface="游ゴシック" panose="020B0400000000000000" pitchFamily="50" charset="-128"/>
                          <a:ea typeface="游ゴシック" panose="020B0400000000000000" pitchFamily="50" charset="-128"/>
                        </a:rPr>
                        <a:t>15:00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extLst>
                  <a:ext uri="{0D108BD9-81ED-4DB2-BD59-A6C34878D82A}">
                    <a16:rowId xmlns:a16="http://schemas.microsoft.com/office/drawing/2014/main" val="3313815281"/>
                  </a:ext>
                </a:extLst>
              </a:tr>
            </a:tbl>
          </a:graphicData>
        </a:graphic>
      </p:graphicFrame>
      <p:sp>
        <p:nvSpPr>
          <p:cNvPr id="3" name="テキスト ボックス 2">
            <a:extLst>
              <a:ext uri="{FF2B5EF4-FFF2-40B4-BE49-F238E27FC236}">
                <a16:creationId xmlns:a16="http://schemas.microsoft.com/office/drawing/2014/main" id="{1ED5B7E2-6BE6-5986-C8A1-F607C147CD61}"/>
              </a:ext>
            </a:extLst>
          </p:cNvPr>
          <p:cNvSpPr txBox="1"/>
          <p:nvPr/>
        </p:nvSpPr>
        <p:spPr>
          <a:xfrm>
            <a:off x="550630" y="882479"/>
            <a:ext cx="5723818" cy="600164"/>
          </a:xfrm>
          <a:prstGeom prst="rect">
            <a:avLst/>
          </a:prstGeom>
          <a:noFill/>
          <a:ln>
            <a:noFill/>
          </a:ln>
        </p:spPr>
        <p:txBody>
          <a:bodyPr wrap="square" rtlCol="0">
            <a:spAutoFit/>
          </a:bodyPr>
          <a:lstStyle/>
          <a:p>
            <a:r>
              <a:rPr kumimoji="1" lang="ja-JP" altLang="en-US" sz="1100" dirty="0"/>
              <a:t>　最終的にどこの場所でどの時刻で猫を観察するか判断するため、表</a:t>
            </a:r>
            <a:r>
              <a:rPr kumimoji="1" lang="en-US" altLang="ja-JP" sz="1100" dirty="0"/>
              <a:t>2</a:t>
            </a:r>
            <a:r>
              <a:rPr kumimoji="1" lang="ja-JP" altLang="en-US" sz="1100" dirty="0"/>
              <a:t>で観察候補のデータだけを抽出して表</a:t>
            </a:r>
            <a:r>
              <a:rPr kumimoji="1" lang="en-US" altLang="ja-JP" sz="1100" dirty="0"/>
              <a:t>3</a:t>
            </a:r>
            <a:r>
              <a:rPr kumimoji="1" lang="ja-JP" altLang="en-US" sz="1100" dirty="0"/>
              <a:t>を作成した。順番は滞在カウンタの大きなものから順番に番号をつけたものである。この順番と滞在時刻を追加した表を作成する。</a:t>
            </a:r>
            <a:endParaRPr kumimoji="1" lang="en-US" altLang="ja-JP" sz="1100" dirty="0"/>
          </a:p>
        </p:txBody>
      </p:sp>
    </p:spTree>
    <p:extLst>
      <p:ext uri="{BB962C8B-B14F-4D97-AF65-F5344CB8AC3E}">
        <p14:creationId xmlns:p14="http://schemas.microsoft.com/office/powerpoint/2010/main" val="225783705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正方形/長方形 3">
            <a:extLst>
              <a:ext uri="{FF2B5EF4-FFF2-40B4-BE49-F238E27FC236}">
                <a16:creationId xmlns:a16="http://schemas.microsoft.com/office/drawing/2014/main" id="{6987A9C3-6E89-1599-1BFE-A2BC15D2C20E}"/>
              </a:ext>
            </a:extLst>
          </p:cNvPr>
          <p:cNvSpPr/>
          <p:nvPr/>
        </p:nvSpPr>
        <p:spPr>
          <a:xfrm>
            <a:off x="540001" y="540000"/>
            <a:ext cx="5778000" cy="8826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テキスト ボックス 6">
            <a:extLst>
              <a:ext uri="{FF2B5EF4-FFF2-40B4-BE49-F238E27FC236}">
                <a16:creationId xmlns:a16="http://schemas.microsoft.com/office/drawing/2014/main" id="{B3F5D1F4-1429-5D76-846B-7A9C277F7100}"/>
              </a:ext>
            </a:extLst>
          </p:cNvPr>
          <p:cNvSpPr txBox="1"/>
          <p:nvPr/>
        </p:nvSpPr>
        <p:spPr>
          <a:xfrm>
            <a:off x="3850703" y="239203"/>
            <a:ext cx="2535810" cy="276999"/>
          </a:xfrm>
          <a:prstGeom prst="rect">
            <a:avLst/>
          </a:prstGeom>
          <a:noFill/>
        </p:spPr>
        <p:txBody>
          <a:bodyPr wrap="square" rtlCol="0">
            <a:spAutoFit/>
          </a:bodyPr>
          <a:lstStyle/>
          <a:p>
            <a:r>
              <a:rPr kumimoji="1" lang="ja-JP" altLang="en-US" sz="1200" dirty="0"/>
              <a:t>初級レベル表計算　難易度★☆☆</a:t>
            </a:r>
          </a:p>
        </p:txBody>
      </p:sp>
      <p:sp>
        <p:nvSpPr>
          <p:cNvPr id="8" name="テキスト ボックス 7">
            <a:extLst>
              <a:ext uri="{FF2B5EF4-FFF2-40B4-BE49-F238E27FC236}">
                <a16:creationId xmlns:a16="http://schemas.microsoft.com/office/drawing/2014/main" id="{E7B4B7EE-6CDC-5038-4D9B-86252A0C600C}"/>
              </a:ext>
            </a:extLst>
          </p:cNvPr>
          <p:cNvSpPr txBox="1"/>
          <p:nvPr/>
        </p:nvSpPr>
        <p:spPr>
          <a:xfrm>
            <a:off x="539998" y="540000"/>
            <a:ext cx="5180318" cy="307777"/>
          </a:xfrm>
          <a:prstGeom prst="rect">
            <a:avLst/>
          </a:prstGeom>
          <a:noFill/>
        </p:spPr>
        <p:txBody>
          <a:bodyPr wrap="square" rtlCol="0">
            <a:spAutoFit/>
          </a:bodyPr>
          <a:lstStyle/>
          <a:p>
            <a:r>
              <a:rPr lang="ja-JP" altLang="en-US" sz="1400" dirty="0"/>
              <a:t>統計</a:t>
            </a:r>
            <a:r>
              <a:rPr lang="en-US" altLang="ja-JP" sz="1400" dirty="0"/>
              <a:t>:</a:t>
            </a:r>
            <a:r>
              <a:rPr lang="ja-JP" altLang="en-US" sz="1400" dirty="0"/>
              <a:t>クロス集計</a:t>
            </a:r>
            <a:endParaRPr kumimoji="1" lang="ja-JP" altLang="en-US" sz="1400" dirty="0"/>
          </a:p>
        </p:txBody>
      </p:sp>
      <p:sp>
        <p:nvSpPr>
          <p:cNvPr id="9" name="テキスト ボックス 8">
            <a:extLst>
              <a:ext uri="{FF2B5EF4-FFF2-40B4-BE49-F238E27FC236}">
                <a16:creationId xmlns:a16="http://schemas.microsoft.com/office/drawing/2014/main" id="{3CD1921B-F1A2-40F5-451E-98CB72080098}"/>
              </a:ext>
            </a:extLst>
          </p:cNvPr>
          <p:cNvSpPr txBox="1"/>
          <p:nvPr/>
        </p:nvSpPr>
        <p:spPr>
          <a:xfrm>
            <a:off x="647700" y="863166"/>
            <a:ext cx="5591175" cy="769441"/>
          </a:xfrm>
          <a:prstGeom prst="rect">
            <a:avLst/>
          </a:prstGeom>
          <a:noFill/>
          <a:ln>
            <a:noFill/>
          </a:ln>
        </p:spPr>
        <p:txBody>
          <a:bodyPr wrap="square" rtlCol="0">
            <a:spAutoFit/>
          </a:bodyPr>
          <a:lstStyle/>
          <a:p>
            <a:r>
              <a:rPr kumimoji="1" lang="ja-JP" altLang="en-US" sz="1100" dirty="0"/>
              <a:t>　表</a:t>
            </a:r>
            <a:r>
              <a:rPr kumimoji="1" lang="en-US" altLang="ja-JP" sz="1100" dirty="0"/>
              <a:t>1</a:t>
            </a:r>
            <a:r>
              <a:rPr kumimoji="1" lang="ja-JP" altLang="en-US" sz="1100" dirty="0"/>
              <a:t>のようなクロス集計表を完成させ、</a:t>
            </a:r>
            <a:r>
              <a:rPr lang="ja-JP" altLang="en-US" sz="1100" b="0" i="0" u="none" strike="noStrike" dirty="0">
                <a:solidFill>
                  <a:srgbClr val="000000"/>
                </a:solidFill>
                <a:effectLst/>
                <a:latin typeface="Yu Gothic" panose="020B0400000000000000" pitchFamily="50" charset="-128"/>
                <a:ea typeface="Yu Gothic" panose="020B0400000000000000" pitchFamily="50" charset="-128"/>
              </a:rPr>
              <a:t>カイ二乗統計量を求める。また、表</a:t>
            </a:r>
            <a:r>
              <a:rPr lang="en-US" altLang="ja-JP" sz="1100" b="0" i="0" u="none" strike="noStrike" dirty="0">
                <a:solidFill>
                  <a:srgbClr val="000000"/>
                </a:solidFill>
                <a:effectLst/>
                <a:latin typeface="Yu Gothic" panose="020B0400000000000000" pitchFamily="50" charset="-128"/>
                <a:ea typeface="Yu Gothic" panose="020B0400000000000000" pitchFamily="50" charset="-128"/>
              </a:rPr>
              <a:t>2</a:t>
            </a:r>
            <a:r>
              <a:rPr lang="ja-JP" altLang="en-US" sz="1100" b="0" i="0" u="none" strike="noStrike" dirty="0">
                <a:solidFill>
                  <a:srgbClr val="000000"/>
                </a:solidFill>
                <a:effectLst/>
                <a:latin typeface="Yu Gothic" panose="020B0400000000000000" pitchFamily="50" charset="-128"/>
                <a:ea typeface="Yu Gothic" panose="020B0400000000000000" pitchFamily="50" charset="-128"/>
              </a:rPr>
              <a:t>のように、カイ二乗統計量が</a:t>
            </a:r>
            <a:r>
              <a:rPr lang="en-US" altLang="ja-JP" sz="1100" b="0" i="0" u="none" strike="noStrike" dirty="0">
                <a:solidFill>
                  <a:srgbClr val="000000"/>
                </a:solidFill>
                <a:effectLst/>
                <a:latin typeface="Yu Gothic" panose="020B0400000000000000" pitchFamily="50" charset="-128"/>
                <a:ea typeface="Yu Gothic" panose="020B0400000000000000" pitchFamily="50" charset="-128"/>
              </a:rPr>
              <a:t>0</a:t>
            </a:r>
            <a:r>
              <a:rPr lang="ja-JP" altLang="en-US" sz="1100" b="0" i="0" u="none" strike="noStrike" dirty="0">
                <a:solidFill>
                  <a:srgbClr val="000000"/>
                </a:solidFill>
                <a:effectLst/>
                <a:latin typeface="Yu Gothic" panose="020B0400000000000000" pitchFamily="50" charset="-128"/>
                <a:ea typeface="Yu Gothic" panose="020B0400000000000000" pitchFamily="50" charset="-128"/>
              </a:rPr>
              <a:t>になる場合は、ぞれぞれのデータがどのようになるか算出しなさい。</a:t>
            </a:r>
          </a:p>
          <a:p>
            <a:endParaRPr lang="ja-JP" altLang="en-US" sz="1100" dirty="0"/>
          </a:p>
        </p:txBody>
      </p:sp>
      <p:sp>
        <p:nvSpPr>
          <p:cNvPr id="47" name="スライド番号プレースホルダー 46">
            <a:extLst>
              <a:ext uri="{FF2B5EF4-FFF2-40B4-BE49-F238E27FC236}">
                <a16:creationId xmlns:a16="http://schemas.microsoft.com/office/drawing/2014/main" id="{27C6E011-9227-4205-915E-35185233DBF9}"/>
              </a:ext>
            </a:extLst>
          </p:cNvPr>
          <p:cNvSpPr>
            <a:spLocks noGrp="1"/>
          </p:cNvSpPr>
          <p:nvPr>
            <p:ph type="sldNum" sz="quarter" idx="12"/>
          </p:nvPr>
        </p:nvSpPr>
        <p:spPr/>
        <p:txBody>
          <a:bodyPr/>
          <a:lstStyle/>
          <a:p>
            <a:fld id="{0DBF7675-8707-498E-A828-857695EAC0C9}" type="slidenum">
              <a:rPr kumimoji="1" lang="ja-JP" altLang="en-US" smtClean="0"/>
              <a:t>23</a:t>
            </a:fld>
            <a:endParaRPr kumimoji="1" lang="ja-JP" altLang="en-US"/>
          </a:p>
        </p:txBody>
      </p:sp>
      <p:sp>
        <p:nvSpPr>
          <p:cNvPr id="49" name="テキスト ボックス 48">
            <a:extLst>
              <a:ext uri="{FF2B5EF4-FFF2-40B4-BE49-F238E27FC236}">
                <a16:creationId xmlns:a16="http://schemas.microsoft.com/office/drawing/2014/main" id="{7F232F45-64F7-3971-3CBF-4BABE92B2B62}"/>
              </a:ext>
            </a:extLst>
          </p:cNvPr>
          <p:cNvSpPr txBox="1"/>
          <p:nvPr/>
        </p:nvSpPr>
        <p:spPr>
          <a:xfrm>
            <a:off x="552796" y="6183335"/>
            <a:ext cx="1330153" cy="276999"/>
          </a:xfrm>
          <a:prstGeom prst="rect">
            <a:avLst/>
          </a:prstGeom>
          <a:noFill/>
          <a:ln w="19050">
            <a:solidFill>
              <a:srgbClr val="FF0000"/>
            </a:solidFill>
          </a:ln>
        </p:spPr>
        <p:txBody>
          <a:bodyPr wrap="square" rtlCol="0">
            <a:spAutoFit/>
          </a:bodyPr>
          <a:lstStyle/>
          <a:p>
            <a:pPr algn="ctr"/>
            <a:r>
              <a:rPr kumimoji="1" lang="ja-JP" altLang="en-US" sz="1200" dirty="0">
                <a:solidFill>
                  <a:srgbClr val="FF0000"/>
                </a:solidFill>
              </a:rPr>
              <a:t>使用</a:t>
            </a:r>
            <a:r>
              <a:rPr lang="ja-JP" altLang="en-US" sz="1200" dirty="0">
                <a:solidFill>
                  <a:srgbClr val="FF0000"/>
                </a:solidFill>
              </a:rPr>
              <a:t>関数等</a:t>
            </a:r>
            <a:endParaRPr kumimoji="1" lang="ja-JP" altLang="en-US" sz="1200" dirty="0">
              <a:solidFill>
                <a:srgbClr val="FF0000"/>
              </a:solidFill>
            </a:endParaRPr>
          </a:p>
        </p:txBody>
      </p:sp>
      <p:graphicFrame>
        <p:nvGraphicFramePr>
          <p:cNvPr id="50" name="表 50">
            <a:extLst>
              <a:ext uri="{FF2B5EF4-FFF2-40B4-BE49-F238E27FC236}">
                <a16:creationId xmlns:a16="http://schemas.microsoft.com/office/drawing/2014/main" id="{E0073A96-E24D-9E4B-0C6C-96CFF19FB94C}"/>
              </a:ext>
            </a:extLst>
          </p:cNvPr>
          <p:cNvGraphicFramePr>
            <a:graphicFrameLocks noGrp="1"/>
          </p:cNvGraphicFramePr>
          <p:nvPr>
            <p:extLst>
              <p:ext uri="{D42A27DB-BD31-4B8C-83A1-F6EECF244321}">
                <p14:modId xmlns:p14="http://schemas.microsoft.com/office/powerpoint/2010/main" val="3245294071"/>
              </p:ext>
            </p:extLst>
          </p:nvPr>
        </p:nvGraphicFramePr>
        <p:xfrm>
          <a:off x="552796" y="6520325"/>
          <a:ext cx="4572000" cy="1026160"/>
        </p:xfrm>
        <a:graphic>
          <a:graphicData uri="http://schemas.openxmlformats.org/drawingml/2006/table">
            <a:tbl>
              <a:tblPr firstRow="1" bandRow="1">
                <a:tableStyleId>{5C22544A-7EE6-4342-B048-85BDC9FD1C3A}</a:tableStyleId>
              </a:tblPr>
              <a:tblGrid>
                <a:gridCol w="2286000">
                  <a:extLst>
                    <a:ext uri="{9D8B030D-6E8A-4147-A177-3AD203B41FA5}">
                      <a16:colId xmlns:a16="http://schemas.microsoft.com/office/drawing/2014/main" val="2894240236"/>
                    </a:ext>
                  </a:extLst>
                </a:gridCol>
                <a:gridCol w="2286000">
                  <a:extLst>
                    <a:ext uri="{9D8B030D-6E8A-4147-A177-3AD203B41FA5}">
                      <a16:colId xmlns:a16="http://schemas.microsoft.com/office/drawing/2014/main" val="525378511"/>
                    </a:ext>
                  </a:extLst>
                </a:gridCol>
              </a:tblGrid>
              <a:tr h="143629">
                <a:tc>
                  <a:txBody>
                    <a:bodyPr/>
                    <a:lstStyle/>
                    <a:p>
                      <a:pPr>
                        <a:lnSpc>
                          <a:spcPts val="1320"/>
                        </a:lnSpc>
                      </a:pPr>
                      <a:r>
                        <a:rPr kumimoji="1" lang="ja-JP" altLang="en-US" sz="1100" b="0" dirty="0">
                          <a:solidFill>
                            <a:schemeClr val="tx1"/>
                          </a:solidFill>
                        </a:rPr>
                        <a:t>絶対参照</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nSpc>
                          <a:spcPts val="1320"/>
                        </a:lnSpc>
                      </a:pPr>
                      <a:endParaRPr kumimoji="1" lang="ja-JP" altLang="en-US" sz="1100" b="0" dirty="0">
                        <a:solidFill>
                          <a:schemeClr val="tx1"/>
                        </a:solidFill>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109813454"/>
                  </a:ext>
                </a:extLst>
              </a:tr>
              <a:tr h="199745">
                <a:tc>
                  <a:txBody>
                    <a:bodyPr/>
                    <a:lstStyle/>
                    <a:p>
                      <a:pPr>
                        <a:lnSpc>
                          <a:spcPts val="1320"/>
                        </a:lnSpc>
                      </a:pPr>
                      <a:r>
                        <a:rPr kumimoji="1" lang="ja-JP" altLang="en-US" sz="1100" dirty="0"/>
                        <a:t>複合参照</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nSpc>
                          <a:spcPts val="1320"/>
                        </a:lnSpc>
                      </a:pPr>
                      <a:endParaRPr kumimoji="1" lang="ja-JP" altLang="en-US" sz="1100"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711163406"/>
                  </a:ext>
                </a:extLst>
              </a:tr>
              <a:tr h="224083">
                <a:tc>
                  <a:txBody>
                    <a:bodyPr/>
                    <a:lstStyle/>
                    <a:p>
                      <a:pPr>
                        <a:lnSpc>
                          <a:spcPts val="1320"/>
                        </a:lnSpc>
                      </a:pPr>
                      <a:r>
                        <a:rPr kumimoji="1" lang="en-US" altLang="ja-JP" sz="1100" dirty="0"/>
                        <a:t>SQRT()</a:t>
                      </a:r>
                      <a:endParaRPr kumimoji="1" lang="ja-JP" altLang="en-US" sz="1100"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nSpc>
                          <a:spcPts val="1320"/>
                        </a:lnSpc>
                      </a:pPr>
                      <a:endParaRPr kumimoji="1" lang="ja-JP" altLang="en-US" sz="1100"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433441293"/>
                  </a:ext>
                </a:extLst>
              </a:tr>
              <a:tr h="143629">
                <a:tc>
                  <a:txBody>
                    <a:bodyPr/>
                    <a:lstStyle/>
                    <a:p>
                      <a:pPr>
                        <a:lnSpc>
                          <a:spcPts val="1320"/>
                        </a:lnSpc>
                      </a:pPr>
                      <a:r>
                        <a:rPr kumimoji="1" lang="en-US" altLang="ja-JP" sz="1100" dirty="0"/>
                        <a:t>CHISQ.TEST()</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nSpc>
                          <a:spcPts val="1320"/>
                        </a:lnSpc>
                      </a:pPr>
                      <a:endParaRPr kumimoji="1" lang="ja-JP" altLang="en-US" sz="1100"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0398987"/>
                  </a:ext>
                </a:extLst>
              </a:tr>
            </a:tbl>
          </a:graphicData>
        </a:graphic>
      </p:graphicFrame>
      <p:pic>
        <p:nvPicPr>
          <p:cNvPr id="11" name="Picture 2" descr="by-nc-sa">
            <a:extLst>
              <a:ext uri="{FF2B5EF4-FFF2-40B4-BE49-F238E27FC236}">
                <a16:creationId xmlns:a16="http://schemas.microsoft.com/office/drawing/2014/main" id="{00D19057-4295-5D4E-5DD5-01FE767A056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43463" y="9272335"/>
            <a:ext cx="1069310" cy="373182"/>
          </a:xfrm>
          <a:prstGeom prst="rect">
            <a:avLst/>
          </a:prstGeom>
          <a:noFill/>
          <a:extLst>
            <a:ext uri="{909E8E84-426E-40DD-AFC4-6F175D3DCCD1}">
              <a14:hiddenFill xmlns:a14="http://schemas.microsoft.com/office/drawing/2010/main">
                <a:solidFill>
                  <a:srgbClr val="FFFFFF"/>
                </a:solidFill>
              </a14:hiddenFill>
            </a:ext>
          </a:extLst>
        </p:spPr>
      </p:pic>
      <p:sp>
        <p:nvSpPr>
          <p:cNvPr id="21" name="テキスト ボックス 20">
            <a:extLst>
              <a:ext uri="{FF2B5EF4-FFF2-40B4-BE49-F238E27FC236}">
                <a16:creationId xmlns:a16="http://schemas.microsoft.com/office/drawing/2014/main" id="{D36E5AAE-98D4-9958-32F7-28B6E6ED0E25}"/>
              </a:ext>
            </a:extLst>
          </p:cNvPr>
          <p:cNvSpPr txBox="1"/>
          <p:nvPr/>
        </p:nvSpPr>
        <p:spPr>
          <a:xfrm>
            <a:off x="552796" y="7689876"/>
            <a:ext cx="1330153" cy="276999"/>
          </a:xfrm>
          <a:prstGeom prst="rect">
            <a:avLst/>
          </a:prstGeom>
          <a:noFill/>
          <a:ln w="19050">
            <a:solidFill>
              <a:srgbClr val="FF0000"/>
            </a:solidFill>
          </a:ln>
        </p:spPr>
        <p:txBody>
          <a:bodyPr wrap="square" rtlCol="0">
            <a:spAutoFit/>
          </a:bodyPr>
          <a:lstStyle/>
          <a:p>
            <a:pPr algn="ctr"/>
            <a:r>
              <a:rPr lang="ja-JP" altLang="en-US" sz="1200" dirty="0">
                <a:solidFill>
                  <a:srgbClr val="FF0000"/>
                </a:solidFill>
              </a:rPr>
              <a:t>関連情報</a:t>
            </a:r>
            <a:endParaRPr kumimoji="1" lang="ja-JP" altLang="en-US" sz="1200" dirty="0">
              <a:solidFill>
                <a:srgbClr val="FF0000"/>
              </a:solidFill>
            </a:endParaRPr>
          </a:p>
        </p:txBody>
      </p:sp>
      <p:sp>
        <p:nvSpPr>
          <p:cNvPr id="22" name="テキスト ボックス 21">
            <a:extLst>
              <a:ext uri="{FF2B5EF4-FFF2-40B4-BE49-F238E27FC236}">
                <a16:creationId xmlns:a16="http://schemas.microsoft.com/office/drawing/2014/main" id="{48614950-D51E-137E-98BB-5ABC7473BCCA}"/>
              </a:ext>
            </a:extLst>
          </p:cNvPr>
          <p:cNvSpPr txBox="1"/>
          <p:nvPr/>
        </p:nvSpPr>
        <p:spPr>
          <a:xfrm>
            <a:off x="515057" y="8083741"/>
            <a:ext cx="5723818" cy="430887"/>
          </a:xfrm>
          <a:prstGeom prst="rect">
            <a:avLst/>
          </a:prstGeom>
          <a:noFill/>
          <a:ln>
            <a:noFill/>
          </a:ln>
        </p:spPr>
        <p:txBody>
          <a:bodyPr wrap="square" rtlCol="0">
            <a:spAutoFit/>
          </a:bodyPr>
          <a:lstStyle/>
          <a:p>
            <a:r>
              <a:rPr kumimoji="1" lang="ja-JP" altLang="en-US" sz="1100" dirty="0"/>
              <a:t>クロス表および、その検定については数学</a:t>
            </a:r>
            <a:r>
              <a:rPr kumimoji="1" lang="en-US" altLang="ja-JP" sz="1100" dirty="0"/>
              <a:t>I, </a:t>
            </a:r>
            <a:r>
              <a:rPr kumimoji="1" lang="ja-JP" altLang="en-US" sz="1100" dirty="0"/>
              <a:t>数学</a:t>
            </a:r>
            <a:r>
              <a:rPr kumimoji="1" lang="en-US" altLang="ja-JP" sz="1100" dirty="0"/>
              <a:t>B</a:t>
            </a:r>
            <a:r>
              <a:rPr kumimoji="1" lang="ja-JP" altLang="en-US" sz="1100" dirty="0"/>
              <a:t>で実施　</a:t>
            </a:r>
            <a:endParaRPr kumimoji="1" lang="en-US" altLang="ja-JP" sz="1100" dirty="0"/>
          </a:p>
          <a:p>
            <a:r>
              <a:rPr kumimoji="1" lang="en-US" altLang="ja-JP" sz="1100" dirty="0"/>
              <a:t>2018</a:t>
            </a:r>
            <a:r>
              <a:rPr kumimoji="1" lang="ja-JP" altLang="en-US" sz="1100" dirty="0"/>
              <a:t>年 </a:t>
            </a:r>
            <a:r>
              <a:rPr lang="ja-JP" altLang="en-US" sz="1100" dirty="0"/>
              <a:t>明治大学情報コミュニケーション学部にて、クロス表の検定に関して出題あり。</a:t>
            </a:r>
            <a:endParaRPr kumimoji="1" lang="en-US" altLang="ja-JP" sz="1100" dirty="0"/>
          </a:p>
        </p:txBody>
      </p:sp>
      <p:sp>
        <p:nvSpPr>
          <p:cNvPr id="3" name="テキスト ボックス 2">
            <a:extLst>
              <a:ext uri="{FF2B5EF4-FFF2-40B4-BE49-F238E27FC236}">
                <a16:creationId xmlns:a16="http://schemas.microsoft.com/office/drawing/2014/main" id="{12B42A67-B96D-C2B9-1B6E-1367EE981716}"/>
              </a:ext>
            </a:extLst>
          </p:cNvPr>
          <p:cNvSpPr txBox="1"/>
          <p:nvPr/>
        </p:nvSpPr>
        <p:spPr>
          <a:xfrm>
            <a:off x="552796" y="4972314"/>
            <a:ext cx="1330153" cy="276999"/>
          </a:xfrm>
          <a:prstGeom prst="rect">
            <a:avLst/>
          </a:prstGeom>
          <a:noFill/>
          <a:ln w="19050">
            <a:solidFill>
              <a:srgbClr val="FF0000"/>
            </a:solidFill>
          </a:ln>
        </p:spPr>
        <p:txBody>
          <a:bodyPr wrap="square" rtlCol="0">
            <a:spAutoFit/>
          </a:bodyPr>
          <a:lstStyle/>
          <a:p>
            <a:pPr algn="ctr"/>
            <a:r>
              <a:rPr lang="ja-JP" altLang="en-US" sz="1200" dirty="0">
                <a:solidFill>
                  <a:srgbClr val="FF0000"/>
                </a:solidFill>
              </a:rPr>
              <a:t>課題の補足説明</a:t>
            </a:r>
            <a:endParaRPr kumimoji="1" lang="ja-JP" altLang="en-US" sz="1200" dirty="0">
              <a:solidFill>
                <a:srgbClr val="FF0000"/>
              </a:solidFill>
            </a:endParaRPr>
          </a:p>
        </p:txBody>
      </p:sp>
      <p:sp>
        <p:nvSpPr>
          <p:cNvPr id="5" name="テキスト ボックス 4">
            <a:extLst>
              <a:ext uri="{FF2B5EF4-FFF2-40B4-BE49-F238E27FC236}">
                <a16:creationId xmlns:a16="http://schemas.microsoft.com/office/drawing/2014/main" id="{3982C3B4-16B1-CC90-ABD3-3D0916357C1E}"/>
              </a:ext>
            </a:extLst>
          </p:cNvPr>
          <p:cNvSpPr txBox="1"/>
          <p:nvPr/>
        </p:nvSpPr>
        <p:spPr>
          <a:xfrm>
            <a:off x="552796" y="5268008"/>
            <a:ext cx="5591175" cy="1446550"/>
          </a:xfrm>
          <a:prstGeom prst="rect">
            <a:avLst/>
          </a:prstGeom>
          <a:noFill/>
          <a:ln>
            <a:noFill/>
          </a:ln>
        </p:spPr>
        <p:txBody>
          <a:bodyPr wrap="square" rtlCol="0">
            <a:spAutoFit/>
          </a:bodyPr>
          <a:lstStyle/>
          <a:p>
            <a:r>
              <a:rPr kumimoji="1" lang="ja-JP" altLang="en-US" sz="1100" dirty="0"/>
              <a:t>　クロス集計表</a:t>
            </a:r>
            <a:r>
              <a:rPr lang="ja-JP" altLang="en-US" sz="1100" dirty="0"/>
              <a:t>とカイ二乗検定については、</a:t>
            </a:r>
            <a:r>
              <a:rPr kumimoji="1" lang="ja-JP" altLang="en-US" sz="1100" dirty="0"/>
              <a:t>数学</a:t>
            </a:r>
            <a:r>
              <a:rPr kumimoji="1" lang="en-US" altLang="ja-JP" sz="1100" dirty="0"/>
              <a:t>I, </a:t>
            </a:r>
            <a:r>
              <a:rPr kumimoji="1" lang="ja-JP" altLang="en-US" sz="1100" dirty="0"/>
              <a:t>数学</a:t>
            </a:r>
            <a:r>
              <a:rPr kumimoji="1" lang="en-US" altLang="ja-JP" sz="1100" dirty="0"/>
              <a:t>B</a:t>
            </a:r>
            <a:r>
              <a:rPr kumimoji="1" lang="ja-JP" altLang="en-US" sz="1100" dirty="0"/>
              <a:t>で</a:t>
            </a:r>
            <a:r>
              <a:rPr lang="ja-JP" altLang="en-US" sz="1100" dirty="0"/>
              <a:t>学習</a:t>
            </a:r>
            <a:r>
              <a:rPr kumimoji="1" lang="ja-JP" altLang="en-US" sz="1100" dirty="0"/>
              <a:t>。ここでは、上記の表</a:t>
            </a:r>
            <a:r>
              <a:rPr kumimoji="1" lang="en-US" altLang="ja-JP" sz="1100" dirty="0"/>
              <a:t>1</a:t>
            </a:r>
            <a:r>
              <a:rPr kumimoji="1" lang="ja-JP" altLang="en-US" sz="1100" dirty="0"/>
              <a:t>や表</a:t>
            </a:r>
            <a:r>
              <a:rPr kumimoji="1" lang="en-US" altLang="ja-JP" sz="1100" dirty="0"/>
              <a:t>2</a:t>
            </a:r>
            <a:r>
              <a:rPr kumimoji="1" lang="ja-JP" altLang="en-US" sz="1100" dirty="0"/>
              <a:t>のような表計算の技術的な問題から、さらに</a:t>
            </a:r>
            <a:r>
              <a:rPr lang="ja-JP" altLang="en-US" sz="1100" b="0" i="0" u="none" strike="noStrike" dirty="0">
                <a:solidFill>
                  <a:srgbClr val="000000"/>
                </a:solidFill>
                <a:effectLst/>
                <a:latin typeface="Yu Gothic" panose="020B0400000000000000" pitchFamily="50" charset="-128"/>
                <a:ea typeface="Yu Gothic" panose="020B0400000000000000" pitchFamily="50" charset="-128"/>
              </a:rPr>
              <a:t>カイ二乗統計量からのデータの判断が出題されることが予想される。なお、問題文にはカイ二乗統計量の計算方法や検定のための情報が提示されることが予想される</a:t>
            </a:r>
          </a:p>
          <a:p>
            <a:endParaRPr lang="ja-JP" altLang="en-US" sz="1100" dirty="0">
              <a:solidFill>
                <a:srgbClr val="000000"/>
              </a:solidFill>
              <a:latin typeface="Yu Gothic" panose="020B0400000000000000" pitchFamily="50" charset="-128"/>
              <a:ea typeface="Yu Gothic" panose="020B0400000000000000" pitchFamily="50" charset="-128"/>
            </a:endParaRPr>
          </a:p>
          <a:p>
            <a:endParaRPr lang="ja-JP" altLang="en-US" sz="1100" b="0" i="0" u="none" strike="noStrike" dirty="0">
              <a:solidFill>
                <a:srgbClr val="000000"/>
              </a:solidFill>
              <a:effectLst/>
              <a:latin typeface="Yu Gothic" panose="020B0400000000000000" pitchFamily="50" charset="-128"/>
              <a:ea typeface="Yu Gothic" panose="020B0400000000000000" pitchFamily="50" charset="-128"/>
            </a:endParaRPr>
          </a:p>
          <a:p>
            <a:endParaRPr lang="ja-JP" altLang="en-US" sz="1100" b="0" i="0" u="none" strike="noStrike" dirty="0">
              <a:solidFill>
                <a:srgbClr val="000000"/>
              </a:solidFill>
              <a:effectLst/>
              <a:latin typeface="Yu Gothic" panose="020B0400000000000000" pitchFamily="50" charset="-128"/>
              <a:ea typeface="Yu Gothic" panose="020B0400000000000000" pitchFamily="50" charset="-128"/>
            </a:endParaRPr>
          </a:p>
          <a:p>
            <a:endParaRPr lang="ja-JP" altLang="en-US" sz="1100" dirty="0"/>
          </a:p>
        </p:txBody>
      </p:sp>
      <p:graphicFrame>
        <p:nvGraphicFramePr>
          <p:cNvPr id="6" name="表 5">
            <a:extLst>
              <a:ext uri="{FF2B5EF4-FFF2-40B4-BE49-F238E27FC236}">
                <a16:creationId xmlns:a16="http://schemas.microsoft.com/office/drawing/2014/main" id="{F8B62424-CB34-B023-4489-E5486BD413EF}"/>
              </a:ext>
            </a:extLst>
          </p:cNvPr>
          <p:cNvGraphicFramePr>
            <a:graphicFrameLocks noGrp="1"/>
          </p:cNvGraphicFramePr>
          <p:nvPr>
            <p:extLst>
              <p:ext uri="{D42A27DB-BD31-4B8C-83A1-F6EECF244321}">
                <p14:modId xmlns:p14="http://schemas.microsoft.com/office/powerpoint/2010/main" val="1975099027"/>
              </p:ext>
            </p:extLst>
          </p:nvPr>
        </p:nvGraphicFramePr>
        <p:xfrm>
          <a:off x="1502214" y="1239777"/>
          <a:ext cx="4013200" cy="3669264"/>
        </p:xfrm>
        <a:graphic>
          <a:graphicData uri="http://schemas.openxmlformats.org/drawingml/2006/table">
            <a:tbl>
              <a:tblPr/>
              <a:tblGrid>
                <a:gridCol w="687977">
                  <a:extLst>
                    <a:ext uri="{9D8B030D-6E8A-4147-A177-3AD203B41FA5}">
                      <a16:colId xmlns:a16="http://schemas.microsoft.com/office/drawing/2014/main" val="753186132"/>
                    </a:ext>
                  </a:extLst>
                </a:gridCol>
                <a:gridCol w="1318623">
                  <a:extLst>
                    <a:ext uri="{9D8B030D-6E8A-4147-A177-3AD203B41FA5}">
                      <a16:colId xmlns:a16="http://schemas.microsoft.com/office/drawing/2014/main" val="1625859787"/>
                    </a:ext>
                  </a:extLst>
                </a:gridCol>
                <a:gridCol w="1318623">
                  <a:extLst>
                    <a:ext uri="{9D8B030D-6E8A-4147-A177-3AD203B41FA5}">
                      <a16:colId xmlns:a16="http://schemas.microsoft.com/office/drawing/2014/main" val="1228030023"/>
                    </a:ext>
                  </a:extLst>
                </a:gridCol>
                <a:gridCol w="687977">
                  <a:extLst>
                    <a:ext uri="{9D8B030D-6E8A-4147-A177-3AD203B41FA5}">
                      <a16:colId xmlns:a16="http://schemas.microsoft.com/office/drawing/2014/main" val="1690177349"/>
                    </a:ext>
                  </a:extLst>
                </a:gridCol>
              </a:tblGrid>
              <a:tr h="229329">
                <a:tc gridSpan="3">
                  <a:txBody>
                    <a:bodyPr/>
                    <a:lstStyle/>
                    <a:p>
                      <a:pPr algn="l"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1. </a:t>
                      </a:r>
                      <a:r>
                        <a:rPr lang="ja-JP" altLang="en-US" sz="1100" b="0" i="0" u="none" strike="noStrike">
                          <a:solidFill>
                            <a:srgbClr val="000000"/>
                          </a:solidFill>
                          <a:effectLst/>
                          <a:latin typeface="Yu Gothic" panose="020B0400000000000000" pitchFamily="50" charset="-128"/>
                          <a:ea typeface="Yu Gothic" panose="020B0400000000000000" pitchFamily="50" charset="-128"/>
                        </a:rPr>
                        <a:t>クロス表の作成とカイ二乗統計量の計算</a:t>
                      </a:r>
                      <a:r>
                        <a:rPr lang="en-US" altLang="ja-JP" sz="1100" b="0" i="0" u="none" strike="noStrike">
                          <a:solidFill>
                            <a:srgbClr val="000000"/>
                          </a:solidFill>
                          <a:effectLst/>
                          <a:latin typeface="Yu Gothic" panose="020B0400000000000000" pitchFamily="50" charset="-128"/>
                          <a:ea typeface="Yu Gothic" panose="020B0400000000000000" pitchFamily="50" charset="-128"/>
                        </a:rPr>
                        <a:t>(</a:t>
                      </a:r>
                      <a:r>
                        <a:rPr lang="ja-JP" altLang="en-US" sz="1100" b="0" i="0" u="none" strike="noStrike">
                          <a:solidFill>
                            <a:srgbClr val="000000"/>
                          </a:solidFill>
                          <a:effectLst/>
                          <a:latin typeface="Yu Gothic" panose="020B0400000000000000" pitchFamily="50" charset="-128"/>
                          <a:ea typeface="Yu Gothic" panose="020B0400000000000000" pitchFamily="50" charset="-128"/>
                        </a:rPr>
                        <a:t>実測値</a:t>
                      </a:r>
                      <a:r>
                        <a:rPr lang="en-US" altLang="ja-JP" sz="1100" b="0" i="0" u="none" strike="noStrike">
                          <a:solidFill>
                            <a:srgbClr val="000000"/>
                          </a:solidFill>
                          <a:effectLst/>
                          <a:latin typeface="Yu Gothic" panose="020B0400000000000000" pitchFamily="50" charset="-128"/>
                          <a:ea typeface="Yu Gothic" panose="020B0400000000000000" pitchFamily="50" charset="-128"/>
                        </a:rPr>
                        <a:t>)</a:t>
                      </a: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a:txBody>
                    <a:bodyPr/>
                    <a:lstStyle/>
                    <a:p>
                      <a:pPr algn="l" fontAlgn="b"/>
                      <a:endParaRPr lang="ja-JP" altLang="en-US" sz="1100" b="0" i="0" u="none" strike="noStrike">
                        <a:solidFill>
                          <a:srgbClr val="000000"/>
                        </a:solidFill>
                        <a:effectLst/>
                        <a:latin typeface="Yu Gothic" panose="020B0400000000000000" pitchFamily="50" charset="-128"/>
                        <a:ea typeface="Yu Gothic" panose="020B0400000000000000" pitchFamily="50" charset="-128"/>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831983628"/>
                  </a:ext>
                </a:extLst>
              </a:tr>
              <a:tr h="229329">
                <a:tc>
                  <a:txBody>
                    <a:bodyPr/>
                    <a:lstStyle/>
                    <a:p>
                      <a:pPr algn="l" fontAlgn="b"/>
                      <a:r>
                        <a:rPr lang="ja-JP" altLang="en-US" sz="1100" b="0" i="0" u="none" strike="noStrike">
                          <a:solidFill>
                            <a:srgbClr val="000000"/>
                          </a:solidFill>
                          <a:effectLst/>
                          <a:latin typeface="Yu Gothic" panose="020B0400000000000000" pitchFamily="50" charset="-128"/>
                          <a:ea typeface="Yu Gothic" panose="020B0400000000000000" pitchFamily="50" charset="-128"/>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ja-JP" altLang="en-US" sz="1100" b="0" i="0" u="none" strike="noStrike">
                          <a:solidFill>
                            <a:srgbClr val="000000"/>
                          </a:solidFill>
                          <a:effectLst/>
                          <a:latin typeface="Yu Gothic" panose="020B0400000000000000" pitchFamily="50" charset="-128"/>
                          <a:ea typeface="Yu Gothic" panose="020B0400000000000000" pitchFamily="50" charset="-128"/>
                        </a:rPr>
                        <a:t>ドラマを多く見る</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ja-JP" altLang="en-US" sz="1100" b="0" i="0" u="none" strike="noStrike">
                          <a:solidFill>
                            <a:srgbClr val="000000"/>
                          </a:solidFill>
                          <a:effectLst/>
                          <a:latin typeface="Yu Gothic" panose="020B0400000000000000" pitchFamily="50" charset="-128"/>
                          <a:ea typeface="Yu Gothic" panose="020B0400000000000000" pitchFamily="50" charset="-128"/>
                        </a:rPr>
                        <a:t>スポーツを多く見る</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ja-JP" altLang="en-US" sz="1100" b="0" i="0" u="none" strike="noStrike">
                          <a:solidFill>
                            <a:srgbClr val="000000"/>
                          </a:solidFill>
                          <a:effectLst/>
                          <a:latin typeface="Yu Gothic" panose="020B0400000000000000" pitchFamily="50" charset="-128"/>
                          <a:ea typeface="Yu Gothic" panose="020B0400000000000000" pitchFamily="50" charset="-128"/>
                        </a:rPr>
                        <a:t>計</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29002368"/>
                  </a:ext>
                </a:extLst>
              </a:tr>
              <a:tr h="229329">
                <a:tc>
                  <a:txBody>
                    <a:bodyPr/>
                    <a:lstStyle/>
                    <a:p>
                      <a:pPr algn="ctr" fontAlgn="b"/>
                      <a:r>
                        <a:rPr lang="ja-JP" altLang="en-US" sz="1100" b="0" i="0" u="none" strike="noStrike">
                          <a:solidFill>
                            <a:srgbClr val="000000"/>
                          </a:solidFill>
                          <a:effectLst/>
                          <a:latin typeface="Yu Gothic" panose="020B0400000000000000" pitchFamily="50" charset="-128"/>
                          <a:ea typeface="Yu Gothic" panose="020B0400000000000000" pitchFamily="50" charset="-128"/>
                        </a:rPr>
                        <a:t>女子生徒</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90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75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165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extLst>
                  <a:ext uri="{0D108BD9-81ED-4DB2-BD59-A6C34878D82A}">
                    <a16:rowId xmlns:a16="http://schemas.microsoft.com/office/drawing/2014/main" val="3886474753"/>
                  </a:ext>
                </a:extLst>
              </a:tr>
              <a:tr h="229329">
                <a:tc>
                  <a:txBody>
                    <a:bodyPr/>
                    <a:lstStyle/>
                    <a:p>
                      <a:pPr algn="ctr" fontAlgn="b"/>
                      <a:r>
                        <a:rPr lang="ja-JP" altLang="en-US" sz="1100" b="0" i="0" u="none" strike="noStrike">
                          <a:solidFill>
                            <a:srgbClr val="000000"/>
                          </a:solidFill>
                          <a:effectLst/>
                          <a:latin typeface="Yu Gothic" panose="020B0400000000000000" pitchFamily="50" charset="-128"/>
                          <a:ea typeface="Yu Gothic" panose="020B0400000000000000" pitchFamily="50" charset="-128"/>
                        </a:rPr>
                        <a:t>男子生徒</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65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100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165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F0"/>
                    </a:solidFill>
                  </a:tcPr>
                </a:tc>
                <a:extLst>
                  <a:ext uri="{0D108BD9-81ED-4DB2-BD59-A6C34878D82A}">
                    <a16:rowId xmlns:a16="http://schemas.microsoft.com/office/drawing/2014/main" val="1357595272"/>
                  </a:ext>
                </a:extLst>
              </a:tr>
              <a:tr h="229329">
                <a:tc>
                  <a:txBody>
                    <a:bodyPr/>
                    <a:lstStyle/>
                    <a:p>
                      <a:pPr algn="ctr" fontAlgn="b"/>
                      <a:r>
                        <a:rPr lang="ja-JP" altLang="en-US" sz="1100" b="0" i="0" u="none" strike="noStrike">
                          <a:solidFill>
                            <a:srgbClr val="000000"/>
                          </a:solidFill>
                          <a:effectLst/>
                          <a:latin typeface="Yu Gothic" panose="020B0400000000000000" pitchFamily="50" charset="-128"/>
                          <a:ea typeface="Yu Gothic" panose="020B0400000000000000" pitchFamily="50" charset="-128"/>
                        </a:rPr>
                        <a:t>計</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155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175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F0"/>
                    </a:solidFill>
                  </a:tcPr>
                </a:tc>
                <a:tc>
                  <a:txBody>
                    <a:bodyPr/>
                    <a:lstStyle/>
                    <a:p>
                      <a:pPr algn="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330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F0"/>
                    </a:solidFill>
                  </a:tcPr>
                </a:tc>
                <a:extLst>
                  <a:ext uri="{0D108BD9-81ED-4DB2-BD59-A6C34878D82A}">
                    <a16:rowId xmlns:a16="http://schemas.microsoft.com/office/drawing/2014/main" val="3677695949"/>
                  </a:ext>
                </a:extLst>
              </a:tr>
              <a:tr h="229329">
                <a:tc>
                  <a:txBody>
                    <a:bodyPr/>
                    <a:lstStyle/>
                    <a:p>
                      <a:pPr algn="l" fontAlgn="b"/>
                      <a:endParaRPr lang="ja-JP" altLang="en-US" sz="1100" b="0" i="0" u="none" strike="noStrike">
                        <a:solidFill>
                          <a:srgbClr val="000000"/>
                        </a:solidFill>
                        <a:effectLst/>
                        <a:latin typeface="Yu Gothic" panose="020B0400000000000000" pitchFamily="50" charset="-128"/>
                        <a:ea typeface="Yu Gothic" panose="020B0400000000000000" pitchFamily="50" charset="-128"/>
                      </a:endParaRPr>
                    </a:p>
                  </a:txBody>
                  <a:tcPr marL="9525" marR="9525" marT="9525"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ja-JP" altLang="en-US" sz="1100" b="0" i="0" u="none" strike="noStrike">
                        <a:solidFill>
                          <a:srgbClr val="000000"/>
                        </a:solidFill>
                        <a:effectLst/>
                        <a:latin typeface="Yu Gothic" panose="020B0400000000000000" pitchFamily="50" charset="-128"/>
                        <a:ea typeface="Yu Gothic" panose="020B0400000000000000" pitchFamily="50" charset="-128"/>
                      </a:endParaRPr>
                    </a:p>
                  </a:txBody>
                  <a:tcPr marL="9525" marR="9525" marT="9525"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endParaRPr lang="ja-JP" altLang="en-US" sz="1100" b="0" i="0" u="none" strike="noStrike">
                        <a:solidFill>
                          <a:srgbClr val="000000"/>
                        </a:solidFill>
                        <a:effectLst/>
                        <a:latin typeface="Yu Gothic" panose="020B0400000000000000" pitchFamily="50" charset="-128"/>
                        <a:ea typeface="Yu Gothic" panose="020B0400000000000000" pitchFamily="50" charset="-128"/>
                      </a:endParaRPr>
                    </a:p>
                  </a:txBody>
                  <a:tcPr marL="9525" marR="9525" marT="9525"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endParaRPr lang="ja-JP" altLang="en-US" sz="1100" b="0" i="0" u="none" strike="noStrike">
                        <a:solidFill>
                          <a:srgbClr val="000000"/>
                        </a:solidFill>
                        <a:effectLst/>
                        <a:latin typeface="Yu Gothic" panose="020B0400000000000000" pitchFamily="50" charset="-128"/>
                        <a:ea typeface="Yu Gothic" panose="020B0400000000000000" pitchFamily="50" charset="-128"/>
                      </a:endParaRPr>
                    </a:p>
                  </a:txBody>
                  <a:tcPr marL="9525" marR="9525" marT="9525" marB="0" anchor="b">
                    <a:lnL>
                      <a:noFill/>
                    </a:lnL>
                    <a:lnR>
                      <a:noFill/>
                    </a:lnR>
                    <a:lnT w="6350"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val="1624117720"/>
                  </a:ext>
                </a:extLst>
              </a:tr>
              <a:tr h="229329">
                <a:tc>
                  <a:txBody>
                    <a:bodyPr/>
                    <a:lstStyle/>
                    <a:p>
                      <a:pPr algn="l" fontAlgn="b"/>
                      <a:endParaRPr lang="ja-JP" altLang="en-US" sz="1100" b="0" i="0" u="none" strike="noStrike">
                        <a:solidFill>
                          <a:srgbClr val="000000"/>
                        </a:solidFill>
                        <a:effectLst/>
                        <a:latin typeface="Yu Gothic" panose="020B0400000000000000" pitchFamily="50" charset="-128"/>
                        <a:ea typeface="Yu Gothic" panose="020B0400000000000000" pitchFamily="50" charset="-128"/>
                      </a:endParaRPr>
                    </a:p>
                  </a:txBody>
                  <a:tcPr marL="9525" marR="9525" marT="9525" marB="0" anchor="b">
                    <a:lnL>
                      <a:noFill/>
                    </a:lnL>
                    <a:lnR w="6350" cap="flat" cmpd="sng" algn="ctr">
                      <a:solidFill>
                        <a:srgbClr val="000000"/>
                      </a:solidFill>
                      <a:prstDash val="solid"/>
                      <a:round/>
                      <a:headEnd type="none" w="med" len="med"/>
                      <a:tailEnd type="none" w="med" len="med"/>
                    </a:lnR>
                    <a:lnT>
                      <a:noFill/>
                    </a:lnT>
                    <a:lnB>
                      <a:noFill/>
                    </a:lnB>
                  </a:tcPr>
                </a:tc>
                <a:tc>
                  <a:txBody>
                    <a:bodyPr/>
                    <a:lstStyle/>
                    <a:p>
                      <a:pPr algn="l" fontAlgn="b"/>
                      <a:r>
                        <a:rPr lang="ja-JP" altLang="en-US" sz="1100" b="0" i="0" u="none" strike="noStrike">
                          <a:solidFill>
                            <a:srgbClr val="000000"/>
                          </a:solidFill>
                          <a:effectLst/>
                          <a:latin typeface="Yu Gothic" panose="020B0400000000000000" pitchFamily="50" charset="-128"/>
                          <a:ea typeface="Yu Gothic" panose="020B0400000000000000" pitchFamily="50" charset="-128"/>
                        </a:rPr>
                        <a:t>カイ二乗統計量</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0.1518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l" fontAlgn="b"/>
                      <a:endParaRPr lang="ja-JP" altLang="en-US" sz="1100" b="0" i="0" u="none" strike="noStrike">
                        <a:solidFill>
                          <a:srgbClr val="000000"/>
                        </a:solidFill>
                        <a:effectLst/>
                        <a:latin typeface="Yu Gothic" panose="020B0400000000000000" pitchFamily="50" charset="-128"/>
                        <a:ea typeface="Yu Gothic" panose="020B0400000000000000" pitchFamily="50" charset="-128"/>
                      </a:endParaRPr>
                    </a:p>
                  </a:txBody>
                  <a:tcPr marL="9525" marR="9525" marT="9525" marB="0" anchor="b">
                    <a:lnL w="6350" cap="flat" cmpd="sng" algn="ctr">
                      <a:solidFill>
                        <a:srgbClr val="000000"/>
                      </a:solidFill>
                      <a:prstDash val="solid"/>
                      <a:round/>
                      <a:headEnd type="none" w="med" len="med"/>
                      <a:tailEnd type="none" w="med" len="med"/>
                    </a:lnL>
                    <a:lnR>
                      <a:noFill/>
                    </a:lnR>
                    <a:lnT>
                      <a:noFill/>
                    </a:lnT>
                    <a:lnB>
                      <a:noFill/>
                    </a:lnB>
                  </a:tcPr>
                </a:tc>
                <a:extLst>
                  <a:ext uri="{0D108BD9-81ED-4DB2-BD59-A6C34878D82A}">
                    <a16:rowId xmlns:a16="http://schemas.microsoft.com/office/drawing/2014/main" val="815804008"/>
                  </a:ext>
                </a:extLst>
              </a:tr>
              <a:tr h="229329">
                <a:tc>
                  <a:txBody>
                    <a:bodyPr/>
                    <a:lstStyle/>
                    <a:p>
                      <a:pPr algn="l" fontAlgn="b"/>
                      <a:endParaRPr lang="ja-JP" altLang="en-US" sz="1100" b="0" i="0" u="none" strike="noStrike">
                        <a:solidFill>
                          <a:srgbClr val="000000"/>
                        </a:solidFill>
                        <a:effectLst/>
                        <a:latin typeface="Yu Gothic" panose="020B0400000000000000" pitchFamily="50" charset="-128"/>
                        <a:ea typeface="Yu Gothic" panose="020B0400000000000000" pitchFamily="50" charset="-128"/>
                      </a:endParaRPr>
                    </a:p>
                  </a:txBody>
                  <a:tcPr marL="9525" marR="9525" marT="9525" marB="0" anchor="b">
                    <a:lnL>
                      <a:noFill/>
                    </a:lnL>
                    <a:lnR>
                      <a:noFill/>
                    </a:lnR>
                    <a:lnT>
                      <a:noFill/>
                    </a:lnT>
                    <a:lnB>
                      <a:noFill/>
                    </a:lnB>
                  </a:tcPr>
                </a:tc>
                <a:tc>
                  <a:txBody>
                    <a:bodyPr/>
                    <a:lstStyle/>
                    <a:p>
                      <a:pPr algn="l" fontAlgn="b"/>
                      <a:endParaRPr lang="ja-JP" altLang="en-US" sz="1100" b="0" i="0" u="none" strike="noStrike">
                        <a:solidFill>
                          <a:srgbClr val="000000"/>
                        </a:solidFill>
                        <a:effectLst/>
                        <a:latin typeface="Yu Gothic" panose="020B0400000000000000" pitchFamily="50" charset="-128"/>
                        <a:ea typeface="Yu Gothic" panose="020B0400000000000000" pitchFamily="50" charset="-128"/>
                      </a:endParaRPr>
                    </a:p>
                  </a:txBody>
                  <a:tcPr marL="9525" marR="9525" marT="9525"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ja-JP" altLang="en-US" sz="1100" b="0" i="0" u="none" strike="noStrike">
                        <a:solidFill>
                          <a:srgbClr val="000000"/>
                        </a:solidFill>
                        <a:effectLst/>
                        <a:latin typeface="Yu Gothic" panose="020B0400000000000000" pitchFamily="50" charset="-128"/>
                        <a:ea typeface="Yu Gothic" panose="020B0400000000000000" pitchFamily="50" charset="-128"/>
                      </a:endParaRPr>
                    </a:p>
                  </a:txBody>
                  <a:tcPr marL="9525" marR="9525" marT="9525"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ja-JP" altLang="en-US" sz="1100" b="0" i="0" u="none" strike="noStrike">
                        <a:solidFill>
                          <a:srgbClr val="000000"/>
                        </a:solidFill>
                        <a:effectLst/>
                        <a:latin typeface="Yu Gothic" panose="020B0400000000000000" pitchFamily="50" charset="-128"/>
                        <a:ea typeface="Yu Gothic" panose="020B0400000000000000" pitchFamily="50" charset="-128"/>
                      </a:endParaRPr>
                    </a:p>
                  </a:txBody>
                  <a:tcPr marL="9525" marR="9525" marT="9525" marB="0" anchor="b">
                    <a:lnL>
                      <a:noFill/>
                    </a:lnL>
                    <a:lnR>
                      <a:noFill/>
                    </a:lnR>
                    <a:lnT>
                      <a:noFill/>
                    </a:lnT>
                    <a:lnB>
                      <a:noFill/>
                    </a:lnB>
                  </a:tcPr>
                </a:tc>
                <a:extLst>
                  <a:ext uri="{0D108BD9-81ED-4DB2-BD59-A6C34878D82A}">
                    <a16:rowId xmlns:a16="http://schemas.microsoft.com/office/drawing/2014/main" val="247870512"/>
                  </a:ext>
                </a:extLst>
              </a:tr>
              <a:tr h="229329">
                <a:tc gridSpan="3">
                  <a:txBody>
                    <a:bodyPr/>
                    <a:lstStyle/>
                    <a:p>
                      <a:pPr algn="l"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2.</a:t>
                      </a:r>
                      <a:r>
                        <a:rPr lang="ja-JP" altLang="en-US" sz="1100" b="0" i="0" u="none" strike="noStrike">
                          <a:solidFill>
                            <a:srgbClr val="000000"/>
                          </a:solidFill>
                          <a:effectLst/>
                          <a:latin typeface="Yu Gothic" panose="020B0400000000000000" pitchFamily="50" charset="-128"/>
                          <a:ea typeface="Yu Gothic" panose="020B0400000000000000" pitchFamily="50" charset="-128"/>
                        </a:rPr>
                        <a:t>カイ二乗統計量が</a:t>
                      </a:r>
                      <a:r>
                        <a:rPr lang="en-US" altLang="ja-JP" sz="1100" b="0" i="0" u="none" strike="noStrike">
                          <a:solidFill>
                            <a:srgbClr val="000000"/>
                          </a:solidFill>
                          <a:effectLst/>
                          <a:latin typeface="Yu Gothic" panose="020B0400000000000000" pitchFamily="50" charset="-128"/>
                          <a:ea typeface="Yu Gothic" panose="020B0400000000000000" pitchFamily="50" charset="-128"/>
                        </a:rPr>
                        <a:t>0</a:t>
                      </a:r>
                      <a:r>
                        <a:rPr lang="ja-JP" altLang="en-US" sz="1100" b="0" i="0" u="none" strike="noStrike">
                          <a:solidFill>
                            <a:srgbClr val="000000"/>
                          </a:solidFill>
                          <a:effectLst/>
                          <a:latin typeface="Yu Gothic" panose="020B0400000000000000" pitchFamily="50" charset="-128"/>
                          <a:ea typeface="Yu Gothic" panose="020B0400000000000000" pitchFamily="50" charset="-128"/>
                        </a:rPr>
                        <a:t>となる場合のデータ</a:t>
                      </a:r>
                      <a:r>
                        <a:rPr lang="en-US" altLang="ja-JP" sz="1100" b="0" i="0" u="none" strike="noStrike">
                          <a:solidFill>
                            <a:srgbClr val="000000"/>
                          </a:solidFill>
                          <a:effectLst/>
                          <a:latin typeface="Yu Gothic" panose="020B0400000000000000" pitchFamily="50" charset="-128"/>
                          <a:ea typeface="Yu Gothic" panose="020B0400000000000000" pitchFamily="50" charset="-128"/>
                        </a:rPr>
                        <a:t>(</a:t>
                      </a:r>
                      <a:r>
                        <a:rPr lang="ja-JP" altLang="en-US" sz="1100" b="0" i="0" u="none" strike="noStrike">
                          <a:solidFill>
                            <a:srgbClr val="000000"/>
                          </a:solidFill>
                          <a:effectLst/>
                          <a:latin typeface="Yu Gothic" panose="020B0400000000000000" pitchFamily="50" charset="-128"/>
                          <a:ea typeface="Yu Gothic" panose="020B0400000000000000" pitchFamily="50" charset="-128"/>
                        </a:rPr>
                        <a:t>期待値</a:t>
                      </a:r>
                      <a:r>
                        <a:rPr lang="en-US" altLang="ja-JP" sz="1100" b="0" i="0" u="none" strike="noStrike">
                          <a:solidFill>
                            <a:srgbClr val="000000"/>
                          </a:solidFill>
                          <a:effectLst/>
                          <a:latin typeface="Yu Gothic" panose="020B0400000000000000" pitchFamily="50" charset="-128"/>
                          <a:ea typeface="Yu Gothic" panose="020B0400000000000000" pitchFamily="50" charset="-128"/>
                        </a:rPr>
                        <a:t>)</a:t>
                      </a: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a:txBody>
                    <a:bodyPr/>
                    <a:lstStyle/>
                    <a:p>
                      <a:pPr algn="l" fontAlgn="b"/>
                      <a:endParaRPr lang="ja-JP" altLang="en-US" sz="1100" b="0" i="0" u="none" strike="noStrike">
                        <a:solidFill>
                          <a:srgbClr val="000000"/>
                        </a:solidFill>
                        <a:effectLst/>
                        <a:latin typeface="Yu Gothic" panose="020B0400000000000000" pitchFamily="50" charset="-128"/>
                        <a:ea typeface="Yu Gothic" panose="020B0400000000000000" pitchFamily="50" charset="-128"/>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777843629"/>
                  </a:ext>
                </a:extLst>
              </a:tr>
              <a:tr h="229329">
                <a:tc>
                  <a:txBody>
                    <a:bodyPr/>
                    <a:lstStyle/>
                    <a:p>
                      <a:pPr algn="l" fontAlgn="b"/>
                      <a:r>
                        <a:rPr lang="ja-JP" altLang="en-US" sz="1100" b="0" i="0" u="none" strike="noStrike">
                          <a:solidFill>
                            <a:srgbClr val="000000"/>
                          </a:solidFill>
                          <a:effectLst/>
                          <a:latin typeface="Yu Gothic" panose="020B0400000000000000" pitchFamily="50" charset="-128"/>
                          <a:ea typeface="Yu Gothic" panose="020B0400000000000000" pitchFamily="50" charset="-128"/>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ja-JP" altLang="en-US" sz="1100" b="0" i="0" u="none" strike="noStrike">
                          <a:solidFill>
                            <a:srgbClr val="000000"/>
                          </a:solidFill>
                          <a:effectLst/>
                          <a:latin typeface="Yu Gothic" panose="020B0400000000000000" pitchFamily="50" charset="-128"/>
                          <a:ea typeface="Yu Gothic" panose="020B0400000000000000" pitchFamily="50" charset="-128"/>
                        </a:rPr>
                        <a:t>ドラマを多く見る</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ja-JP" altLang="en-US" sz="1100" b="0" i="0" u="none" strike="noStrike">
                          <a:solidFill>
                            <a:srgbClr val="000000"/>
                          </a:solidFill>
                          <a:effectLst/>
                          <a:latin typeface="Yu Gothic" panose="020B0400000000000000" pitchFamily="50" charset="-128"/>
                          <a:ea typeface="Yu Gothic" panose="020B0400000000000000" pitchFamily="50" charset="-128"/>
                        </a:rPr>
                        <a:t>スポーツを多く見る</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ja-JP" altLang="en-US" sz="1100" b="0" i="0" u="none" strike="noStrike">
                          <a:solidFill>
                            <a:srgbClr val="000000"/>
                          </a:solidFill>
                          <a:effectLst/>
                          <a:latin typeface="Yu Gothic" panose="020B0400000000000000" pitchFamily="50" charset="-128"/>
                          <a:ea typeface="Yu Gothic" panose="020B0400000000000000" pitchFamily="50" charset="-128"/>
                        </a:rPr>
                        <a:t>計</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543872651"/>
                  </a:ext>
                </a:extLst>
              </a:tr>
              <a:tr h="229329">
                <a:tc>
                  <a:txBody>
                    <a:bodyPr/>
                    <a:lstStyle/>
                    <a:p>
                      <a:pPr algn="ctr" fontAlgn="b"/>
                      <a:r>
                        <a:rPr lang="ja-JP" altLang="en-US" sz="1100" b="0" i="0" u="none" strike="noStrike">
                          <a:solidFill>
                            <a:srgbClr val="000000"/>
                          </a:solidFill>
                          <a:effectLst/>
                          <a:latin typeface="Yu Gothic" panose="020B0400000000000000" pitchFamily="50" charset="-128"/>
                          <a:ea typeface="Yu Gothic" panose="020B0400000000000000" pitchFamily="50" charset="-128"/>
                        </a:rPr>
                        <a:t>女子生徒</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77.5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87.5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F0"/>
                    </a:solidFill>
                  </a:tcPr>
                </a:tc>
                <a:tc>
                  <a:txBody>
                    <a:bodyPr/>
                    <a:lstStyle/>
                    <a:p>
                      <a:pPr algn="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165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567056982"/>
                  </a:ext>
                </a:extLst>
              </a:tr>
              <a:tr h="229329">
                <a:tc>
                  <a:txBody>
                    <a:bodyPr/>
                    <a:lstStyle/>
                    <a:p>
                      <a:pPr algn="ctr" fontAlgn="b"/>
                      <a:r>
                        <a:rPr lang="ja-JP" altLang="en-US" sz="1100" b="0" i="0" u="none" strike="noStrike">
                          <a:solidFill>
                            <a:srgbClr val="000000"/>
                          </a:solidFill>
                          <a:effectLst/>
                          <a:latin typeface="Yu Gothic" panose="020B0400000000000000" pitchFamily="50" charset="-128"/>
                          <a:ea typeface="Yu Gothic" panose="020B0400000000000000" pitchFamily="50" charset="-128"/>
                        </a:rPr>
                        <a:t>男子生徒</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77.5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F0"/>
                    </a:solidFill>
                  </a:tcPr>
                </a:tc>
                <a:tc>
                  <a:txBody>
                    <a:bodyPr/>
                    <a:lstStyle/>
                    <a:p>
                      <a:pPr algn="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87.5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F0"/>
                    </a:solidFill>
                  </a:tcPr>
                </a:tc>
                <a:tc>
                  <a:txBody>
                    <a:bodyPr/>
                    <a:lstStyle/>
                    <a:p>
                      <a:pPr algn="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165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424273356"/>
                  </a:ext>
                </a:extLst>
              </a:tr>
              <a:tr h="229329">
                <a:tc>
                  <a:txBody>
                    <a:bodyPr/>
                    <a:lstStyle/>
                    <a:p>
                      <a:pPr algn="ctr" fontAlgn="b"/>
                      <a:r>
                        <a:rPr lang="ja-JP" altLang="en-US" sz="1100" b="0" i="0" u="none" strike="noStrike">
                          <a:solidFill>
                            <a:srgbClr val="000000"/>
                          </a:solidFill>
                          <a:effectLst/>
                          <a:latin typeface="Yu Gothic" panose="020B0400000000000000" pitchFamily="50" charset="-128"/>
                          <a:ea typeface="Yu Gothic" panose="020B0400000000000000" pitchFamily="50" charset="-128"/>
                        </a:rPr>
                        <a:t>計</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155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175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330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718622502"/>
                  </a:ext>
                </a:extLst>
              </a:tr>
              <a:tr h="229329">
                <a:tc>
                  <a:txBody>
                    <a:bodyPr/>
                    <a:lstStyle/>
                    <a:p>
                      <a:pPr algn="l" fontAlgn="b"/>
                      <a:endParaRPr lang="ja-JP" altLang="en-US" sz="1100" b="0" i="0" u="none" strike="noStrike">
                        <a:solidFill>
                          <a:srgbClr val="000000"/>
                        </a:solidFill>
                        <a:effectLst/>
                        <a:latin typeface="Yu Gothic" panose="020B0400000000000000" pitchFamily="50" charset="-128"/>
                        <a:ea typeface="Yu Gothic" panose="020B0400000000000000" pitchFamily="50" charset="-128"/>
                      </a:endParaRPr>
                    </a:p>
                  </a:txBody>
                  <a:tcPr marL="9525" marR="9525" marT="9525"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ja-JP" altLang="en-US" sz="1100" b="0" i="0" u="none" strike="noStrike">
                        <a:solidFill>
                          <a:srgbClr val="000000"/>
                        </a:solidFill>
                        <a:effectLst/>
                        <a:latin typeface="Yu Gothic" panose="020B0400000000000000" pitchFamily="50" charset="-128"/>
                        <a:ea typeface="Yu Gothic" panose="020B0400000000000000" pitchFamily="50" charset="-128"/>
                      </a:endParaRPr>
                    </a:p>
                  </a:txBody>
                  <a:tcPr marL="9525" marR="9525" marT="9525"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endParaRPr lang="ja-JP" altLang="en-US" sz="1100" b="0" i="0" u="none" strike="noStrike">
                        <a:solidFill>
                          <a:srgbClr val="000000"/>
                        </a:solidFill>
                        <a:effectLst/>
                        <a:latin typeface="Yu Gothic" panose="020B0400000000000000" pitchFamily="50" charset="-128"/>
                        <a:ea typeface="Yu Gothic" panose="020B0400000000000000" pitchFamily="50" charset="-128"/>
                      </a:endParaRPr>
                    </a:p>
                  </a:txBody>
                  <a:tcPr marL="9525" marR="9525" marT="9525"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endParaRPr lang="ja-JP" altLang="en-US" sz="1100" b="0" i="0" u="none" strike="noStrike">
                        <a:solidFill>
                          <a:srgbClr val="000000"/>
                        </a:solidFill>
                        <a:effectLst/>
                        <a:latin typeface="Yu Gothic" panose="020B0400000000000000" pitchFamily="50" charset="-128"/>
                        <a:ea typeface="Yu Gothic" panose="020B0400000000000000" pitchFamily="50" charset="-128"/>
                      </a:endParaRPr>
                    </a:p>
                  </a:txBody>
                  <a:tcPr marL="9525" marR="9525" marT="9525" marB="0" anchor="b">
                    <a:lnL>
                      <a:noFill/>
                    </a:lnL>
                    <a:lnR>
                      <a:noFill/>
                    </a:lnR>
                    <a:lnT w="6350"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val="2001780168"/>
                  </a:ext>
                </a:extLst>
              </a:tr>
              <a:tr h="229329">
                <a:tc>
                  <a:txBody>
                    <a:bodyPr/>
                    <a:lstStyle/>
                    <a:p>
                      <a:pPr algn="l" fontAlgn="b"/>
                      <a:endParaRPr lang="ja-JP" altLang="en-US" sz="1100" b="0" i="0" u="none" strike="noStrike">
                        <a:solidFill>
                          <a:srgbClr val="000000"/>
                        </a:solidFill>
                        <a:effectLst/>
                        <a:latin typeface="Yu Gothic" panose="020B0400000000000000" pitchFamily="50" charset="-128"/>
                        <a:ea typeface="Yu Gothic" panose="020B0400000000000000" pitchFamily="50" charset="-128"/>
                      </a:endParaRPr>
                    </a:p>
                  </a:txBody>
                  <a:tcPr marL="9525" marR="9525" marT="9525" marB="0" anchor="b">
                    <a:lnL>
                      <a:noFill/>
                    </a:lnL>
                    <a:lnR w="6350" cap="flat" cmpd="sng" algn="ctr">
                      <a:solidFill>
                        <a:srgbClr val="000000"/>
                      </a:solidFill>
                      <a:prstDash val="solid"/>
                      <a:round/>
                      <a:headEnd type="none" w="med" len="med"/>
                      <a:tailEnd type="none" w="med" len="med"/>
                    </a:lnR>
                    <a:lnT>
                      <a:noFill/>
                    </a:lnT>
                    <a:lnB>
                      <a:noFill/>
                    </a:lnB>
                  </a:tcPr>
                </a:tc>
                <a:tc>
                  <a:txBody>
                    <a:bodyPr/>
                    <a:lstStyle/>
                    <a:p>
                      <a:pPr algn="l" fontAlgn="b"/>
                      <a:r>
                        <a:rPr lang="ja-JP" altLang="en-US" sz="1100" b="0" i="0" u="none" strike="noStrike">
                          <a:solidFill>
                            <a:srgbClr val="000000"/>
                          </a:solidFill>
                          <a:effectLst/>
                          <a:latin typeface="Yu Gothic" panose="020B0400000000000000" pitchFamily="50" charset="-128"/>
                          <a:ea typeface="Yu Gothic" panose="020B0400000000000000" pitchFamily="50" charset="-128"/>
                        </a:rPr>
                        <a:t>カイ二乗統計量</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a:solidFill>
                            <a:srgbClr val="000000"/>
                          </a:solidFill>
                          <a:effectLst/>
                          <a:latin typeface="Yu Gothic" panose="020B0400000000000000" pitchFamily="50" charset="-128"/>
                          <a:ea typeface="Yu Gothic" panose="020B0400000000000000" pitchFamily="50" charset="-128"/>
                        </a:rPr>
                        <a:t>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l" fontAlgn="b"/>
                      <a:endParaRPr lang="ja-JP" altLang="en-US" sz="1100" b="0" i="0" u="none" strike="noStrike">
                        <a:solidFill>
                          <a:srgbClr val="000000"/>
                        </a:solidFill>
                        <a:effectLst/>
                        <a:latin typeface="Yu Gothic" panose="020B0400000000000000" pitchFamily="50" charset="-128"/>
                        <a:ea typeface="Yu Gothic" panose="020B0400000000000000" pitchFamily="50" charset="-128"/>
                      </a:endParaRPr>
                    </a:p>
                  </a:txBody>
                  <a:tcPr marL="9525" marR="9525" marT="9525" marB="0" anchor="b">
                    <a:lnL w="6350" cap="flat" cmpd="sng" algn="ctr">
                      <a:solidFill>
                        <a:srgbClr val="000000"/>
                      </a:solidFill>
                      <a:prstDash val="solid"/>
                      <a:round/>
                      <a:headEnd type="none" w="med" len="med"/>
                      <a:tailEnd type="none" w="med" len="med"/>
                    </a:lnL>
                    <a:lnR>
                      <a:noFill/>
                    </a:lnR>
                    <a:lnT>
                      <a:noFill/>
                    </a:lnT>
                    <a:lnB>
                      <a:noFill/>
                    </a:lnB>
                  </a:tcPr>
                </a:tc>
                <a:extLst>
                  <a:ext uri="{0D108BD9-81ED-4DB2-BD59-A6C34878D82A}">
                    <a16:rowId xmlns:a16="http://schemas.microsoft.com/office/drawing/2014/main" val="2871262608"/>
                  </a:ext>
                </a:extLst>
              </a:tr>
              <a:tr h="229329">
                <a:tc>
                  <a:txBody>
                    <a:bodyPr/>
                    <a:lstStyle/>
                    <a:p>
                      <a:pPr algn="l" fontAlgn="b"/>
                      <a:endParaRPr lang="ja-JP" altLang="en-US" sz="1100" b="0" i="0" u="none" strike="noStrike">
                        <a:solidFill>
                          <a:srgbClr val="000000"/>
                        </a:solidFill>
                        <a:effectLst/>
                        <a:latin typeface="Yu Gothic" panose="020B0400000000000000" pitchFamily="50" charset="-128"/>
                        <a:ea typeface="Yu Gothic" panose="020B0400000000000000" pitchFamily="50" charset="-128"/>
                      </a:endParaRPr>
                    </a:p>
                  </a:txBody>
                  <a:tcPr marL="9525" marR="9525" marT="9525" marB="0" anchor="b">
                    <a:lnL>
                      <a:noFill/>
                    </a:lnL>
                    <a:lnR w="6350" cap="flat" cmpd="sng" algn="ctr">
                      <a:solidFill>
                        <a:srgbClr val="000000"/>
                      </a:solidFill>
                      <a:prstDash val="solid"/>
                      <a:round/>
                      <a:headEnd type="none" w="med" len="med"/>
                      <a:tailEnd type="none" w="med" len="med"/>
                    </a:lnR>
                    <a:lnT>
                      <a:noFill/>
                    </a:lnT>
                    <a:lnB>
                      <a:noFill/>
                    </a:lnB>
                  </a:tcPr>
                </a:tc>
                <a:tc>
                  <a:txBody>
                    <a:bodyPr/>
                    <a:lstStyle/>
                    <a:p>
                      <a:pPr algn="l" fontAlgn="b"/>
                      <a:r>
                        <a:rPr lang="en-US" altLang="ja-JP" sz="1100" b="0" i="0" u="none" strike="noStrike" dirty="0">
                          <a:solidFill>
                            <a:srgbClr val="000000"/>
                          </a:solidFill>
                          <a:effectLst/>
                          <a:latin typeface="Yu Gothic" panose="020B0400000000000000" pitchFamily="50" charset="-128"/>
                          <a:ea typeface="Yu Gothic" panose="020B0400000000000000" pitchFamily="50" charset="-128"/>
                        </a:rPr>
                        <a:t>p</a:t>
                      </a:r>
                      <a:r>
                        <a:rPr lang="ja-JP" altLang="en-US" sz="1100" b="0" i="0" u="none" strike="noStrike" dirty="0">
                          <a:solidFill>
                            <a:srgbClr val="000000"/>
                          </a:solidFill>
                          <a:effectLst/>
                          <a:latin typeface="Yu Gothic" panose="020B0400000000000000" pitchFamily="50" charset="-128"/>
                          <a:ea typeface="Yu Gothic" panose="020B0400000000000000" pitchFamily="50" charset="-128"/>
                        </a:rPr>
                        <a:t>値</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dirty="0">
                          <a:solidFill>
                            <a:srgbClr val="000000"/>
                          </a:solidFill>
                          <a:effectLst/>
                          <a:latin typeface="Yu Gothic" panose="020B0400000000000000" pitchFamily="50" charset="-128"/>
                          <a:ea typeface="Yu Gothic" panose="020B0400000000000000" pitchFamily="50" charset="-128"/>
                        </a:rPr>
                        <a:t>0.0058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l" fontAlgn="b"/>
                      <a:endParaRPr lang="ja-JP" altLang="en-US" sz="1100" b="0" i="0" u="none" strike="noStrike" dirty="0">
                        <a:solidFill>
                          <a:srgbClr val="000000"/>
                        </a:solidFill>
                        <a:effectLst/>
                        <a:latin typeface="Yu Gothic" panose="020B0400000000000000" pitchFamily="50" charset="-128"/>
                        <a:ea typeface="Yu Gothic" panose="020B0400000000000000" pitchFamily="50" charset="-128"/>
                      </a:endParaRPr>
                    </a:p>
                  </a:txBody>
                  <a:tcPr marL="9525" marR="9525" marT="9525" marB="0" anchor="b">
                    <a:lnL w="6350" cap="flat" cmpd="sng" algn="ctr">
                      <a:solidFill>
                        <a:srgbClr val="000000"/>
                      </a:solidFill>
                      <a:prstDash val="solid"/>
                      <a:round/>
                      <a:headEnd type="none" w="med" len="med"/>
                      <a:tailEnd type="none" w="med" len="med"/>
                    </a:lnL>
                    <a:lnR>
                      <a:noFill/>
                    </a:lnR>
                    <a:lnT>
                      <a:noFill/>
                    </a:lnT>
                    <a:lnB>
                      <a:noFill/>
                    </a:lnB>
                  </a:tcPr>
                </a:tc>
                <a:extLst>
                  <a:ext uri="{0D108BD9-81ED-4DB2-BD59-A6C34878D82A}">
                    <a16:rowId xmlns:a16="http://schemas.microsoft.com/office/drawing/2014/main" val="3181010348"/>
                  </a:ext>
                </a:extLst>
              </a:tr>
            </a:tbl>
          </a:graphicData>
        </a:graphic>
      </p:graphicFrame>
    </p:spTree>
    <p:extLst>
      <p:ext uri="{BB962C8B-B14F-4D97-AF65-F5344CB8AC3E}">
        <p14:creationId xmlns:p14="http://schemas.microsoft.com/office/powerpoint/2010/main" val="308810731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正方形/長方形 3">
            <a:extLst>
              <a:ext uri="{FF2B5EF4-FFF2-40B4-BE49-F238E27FC236}">
                <a16:creationId xmlns:a16="http://schemas.microsoft.com/office/drawing/2014/main" id="{6987A9C3-6E89-1599-1BFE-A2BC15D2C20E}"/>
              </a:ext>
            </a:extLst>
          </p:cNvPr>
          <p:cNvSpPr/>
          <p:nvPr/>
        </p:nvSpPr>
        <p:spPr>
          <a:xfrm>
            <a:off x="540001" y="540000"/>
            <a:ext cx="5778000" cy="8826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テキスト ボックス 6">
            <a:extLst>
              <a:ext uri="{FF2B5EF4-FFF2-40B4-BE49-F238E27FC236}">
                <a16:creationId xmlns:a16="http://schemas.microsoft.com/office/drawing/2014/main" id="{B3F5D1F4-1429-5D76-846B-7A9C277F7100}"/>
              </a:ext>
            </a:extLst>
          </p:cNvPr>
          <p:cNvSpPr txBox="1"/>
          <p:nvPr/>
        </p:nvSpPr>
        <p:spPr>
          <a:xfrm>
            <a:off x="3850703" y="239203"/>
            <a:ext cx="2535810" cy="276999"/>
          </a:xfrm>
          <a:prstGeom prst="rect">
            <a:avLst/>
          </a:prstGeom>
          <a:noFill/>
        </p:spPr>
        <p:txBody>
          <a:bodyPr wrap="square" rtlCol="0">
            <a:spAutoFit/>
          </a:bodyPr>
          <a:lstStyle/>
          <a:p>
            <a:r>
              <a:rPr kumimoji="1" lang="ja-JP" altLang="en-US" sz="1200" dirty="0"/>
              <a:t>初級レベル表計算　難易度★☆☆</a:t>
            </a:r>
          </a:p>
        </p:txBody>
      </p:sp>
      <p:sp>
        <p:nvSpPr>
          <p:cNvPr id="8" name="テキスト ボックス 7">
            <a:extLst>
              <a:ext uri="{FF2B5EF4-FFF2-40B4-BE49-F238E27FC236}">
                <a16:creationId xmlns:a16="http://schemas.microsoft.com/office/drawing/2014/main" id="{E7B4B7EE-6CDC-5038-4D9B-86252A0C600C}"/>
              </a:ext>
            </a:extLst>
          </p:cNvPr>
          <p:cNvSpPr txBox="1"/>
          <p:nvPr/>
        </p:nvSpPr>
        <p:spPr>
          <a:xfrm>
            <a:off x="539998" y="540000"/>
            <a:ext cx="5180318" cy="307777"/>
          </a:xfrm>
          <a:prstGeom prst="rect">
            <a:avLst/>
          </a:prstGeom>
          <a:noFill/>
        </p:spPr>
        <p:txBody>
          <a:bodyPr wrap="square" rtlCol="0">
            <a:spAutoFit/>
          </a:bodyPr>
          <a:lstStyle/>
          <a:p>
            <a:r>
              <a:rPr lang="ja-JP" altLang="en-US" sz="1400" dirty="0"/>
              <a:t>統計</a:t>
            </a:r>
            <a:r>
              <a:rPr lang="en-US" altLang="ja-JP" sz="1400" dirty="0"/>
              <a:t>:</a:t>
            </a:r>
            <a:r>
              <a:rPr lang="ja-JP" altLang="en-US" sz="1400" dirty="0"/>
              <a:t>回帰直線</a:t>
            </a:r>
            <a:endParaRPr kumimoji="1" lang="ja-JP" altLang="en-US" sz="1400" dirty="0"/>
          </a:p>
        </p:txBody>
      </p:sp>
      <p:sp>
        <p:nvSpPr>
          <p:cNvPr id="9" name="テキスト ボックス 8">
            <a:extLst>
              <a:ext uri="{FF2B5EF4-FFF2-40B4-BE49-F238E27FC236}">
                <a16:creationId xmlns:a16="http://schemas.microsoft.com/office/drawing/2014/main" id="{3CD1921B-F1A2-40F5-451E-98CB72080098}"/>
              </a:ext>
            </a:extLst>
          </p:cNvPr>
          <p:cNvSpPr txBox="1"/>
          <p:nvPr/>
        </p:nvSpPr>
        <p:spPr>
          <a:xfrm>
            <a:off x="647700" y="863166"/>
            <a:ext cx="5591175" cy="430887"/>
          </a:xfrm>
          <a:prstGeom prst="rect">
            <a:avLst/>
          </a:prstGeom>
          <a:noFill/>
          <a:ln>
            <a:noFill/>
          </a:ln>
        </p:spPr>
        <p:txBody>
          <a:bodyPr wrap="square" rtlCol="0">
            <a:spAutoFit/>
          </a:bodyPr>
          <a:lstStyle/>
          <a:p>
            <a:r>
              <a:rPr kumimoji="1" lang="ja-JP" altLang="en-US" sz="1100" dirty="0"/>
              <a:t>　表のようなデータの散布図と回帰直接を作成する</a:t>
            </a:r>
            <a:r>
              <a:rPr lang="ja-JP" altLang="en-US" sz="1100" dirty="0"/>
              <a:t>。</a:t>
            </a:r>
            <a:endParaRPr lang="ja-JP" altLang="en-US" sz="1100" b="0" i="0" u="none" strike="noStrike" dirty="0">
              <a:solidFill>
                <a:srgbClr val="000000"/>
              </a:solidFill>
              <a:effectLst/>
              <a:latin typeface="Yu Gothic" panose="020B0400000000000000" pitchFamily="50" charset="-128"/>
              <a:ea typeface="Yu Gothic" panose="020B0400000000000000" pitchFamily="50" charset="-128"/>
            </a:endParaRPr>
          </a:p>
          <a:p>
            <a:endParaRPr lang="ja-JP" altLang="en-US" sz="1100" dirty="0"/>
          </a:p>
        </p:txBody>
      </p:sp>
      <p:sp>
        <p:nvSpPr>
          <p:cNvPr id="47" name="スライド番号プレースホルダー 46">
            <a:extLst>
              <a:ext uri="{FF2B5EF4-FFF2-40B4-BE49-F238E27FC236}">
                <a16:creationId xmlns:a16="http://schemas.microsoft.com/office/drawing/2014/main" id="{27C6E011-9227-4205-915E-35185233DBF9}"/>
              </a:ext>
            </a:extLst>
          </p:cNvPr>
          <p:cNvSpPr>
            <a:spLocks noGrp="1"/>
          </p:cNvSpPr>
          <p:nvPr>
            <p:ph type="sldNum" sz="quarter" idx="12"/>
          </p:nvPr>
        </p:nvSpPr>
        <p:spPr/>
        <p:txBody>
          <a:bodyPr/>
          <a:lstStyle/>
          <a:p>
            <a:fld id="{0DBF7675-8707-498E-A828-857695EAC0C9}" type="slidenum">
              <a:rPr kumimoji="1" lang="ja-JP" altLang="en-US" smtClean="0"/>
              <a:t>24</a:t>
            </a:fld>
            <a:endParaRPr kumimoji="1" lang="ja-JP" altLang="en-US"/>
          </a:p>
        </p:txBody>
      </p:sp>
      <p:sp>
        <p:nvSpPr>
          <p:cNvPr id="49" name="テキスト ボックス 48">
            <a:extLst>
              <a:ext uri="{FF2B5EF4-FFF2-40B4-BE49-F238E27FC236}">
                <a16:creationId xmlns:a16="http://schemas.microsoft.com/office/drawing/2014/main" id="{7F232F45-64F7-3971-3CBF-4BABE92B2B62}"/>
              </a:ext>
            </a:extLst>
          </p:cNvPr>
          <p:cNvSpPr txBox="1"/>
          <p:nvPr/>
        </p:nvSpPr>
        <p:spPr>
          <a:xfrm>
            <a:off x="552796" y="5362387"/>
            <a:ext cx="1330153" cy="276999"/>
          </a:xfrm>
          <a:prstGeom prst="rect">
            <a:avLst/>
          </a:prstGeom>
          <a:noFill/>
          <a:ln w="19050">
            <a:solidFill>
              <a:srgbClr val="FF0000"/>
            </a:solidFill>
          </a:ln>
        </p:spPr>
        <p:txBody>
          <a:bodyPr wrap="square" rtlCol="0">
            <a:spAutoFit/>
          </a:bodyPr>
          <a:lstStyle/>
          <a:p>
            <a:pPr algn="ctr"/>
            <a:r>
              <a:rPr kumimoji="1" lang="ja-JP" altLang="en-US" sz="1200" dirty="0">
                <a:solidFill>
                  <a:srgbClr val="FF0000"/>
                </a:solidFill>
              </a:rPr>
              <a:t>使用</a:t>
            </a:r>
            <a:r>
              <a:rPr lang="ja-JP" altLang="en-US" sz="1200" dirty="0">
                <a:solidFill>
                  <a:srgbClr val="FF0000"/>
                </a:solidFill>
              </a:rPr>
              <a:t>関数等</a:t>
            </a:r>
            <a:endParaRPr kumimoji="1" lang="ja-JP" altLang="en-US" sz="1200" dirty="0">
              <a:solidFill>
                <a:srgbClr val="FF0000"/>
              </a:solidFill>
            </a:endParaRPr>
          </a:p>
        </p:txBody>
      </p:sp>
      <p:graphicFrame>
        <p:nvGraphicFramePr>
          <p:cNvPr id="50" name="表 50">
            <a:extLst>
              <a:ext uri="{FF2B5EF4-FFF2-40B4-BE49-F238E27FC236}">
                <a16:creationId xmlns:a16="http://schemas.microsoft.com/office/drawing/2014/main" id="{E0073A96-E24D-9E4B-0C6C-96CFF19FB94C}"/>
              </a:ext>
            </a:extLst>
          </p:cNvPr>
          <p:cNvGraphicFramePr>
            <a:graphicFrameLocks noGrp="1"/>
          </p:cNvGraphicFramePr>
          <p:nvPr>
            <p:extLst>
              <p:ext uri="{D42A27DB-BD31-4B8C-83A1-F6EECF244321}">
                <p14:modId xmlns:p14="http://schemas.microsoft.com/office/powerpoint/2010/main" val="3604438183"/>
              </p:ext>
            </p:extLst>
          </p:nvPr>
        </p:nvGraphicFramePr>
        <p:xfrm>
          <a:off x="539998" y="5819607"/>
          <a:ext cx="4572000" cy="769620"/>
        </p:xfrm>
        <a:graphic>
          <a:graphicData uri="http://schemas.openxmlformats.org/drawingml/2006/table">
            <a:tbl>
              <a:tblPr firstRow="1" bandRow="1">
                <a:tableStyleId>{5C22544A-7EE6-4342-B048-85BDC9FD1C3A}</a:tableStyleId>
              </a:tblPr>
              <a:tblGrid>
                <a:gridCol w="4178692">
                  <a:extLst>
                    <a:ext uri="{9D8B030D-6E8A-4147-A177-3AD203B41FA5}">
                      <a16:colId xmlns:a16="http://schemas.microsoft.com/office/drawing/2014/main" val="2894240236"/>
                    </a:ext>
                  </a:extLst>
                </a:gridCol>
                <a:gridCol w="393308">
                  <a:extLst>
                    <a:ext uri="{9D8B030D-6E8A-4147-A177-3AD203B41FA5}">
                      <a16:colId xmlns:a16="http://schemas.microsoft.com/office/drawing/2014/main" val="525378511"/>
                    </a:ext>
                  </a:extLst>
                </a:gridCol>
              </a:tblGrid>
              <a:tr h="143629">
                <a:tc>
                  <a:txBody>
                    <a:bodyPr/>
                    <a:lstStyle/>
                    <a:p>
                      <a:pPr>
                        <a:lnSpc>
                          <a:spcPts val="1320"/>
                        </a:lnSpc>
                      </a:pPr>
                      <a:r>
                        <a:rPr kumimoji="1" lang="en-US" altLang="ja-JP" sz="1100" b="0" dirty="0">
                          <a:solidFill>
                            <a:schemeClr val="tx1"/>
                          </a:solidFill>
                        </a:rPr>
                        <a:t>SUM()</a:t>
                      </a:r>
                      <a:endParaRPr kumimoji="1" lang="ja-JP" altLang="en-US" sz="1100" b="0" dirty="0">
                        <a:solidFill>
                          <a:schemeClr val="tx1"/>
                        </a:solidFill>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nSpc>
                          <a:spcPts val="1320"/>
                        </a:lnSpc>
                      </a:pPr>
                      <a:endParaRPr kumimoji="1" lang="ja-JP" altLang="en-US" sz="1100" b="0" dirty="0">
                        <a:solidFill>
                          <a:schemeClr val="tx1"/>
                        </a:solidFill>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109813454"/>
                  </a:ext>
                </a:extLst>
              </a:tr>
              <a:tr h="199745">
                <a:tc>
                  <a:txBody>
                    <a:bodyPr/>
                    <a:lstStyle/>
                    <a:p>
                      <a:pPr>
                        <a:lnSpc>
                          <a:spcPts val="1320"/>
                        </a:lnSpc>
                      </a:pPr>
                      <a:r>
                        <a:rPr kumimoji="1" lang="ja-JP" altLang="en-US" sz="1100" dirty="0"/>
                        <a:t>グラフ</a:t>
                      </a:r>
                      <a:r>
                        <a:rPr kumimoji="1" lang="en-US" altLang="ja-JP" sz="1100" dirty="0"/>
                        <a:t>-</a:t>
                      </a:r>
                      <a:r>
                        <a:rPr kumimoji="1" lang="ja-JP" altLang="en-US" sz="1100" dirty="0"/>
                        <a:t>散布図</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nSpc>
                          <a:spcPts val="1320"/>
                        </a:lnSpc>
                      </a:pPr>
                      <a:endParaRPr kumimoji="1" lang="ja-JP" altLang="en-US" sz="1100"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711163406"/>
                  </a:ext>
                </a:extLst>
              </a:tr>
              <a:tr h="224083">
                <a:tc>
                  <a:txBody>
                    <a:bodyPr/>
                    <a:lstStyle/>
                    <a:p>
                      <a:pPr>
                        <a:lnSpc>
                          <a:spcPts val="1320"/>
                        </a:lnSpc>
                      </a:pPr>
                      <a:endParaRPr kumimoji="1" lang="ja-JP" altLang="en-US" sz="1100"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nSpc>
                          <a:spcPts val="1320"/>
                        </a:lnSpc>
                      </a:pPr>
                      <a:endParaRPr kumimoji="1" lang="ja-JP" altLang="en-US" sz="1100"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433441293"/>
                  </a:ext>
                </a:extLst>
              </a:tr>
            </a:tbl>
          </a:graphicData>
        </a:graphic>
      </p:graphicFrame>
      <p:pic>
        <p:nvPicPr>
          <p:cNvPr id="11" name="Picture 2" descr="by-nc-sa">
            <a:extLst>
              <a:ext uri="{FF2B5EF4-FFF2-40B4-BE49-F238E27FC236}">
                <a16:creationId xmlns:a16="http://schemas.microsoft.com/office/drawing/2014/main" id="{00D19057-4295-5D4E-5DD5-01FE767A056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43463" y="9272335"/>
            <a:ext cx="1069310" cy="373182"/>
          </a:xfrm>
          <a:prstGeom prst="rect">
            <a:avLst/>
          </a:prstGeom>
          <a:noFill/>
          <a:extLst>
            <a:ext uri="{909E8E84-426E-40DD-AFC4-6F175D3DCCD1}">
              <a14:hiddenFill xmlns:a14="http://schemas.microsoft.com/office/drawing/2010/main">
                <a:solidFill>
                  <a:srgbClr val="FFFFFF"/>
                </a:solidFill>
              </a14:hiddenFill>
            </a:ext>
          </a:extLst>
        </p:spPr>
      </p:pic>
      <p:sp>
        <p:nvSpPr>
          <p:cNvPr id="21" name="テキスト ボックス 20">
            <a:extLst>
              <a:ext uri="{FF2B5EF4-FFF2-40B4-BE49-F238E27FC236}">
                <a16:creationId xmlns:a16="http://schemas.microsoft.com/office/drawing/2014/main" id="{D36E5AAE-98D4-9958-32F7-28B6E6ED0E25}"/>
              </a:ext>
            </a:extLst>
          </p:cNvPr>
          <p:cNvSpPr txBox="1"/>
          <p:nvPr/>
        </p:nvSpPr>
        <p:spPr>
          <a:xfrm>
            <a:off x="539998" y="6676643"/>
            <a:ext cx="1330153" cy="276999"/>
          </a:xfrm>
          <a:prstGeom prst="rect">
            <a:avLst/>
          </a:prstGeom>
          <a:noFill/>
          <a:ln w="19050">
            <a:solidFill>
              <a:srgbClr val="FF0000"/>
            </a:solidFill>
          </a:ln>
        </p:spPr>
        <p:txBody>
          <a:bodyPr wrap="square" rtlCol="0">
            <a:spAutoFit/>
          </a:bodyPr>
          <a:lstStyle/>
          <a:p>
            <a:pPr algn="ctr"/>
            <a:r>
              <a:rPr lang="ja-JP" altLang="en-US" sz="1200" dirty="0">
                <a:solidFill>
                  <a:srgbClr val="FF0000"/>
                </a:solidFill>
              </a:rPr>
              <a:t>関連情報</a:t>
            </a:r>
            <a:endParaRPr kumimoji="1" lang="ja-JP" altLang="en-US" sz="1200" dirty="0">
              <a:solidFill>
                <a:srgbClr val="FF0000"/>
              </a:solidFill>
            </a:endParaRPr>
          </a:p>
        </p:txBody>
      </p:sp>
      <p:sp>
        <p:nvSpPr>
          <p:cNvPr id="22" name="テキスト ボックス 21">
            <a:extLst>
              <a:ext uri="{FF2B5EF4-FFF2-40B4-BE49-F238E27FC236}">
                <a16:creationId xmlns:a16="http://schemas.microsoft.com/office/drawing/2014/main" id="{48614950-D51E-137E-98BB-5ABC7473BCCA}"/>
              </a:ext>
            </a:extLst>
          </p:cNvPr>
          <p:cNvSpPr txBox="1"/>
          <p:nvPr/>
        </p:nvSpPr>
        <p:spPr>
          <a:xfrm>
            <a:off x="647700" y="7041058"/>
            <a:ext cx="5723818" cy="600164"/>
          </a:xfrm>
          <a:prstGeom prst="rect">
            <a:avLst/>
          </a:prstGeom>
          <a:noFill/>
          <a:ln>
            <a:noFill/>
          </a:ln>
        </p:spPr>
        <p:txBody>
          <a:bodyPr wrap="square" rtlCol="0">
            <a:spAutoFit/>
          </a:bodyPr>
          <a:lstStyle/>
          <a:p>
            <a:r>
              <a:rPr lang="ja-JP" altLang="en-US" sz="1100" dirty="0"/>
              <a:t>散布図と回帰直線にについては</a:t>
            </a:r>
            <a:r>
              <a:rPr kumimoji="1" lang="ja-JP" altLang="en-US" sz="1100" dirty="0"/>
              <a:t>数学</a:t>
            </a:r>
            <a:r>
              <a:rPr kumimoji="1" lang="en-US" altLang="ja-JP" sz="1100" dirty="0"/>
              <a:t>I, </a:t>
            </a:r>
            <a:r>
              <a:rPr kumimoji="1" lang="ja-JP" altLang="en-US" sz="1100" dirty="0"/>
              <a:t>数学</a:t>
            </a:r>
            <a:r>
              <a:rPr kumimoji="1" lang="en-US" altLang="ja-JP" sz="1100" dirty="0"/>
              <a:t>B</a:t>
            </a:r>
            <a:r>
              <a:rPr kumimoji="1" lang="ja-JP" altLang="en-US" sz="1100" dirty="0"/>
              <a:t>で実施</a:t>
            </a:r>
            <a:r>
              <a:rPr lang="ja-JP" altLang="en-US" sz="1100" dirty="0"/>
              <a:t>。</a:t>
            </a:r>
            <a:endParaRPr lang="en-US" altLang="ja-JP" sz="1100" dirty="0"/>
          </a:p>
          <a:p>
            <a:r>
              <a:rPr kumimoji="1" lang="en-US" altLang="ja-JP" sz="1100" dirty="0"/>
              <a:t>2019</a:t>
            </a:r>
            <a:r>
              <a:rPr kumimoji="1" lang="ja-JP" altLang="en-US" sz="1100" dirty="0"/>
              <a:t>年 大学入試センター情報関係基礎や</a:t>
            </a:r>
            <a:r>
              <a:rPr kumimoji="1" lang="en-US" altLang="ja-JP" sz="1100" dirty="0"/>
              <a:t>2022</a:t>
            </a:r>
            <a:r>
              <a:rPr kumimoji="1" lang="ja-JP" altLang="en-US" sz="1100" dirty="0"/>
              <a:t>大学入試センター情報サンプルと</a:t>
            </a:r>
            <a:r>
              <a:rPr lang="ja-JP" altLang="en-US" sz="1100" dirty="0"/>
              <a:t>令和７年度大学入学共通テスト 試作問題</a:t>
            </a:r>
            <a:r>
              <a:rPr lang="en-US" altLang="ja-JP" sz="1100" dirty="0"/>
              <a:t>『</a:t>
            </a:r>
            <a:r>
              <a:rPr lang="ja-JP" altLang="en-US" sz="1100" dirty="0"/>
              <a:t>情報</a:t>
            </a:r>
            <a:r>
              <a:rPr lang="en-US" altLang="ja-JP" sz="1100" dirty="0"/>
              <a:t>Ⅰ』</a:t>
            </a:r>
            <a:r>
              <a:rPr kumimoji="1" lang="ja-JP" altLang="en-US" sz="1100" dirty="0"/>
              <a:t>にも相関と因果関係に関する出題あり。</a:t>
            </a:r>
            <a:endParaRPr kumimoji="1" lang="en-US" altLang="ja-JP" sz="1100" dirty="0"/>
          </a:p>
        </p:txBody>
      </p:sp>
      <p:sp>
        <p:nvSpPr>
          <p:cNvPr id="3" name="テキスト ボックス 2">
            <a:extLst>
              <a:ext uri="{FF2B5EF4-FFF2-40B4-BE49-F238E27FC236}">
                <a16:creationId xmlns:a16="http://schemas.microsoft.com/office/drawing/2014/main" id="{12B42A67-B96D-C2B9-1B6E-1367EE981716}"/>
              </a:ext>
            </a:extLst>
          </p:cNvPr>
          <p:cNvSpPr txBox="1"/>
          <p:nvPr/>
        </p:nvSpPr>
        <p:spPr>
          <a:xfrm>
            <a:off x="552796" y="4222159"/>
            <a:ext cx="1330153" cy="276999"/>
          </a:xfrm>
          <a:prstGeom prst="rect">
            <a:avLst/>
          </a:prstGeom>
          <a:noFill/>
          <a:ln w="19050">
            <a:solidFill>
              <a:srgbClr val="FF0000"/>
            </a:solidFill>
          </a:ln>
        </p:spPr>
        <p:txBody>
          <a:bodyPr wrap="square" rtlCol="0">
            <a:spAutoFit/>
          </a:bodyPr>
          <a:lstStyle/>
          <a:p>
            <a:pPr algn="ctr"/>
            <a:r>
              <a:rPr lang="ja-JP" altLang="en-US" sz="1200" dirty="0">
                <a:solidFill>
                  <a:srgbClr val="FF0000"/>
                </a:solidFill>
              </a:rPr>
              <a:t>課題の補足説明</a:t>
            </a:r>
            <a:endParaRPr kumimoji="1" lang="ja-JP" altLang="en-US" sz="1200" dirty="0">
              <a:solidFill>
                <a:srgbClr val="FF0000"/>
              </a:solidFill>
            </a:endParaRPr>
          </a:p>
        </p:txBody>
      </p:sp>
      <p:sp>
        <p:nvSpPr>
          <p:cNvPr id="5" name="テキスト ボックス 4">
            <a:extLst>
              <a:ext uri="{FF2B5EF4-FFF2-40B4-BE49-F238E27FC236}">
                <a16:creationId xmlns:a16="http://schemas.microsoft.com/office/drawing/2014/main" id="{3982C3B4-16B1-CC90-ABD3-3D0916357C1E}"/>
              </a:ext>
            </a:extLst>
          </p:cNvPr>
          <p:cNvSpPr txBox="1"/>
          <p:nvPr/>
        </p:nvSpPr>
        <p:spPr>
          <a:xfrm>
            <a:off x="471489" y="4582003"/>
            <a:ext cx="5591175" cy="600164"/>
          </a:xfrm>
          <a:prstGeom prst="rect">
            <a:avLst/>
          </a:prstGeom>
          <a:noFill/>
          <a:ln>
            <a:noFill/>
          </a:ln>
        </p:spPr>
        <p:txBody>
          <a:bodyPr wrap="square" rtlCol="0">
            <a:spAutoFit/>
          </a:bodyPr>
          <a:lstStyle/>
          <a:p>
            <a:r>
              <a:rPr kumimoji="1" lang="ja-JP" altLang="en-US" sz="1100" dirty="0"/>
              <a:t>　</a:t>
            </a:r>
            <a:r>
              <a:rPr lang="ja-JP" altLang="en-US" sz="1100" dirty="0"/>
              <a:t>散布図と回帰直線にについては、</a:t>
            </a:r>
            <a:r>
              <a:rPr kumimoji="1" lang="ja-JP" altLang="en-US" sz="1100" dirty="0"/>
              <a:t>数学</a:t>
            </a:r>
            <a:r>
              <a:rPr kumimoji="1" lang="en-US" altLang="ja-JP" sz="1100" dirty="0"/>
              <a:t>I, </a:t>
            </a:r>
            <a:r>
              <a:rPr kumimoji="1" lang="ja-JP" altLang="en-US" sz="1100" dirty="0"/>
              <a:t>数学</a:t>
            </a:r>
            <a:r>
              <a:rPr kumimoji="1" lang="en-US" altLang="ja-JP" sz="1100" dirty="0"/>
              <a:t>B</a:t>
            </a:r>
            <a:r>
              <a:rPr kumimoji="1" lang="ja-JP" altLang="en-US" sz="1100" dirty="0"/>
              <a:t>で</a:t>
            </a:r>
            <a:r>
              <a:rPr lang="ja-JP" altLang="en-US" sz="1100" dirty="0"/>
              <a:t>学習</a:t>
            </a:r>
            <a:r>
              <a:rPr kumimoji="1" lang="ja-JP" altLang="en-US" sz="1100" dirty="0"/>
              <a:t>。ここでは、上記の表やグラフのような</a:t>
            </a:r>
            <a:r>
              <a:rPr lang="ja-JP" altLang="en-US" sz="1100" dirty="0"/>
              <a:t>結果が表示され、その因果関係に関する問題が想定され、</a:t>
            </a:r>
            <a:r>
              <a:rPr kumimoji="1" lang="ja-JP" altLang="en-US" sz="1100" dirty="0"/>
              <a:t>表計算の自体の技術的な問題の出題は無いと考える。</a:t>
            </a:r>
            <a:endParaRPr lang="ja-JP" altLang="en-US" sz="1100" dirty="0"/>
          </a:p>
        </p:txBody>
      </p:sp>
      <p:graphicFrame>
        <p:nvGraphicFramePr>
          <p:cNvPr id="6" name="表 5">
            <a:extLst>
              <a:ext uri="{FF2B5EF4-FFF2-40B4-BE49-F238E27FC236}">
                <a16:creationId xmlns:a16="http://schemas.microsoft.com/office/drawing/2014/main" id="{505DB624-2AF8-4646-A7A9-A2AB1F837623}"/>
              </a:ext>
            </a:extLst>
          </p:cNvPr>
          <p:cNvGraphicFramePr>
            <a:graphicFrameLocks noGrp="1"/>
          </p:cNvGraphicFramePr>
          <p:nvPr>
            <p:extLst>
              <p:ext uri="{D42A27DB-BD31-4B8C-83A1-F6EECF244321}">
                <p14:modId xmlns:p14="http://schemas.microsoft.com/office/powerpoint/2010/main" val="3110574380"/>
              </p:ext>
            </p:extLst>
          </p:nvPr>
        </p:nvGraphicFramePr>
        <p:xfrm>
          <a:off x="552796" y="1306158"/>
          <a:ext cx="2743200" cy="2628900"/>
        </p:xfrm>
        <a:graphic>
          <a:graphicData uri="http://schemas.openxmlformats.org/drawingml/2006/table">
            <a:tbl>
              <a:tblPr/>
              <a:tblGrid>
                <a:gridCol w="685800">
                  <a:extLst>
                    <a:ext uri="{9D8B030D-6E8A-4147-A177-3AD203B41FA5}">
                      <a16:colId xmlns:a16="http://schemas.microsoft.com/office/drawing/2014/main" val="2107128149"/>
                    </a:ext>
                  </a:extLst>
                </a:gridCol>
                <a:gridCol w="685800">
                  <a:extLst>
                    <a:ext uri="{9D8B030D-6E8A-4147-A177-3AD203B41FA5}">
                      <a16:colId xmlns:a16="http://schemas.microsoft.com/office/drawing/2014/main" val="168708573"/>
                    </a:ext>
                  </a:extLst>
                </a:gridCol>
                <a:gridCol w="685800">
                  <a:extLst>
                    <a:ext uri="{9D8B030D-6E8A-4147-A177-3AD203B41FA5}">
                      <a16:colId xmlns:a16="http://schemas.microsoft.com/office/drawing/2014/main" val="4006964017"/>
                    </a:ext>
                  </a:extLst>
                </a:gridCol>
                <a:gridCol w="685800">
                  <a:extLst>
                    <a:ext uri="{9D8B030D-6E8A-4147-A177-3AD203B41FA5}">
                      <a16:colId xmlns:a16="http://schemas.microsoft.com/office/drawing/2014/main" val="3677125544"/>
                    </a:ext>
                  </a:extLst>
                </a:gridCol>
              </a:tblGrid>
              <a:tr h="247650">
                <a:tc gridSpan="4">
                  <a:txBody>
                    <a:bodyPr/>
                    <a:lstStyle/>
                    <a:p>
                      <a:pPr algn="l" fontAlgn="b"/>
                      <a:r>
                        <a:rPr lang="ja-JP" altLang="en-US" sz="1100" b="0" i="0" u="none" strike="noStrike">
                          <a:solidFill>
                            <a:srgbClr val="000000"/>
                          </a:solidFill>
                          <a:effectLst/>
                          <a:latin typeface="游ゴシック" panose="020B0400000000000000" pitchFamily="50" charset="-128"/>
                          <a:ea typeface="游ゴシック" panose="020B0400000000000000" pitchFamily="50" charset="-128"/>
                        </a:rPr>
                        <a:t>表</a:t>
                      </a:r>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 SNS</a:t>
                      </a:r>
                      <a:r>
                        <a:rPr lang="ja-JP" altLang="en-US" sz="1100" b="0" i="0" u="none" strike="noStrike">
                          <a:solidFill>
                            <a:srgbClr val="000000"/>
                          </a:solidFill>
                          <a:effectLst/>
                          <a:latin typeface="游ゴシック" panose="020B0400000000000000" pitchFamily="50" charset="-128"/>
                          <a:ea typeface="游ゴシック" panose="020B0400000000000000" pitchFamily="50" charset="-128"/>
                        </a:rPr>
                        <a:t>の発信件数と</a:t>
                      </a:r>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Web</a:t>
                      </a:r>
                      <a:r>
                        <a:rPr lang="ja-JP" altLang="en-US" sz="1100" b="0" i="0" u="none" strike="noStrike">
                          <a:solidFill>
                            <a:srgbClr val="000000"/>
                          </a:solidFill>
                          <a:effectLst/>
                          <a:latin typeface="游ゴシック" panose="020B0400000000000000" pitchFamily="50" charset="-128"/>
                          <a:ea typeface="游ゴシック" panose="020B0400000000000000" pitchFamily="50" charset="-128"/>
                        </a:rPr>
                        <a:t>サイト訪問回数</a:t>
                      </a: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402373241"/>
                  </a:ext>
                </a:extLst>
              </a:tr>
              <a:tr h="714375">
                <a:tc>
                  <a:txBody>
                    <a:bodyPr/>
                    <a:lstStyle/>
                    <a:p>
                      <a:pPr algn="ctr" fontAlgn="ctr"/>
                      <a:r>
                        <a:rPr lang="ja-JP" altLang="en-US" sz="1100" b="0" i="0" u="none" strike="noStrike">
                          <a:solidFill>
                            <a:srgbClr val="000000"/>
                          </a:solidFill>
                          <a:effectLst/>
                          <a:latin typeface="游ゴシック" panose="020B0400000000000000" pitchFamily="50" charset="-128"/>
                          <a:ea typeface="游ゴシック" panose="020B0400000000000000" pitchFamily="50" charset="-128"/>
                        </a:rPr>
                        <a:t>月</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effectLst/>
                          <a:latin typeface="游ゴシック" panose="020B0400000000000000" pitchFamily="50" charset="-128"/>
                          <a:ea typeface="游ゴシック" panose="020B0400000000000000" pitchFamily="50" charset="-128"/>
                        </a:rPr>
                        <a:t>SNS</a:t>
                      </a:r>
                      <a:br>
                        <a:rPr lang="en-US" sz="1100" b="0" i="0" u="none" strike="noStrike">
                          <a:solidFill>
                            <a:srgbClr val="000000"/>
                          </a:solidFill>
                          <a:effectLst/>
                          <a:latin typeface="游ゴシック" panose="020B0400000000000000" pitchFamily="50" charset="-128"/>
                          <a:ea typeface="游ゴシック" panose="020B0400000000000000" pitchFamily="50" charset="-128"/>
                        </a:rPr>
                      </a:br>
                      <a:r>
                        <a:rPr lang="ja-JP" altLang="en-US" sz="1100" b="0" i="0" u="none" strike="noStrike">
                          <a:solidFill>
                            <a:srgbClr val="000000"/>
                          </a:solidFill>
                          <a:effectLst/>
                          <a:latin typeface="游ゴシック" panose="020B0400000000000000" pitchFamily="50" charset="-128"/>
                          <a:ea typeface="游ゴシック" panose="020B0400000000000000" pitchFamily="50" charset="-128"/>
                        </a:rPr>
                        <a:t>発信件数</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Web</a:t>
                      </a:r>
                      <a:r>
                        <a:rPr lang="ja-JP" altLang="en-US" sz="1100" b="0" i="0" u="none" strike="noStrike">
                          <a:solidFill>
                            <a:srgbClr val="000000"/>
                          </a:solidFill>
                          <a:effectLst/>
                          <a:latin typeface="游ゴシック" panose="020B0400000000000000" pitchFamily="50" charset="-128"/>
                          <a:ea typeface="游ゴシック" panose="020B0400000000000000" pitchFamily="50" charset="-128"/>
                        </a:rPr>
                        <a:t>サイト</a:t>
                      </a:r>
                      <a:br>
                        <a:rPr lang="ja-JP" altLang="en-US" sz="1100" b="0" i="0" u="none" strike="noStrike">
                          <a:solidFill>
                            <a:srgbClr val="000000"/>
                          </a:solidFill>
                          <a:effectLst/>
                          <a:latin typeface="游ゴシック" panose="020B0400000000000000" pitchFamily="50" charset="-128"/>
                          <a:ea typeface="游ゴシック" panose="020B0400000000000000" pitchFamily="50" charset="-128"/>
                        </a:rPr>
                      </a:br>
                      <a:r>
                        <a:rPr lang="ja-JP" altLang="en-US" sz="1100" b="0" i="0" u="none" strike="noStrike">
                          <a:solidFill>
                            <a:srgbClr val="000000"/>
                          </a:solidFill>
                          <a:effectLst/>
                          <a:latin typeface="游ゴシック" panose="020B0400000000000000" pitchFamily="50" charset="-128"/>
                          <a:ea typeface="游ゴシック" panose="020B0400000000000000" pitchFamily="50" charset="-128"/>
                        </a:rPr>
                        <a:t>訪問回数</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endParaRPr lang="ja-JP" altLang="en-US" sz="1100" b="0" i="0" u="none" strike="noStrike">
                        <a:solidFill>
                          <a:srgbClr val="000000"/>
                        </a:solidFill>
                        <a:effectLst/>
                        <a:latin typeface="游ゴシック" panose="020B0400000000000000" pitchFamily="50" charset="-128"/>
                        <a:ea typeface="游ゴシック" panose="020B0400000000000000" pitchFamily="50" charset="-128"/>
                      </a:endParaRPr>
                    </a:p>
                  </a:txBody>
                  <a:tcPr marL="9525" marR="9525" marT="9525" marB="0" anchor="b">
                    <a:lnL w="6350" cap="flat" cmpd="sng" algn="ctr">
                      <a:solidFill>
                        <a:srgbClr val="000000"/>
                      </a:solidFill>
                      <a:prstDash val="solid"/>
                      <a:round/>
                      <a:headEnd type="none" w="med" len="med"/>
                      <a:tailEnd type="none" w="med" len="med"/>
                    </a:lnL>
                    <a:lnR>
                      <a:noFill/>
                    </a:lnR>
                    <a:lnT>
                      <a:noFill/>
                    </a:lnT>
                    <a:lnB>
                      <a:noFill/>
                    </a:lnB>
                  </a:tcPr>
                </a:tc>
                <a:extLst>
                  <a:ext uri="{0D108BD9-81ED-4DB2-BD59-A6C34878D82A}">
                    <a16:rowId xmlns:a16="http://schemas.microsoft.com/office/drawing/2014/main" val="1658648185"/>
                  </a:ext>
                </a:extLst>
              </a:tr>
              <a:tr h="238125">
                <a:tc>
                  <a:txBody>
                    <a:bodyPr/>
                    <a:lstStyle/>
                    <a:p>
                      <a:pPr algn="ctr" fontAlgn="ctr"/>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1</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9</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150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endParaRPr lang="ja-JP" altLang="en-US" sz="1100" b="0" i="0" u="none" strike="noStrike">
                        <a:solidFill>
                          <a:srgbClr val="000000"/>
                        </a:solidFill>
                        <a:effectLst/>
                        <a:latin typeface="游ゴシック" panose="020B0400000000000000" pitchFamily="50" charset="-128"/>
                        <a:ea typeface="游ゴシック" panose="020B0400000000000000" pitchFamily="50" charset="-128"/>
                      </a:endParaRPr>
                    </a:p>
                  </a:txBody>
                  <a:tcPr marL="9525" marR="9525" marT="9525" marB="0" anchor="b">
                    <a:lnL w="6350" cap="flat" cmpd="sng" algn="ctr">
                      <a:solidFill>
                        <a:srgbClr val="000000"/>
                      </a:solidFill>
                      <a:prstDash val="solid"/>
                      <a:round/>
                      <a:headEnd type="none" w="med" len="med"/>
                      <a:tailEnd type="none" w="med" len="med"/>
                    </a:lnL>
                    <a:lnR>
                      <a:noFill/>
                    </a:lnR>
                    <a:lnT>
                      <a:noFill/>
                    </a:lnT>
                    <a:lnB>
                      <a:noFill/>
                    </a:lnB>
                  </a:tcPr>
                </a:tc>
                <a:extLst>
                  <a:ext uri="{0D108BD9-81ED-4DB2-BD59-A6C34878D82A}">
                    <a16:rowId xmlns:a16="http://schemas.microsoft.com/office/drawing/2014/main" val="4051650183"/>
                  </a:ext>
                </a:extLst>
              </a:tr>
              <a:tr h="238125">
                <a:tc>
                  <a:txBody>
                    <a:bodyPr/>
                    <a:lstStyle/>
                    <a:p>
                      <a:pPr algn="ctr" fontAlgn="b"/>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12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198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endParaRPr lang="ja-JP" altLang="en-US" sz="1100" b="0" i="0" u="none" strike="noStrike">
                        <a:solidFill>
                          <a:srgbClr val="000000"/>
                        </a:solidFill>
                        <a:effectLst/>
                        <a:latin typeface="游ゴシック" panose="020B0400000000000000" pitchFamily="50" charset="-128"/>
                        <a:ea typeface="游ゴシック" panose="020B0400000000000000" pitchFamily="50" charset="-128"/>
                      </a:endParaRPr>
                    </a:p>
                  </a:txBody>
                  <a:tcPr marL="9525" marR="9525" marT="9525" marB="0" anchor="b">
                    <a:lnL w="6350" cap="flat" cmpd="sng" algn="ctr">
                      <a:solidFill>
                        <a:srgbClr val="000000"/>
                      </a:solidFill>
                      <a:prstDash val="solid"/>
                      <a:round/>
                      <a:headEnd type="none" w="med" len="med"/>
                      <a:tailEnd type="none" w="med" len="med"/>
                    </a:lnL>
                    <a:lnR>
                      <a:noFill/>
                    </a:lnR>
                    <a:lnT>
                      <a:noFill/>
                    </a:lnT>
                    <a:lnB>
                      <a:noFill/>
                    </a:lnB>
                  </a:tcPr>
                </a:tc>
                <a:extLst>
                  <a:ext uri="{0D108BD9-81ED-4DB2-BD59-A6C34878D82A}">
                    <a16:rowId xmlns:a16="http://schemas.microsoft.com/office/drawing/2014/main" val="535386115"/>
                  </a:ext>
                </a:extLst>
              </a:tr>
              <a:tr h="238125">
                <a:tc>
                  <a:txBody>
                    <a:bodyPr/>
                    <a:lstStyle/>
                    <a:p>
                      <a:pPr algn="ctr" fontAlgn="b"/>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27</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501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endParaRPr lang="ja-JP" altLang="en-US" sz="1100" b="0" i="0" u="none" strike="noStrike">
                        <a:solidFill>
                          <a:srgbClr val="000000"/>
                        </a:solidFill>
                        <a:effectLst/>
                        <a:latin typeface="游ゴシック" panose="020B0400000000000000" pitchFamily="50" charset="-128"/>
                        <a:ea typeface="游ゴシック" panose="020B0400000000000000" pitchFamily="50" charset="-128"/>
                      </a:endParaRPr>
                    </a:p>
                  </a:txBody>
                  <a:tcPr marL="9525" marR="9525" marT="9525" marB="0" anchor="b">
                    <a:lnL w="6350" cap="flat" cmpd="sng" algn="ctr">
                      <a:solidFill>
                        <a:srgbClr val="000000"/>
                      </a:solidFill>
                      <a:prstDash val="solid"/>
                      <a:round/>
                      <a:headEnd type="none" w="med" len="med"/>
                      <a:tailEnd type="none" w="med" len="med"/>
                    </a:lnL>
                    <a:lnR>
                      <a:noFill/>
                    </a:lnR>
                    <a:lnT>
                      <a:noFill/>
                    </a:lnT>
                    <a:lnB>
                      <a:noFill/>
                    </a:lnB>
                  </a:tcPr>
                </a:tc>
                <a:extLst>
                  <a:ext uri="{0D108BD9-81ED-4DB2-BD59-A6C34878D82A}">
                    <a16:rowId xmlns:a16="http://schemas.microsoft.com/office/drawing/2014/main" val="856597711"/>
                  </a:ext>
                </a:extLst>
              </a:tr>
              <a:tr h="238125">
                <a:tc>
                  <a:txBody>
                    <a:bodyPr/>
                    <a:lstStyle/>
                    <a:p>
                      <a:pPr algn="ctr" fontAlgn="b"/>
                      <a:r>
                        <a:rPr lang="ja-JP" altLang="en-US" sz="11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ja-JP" altLang="en-US" sz="11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ja-JP" altLang="en-US" sz="11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endParaRPr lang="ja-JP" altLang="en-US" sz="1100" b="0" i="0" u="none" strike="noStrike">
                        <a:solidFill>
                          <a:srgbClr val="000000"/>
                        </a:solidFill>
                        <a:effectLst/>
                        <a:latin typeface="游ゴシック" panose="020B0400000000000000" pitchFamily="50" charset="-128"/>
                        <a:ea typeface="游ゴシック" panose="020B0400000000000000" pitchFamily="50" charset="-128"/>
                      </a:endParaRPr>
                    </a:p>
                  </a:txBody>
                  <a:tcPr marL="9525" marR="9525" marT="9525" marB="0" anchor="b">
                    <a:lnL w="6350" cap="flat" cmpd="sng" algn="ctr">
                      <a:solidFill>
                        <a:srgbClr val="000000"/>
                      </a:solidFill>
                      <a:prstDash val="dot"/>
                      <a:round/>
                      <a:headEnd type="none" w="med" len="med"/>
                      <a:tailEnd type="none" w="med" len="med"/>
                    </a:lnL>
                    <a:lnR>
                      <a:noFill/>
                    </a:lnR>
                    <a:lnT>
                      <a:noFill/>
                    </a:lnT>
                    <a:lnB>
                      <a:noFill/>
                    </a:lnB>
                  </a:tcPr>
                </a:tc>
                <a:extLst>
                  <a:ext uri="{0D108BD9-81ED-4DB2-BD59-A6C34878D82A}">
                    <a16:rowId xmlns:a16="http://schemas.microsoft.com/office/drawing/2014/main" val="526315874"/>
                  </a:ext>
                </a:extLst>
              </a:tr>
              <a:tr h="238125">
                <a:tc>
                  <a:txBody>
                    <a:bodyPr/>
                    <a:lstStyle/>
                    <a:p>
                      <a:pPr algn="ctr" fontAlgn="b"/>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11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32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789</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endParaRPr lang="ja-JP" altLang="en-US" sz="1100" b="0" i="0" u="none" strike="noStrike">
                        <a:solidFill>
                          <a:srgbClr val="000000"/>
                        </a:solidFill>
                        <a:effectLst/>
                        <a:latin typeface="游ゴシック" panose="020B0400000000000000" pitchFamily="50" charset="-128"/>
                        <a:ea typeface="游ゴシック" panose="020B0400000000000000" pitchFamily="50" charset="-128"/>
                      </a:endParaRPr>
                    </a:p>
                  </a:txBody>
                  <a:tcPr marL="9525" marR="9525" marT="9525" marB="0" anchor="b">
                    <a:lnL w="6350" cap="flat" cmpd="sng" algn="ctr">
                      <a:solidFill>
                        <a:srgbClr val="000000"/>
                      </a:solidFill>
                      <a:prstDash val="solid"/>
                      <a:round/>
                      <a:headEnd type="none" w="med" len="med"/>
                      <a:tailEnd type="none" w="med" len="med"/>
                    </a:lnL>
                    <a:lnR>
                      <a:noFill/>
                    </a:lnR>
                    <a:lnT>
                      <a:noFill/>
                    </a:lnT>
                    <a:lnB>
                      <a:noFill/>
                    </a:lnB>
                  </a:tcPr>
                </a:tc>
                <a:extLst>
                  <a:ext uri="{0D108BD9-81ED-4DB2-BD59-A6C34878D82A}">
                    <a16:rowId xmlns:a16="http://schemas.microsoft.com/office/drawing/2014/main" val="4248551552"/>
                  </a:ext>
                </a:extLst>
              </a:tr>
              <a:tr h="238125">
                <a:tc>
                  <a:txBody>
                    <a:bodyPr/>
                    <a:lstStyle/>
                    <a:p>
                      <a:pPr algn="ctr" fontAlgn="b"/>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12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16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520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endParaRPr lang="ja-JP" altLang="en-US" sz="1100" b="0" i="0" u="none" strike="noStrike">
                        <a:solidFill>
                          <a:srgbClr val="000000"/>
                        </a:solidFill>
                        <a:effectLst/>
                        <a:latin typeface="游ゴシック" panose="020B0400000000000000" pitchFamily="50" charset="-128"/>
                        <a:ea typeface="游ゴシック" panose="020B0400000000000000" pitchFamily="50" charset="-128"/>
                      </a:endParaRPr>
                    </a:p>
                  </a:txBody>
                  <a:tcPr marL="9525" marR="9525" marT="9525" marB="0" anchor="b">
                    <a:lnL w="6350" cap="flat" cmpd="sng" algn="ctr">
                      <a:solidFill>
                        <a:srgbClr val="000000"/>
                      </a:solidFill>
                      <a:prstDash val="solid"/>
                      <a:round/>
                      <a:headEnd type="none" w="med" len="med"/>
                      <a:tailEnd type="none" w="med" len="med"/>
                    </a:lnL>
                    <a:lnR>
                      <a:noFill/>
                    </a:lnR>
                    <a:lnT>
                      <a:noFill/>
                    </a:lnT>
                    <a:lnB>
                      <a:noFill/>
                    </a:lnB>
                  </a:tcPr>
                </a:tc>
                <a:extLst>
                  <a:ext uri="{0D108BD9-81ED-4DB2-BD59-A6C34878D82A}">
                    <a16:rowId xmlns:a16="http://schemas.microsoft.com/office/drawing/2014/main" val="1103096429"/>
                  </a:ext>
                </a:extLst>
              </a:tr>
              <a:tr h="238125">
                <a:tc>
                  <a:txBody>
                    <a:bodyPr/>
                    <a:lstStyle/>
                    <a:p>
                      <a:pPr algn="ctr" fontAlgn="b"/>
                      <a:r>
                        <a:rPr lang="ja-JP" altLang="en-US" sz="1100" b="0" i="0" u="none" strike="noStrike">
                          <a:solidFill>
                            <a:srgbClr val="000000"/>
                          </a:solidFill>
                          <a:effectLst/>
                          <a:latin typeface="游ゴシック" panose="020B0400000000000000" pitchFamily="50" charset="-128"/>
                          <a:ea typeface="游ゴシック" panose="020B0400000000000000" pitchFamily="50" charset="-128"/>
                        </a:rPr>
                        <a:t>合計</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218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5106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l" fontAlgn="b"/>
                      <a:endParaRPr lang="ja-JP" altLang="en-US" sz="11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9525" marR="9525" marT="9525" marB="0" anchor="b">
                    <a:lnL w="6350" cap="flat" cmpd="sng" algn="ctr">
                      <a:solidFill>
                        <a:srgbClr val="000000"/>
                      </a:solidFill>
                      <a:prstDash val="solid"/>
                      <a:round/>
                      <a:headEnd type="none" w="med" len="med"/>
                      <a:tailEnd type="none" w="med" len="med"/>
                    </a:lnL>
                    <a:lnR>
                      <a:noFill/>
                    </a:lnR>
                    <a:lnT>
                      <a:noFill/>
                    </a:lnT>
                    <a:lnB>
                      <a:noFill/>
                    </a:lnB>
                  </a:tcPr>
                </a:tc>
                <a:extLst>
                  <a:ext uri="{0D108BD9-81ED-4DB2-BD59-A6C34878D82A}">
                    <a16:rowId xmlns:a16="http://schemas.microsoft.com/office/drawing/2014/main" val="2632393962"/>
                  </a:ext>
                </a:extLst>
              </a:tr>
            </a:tbl>
          </a:graphicData>
        </a:graphic>
      </p:graphicFrame>
      <p:graphicFrame>
        <p:nvGraphicFramePr>
          <p:cNvPr id="10" name="グラフ 9">
            <a:extLst>
              <a:ext uri="{FF2B5EF4-FFF2-40B4-BE49-F238E27FC236}">
                <a16:creationId xmlns:a16="http://schemas.microsoft.com/office/drawing/2014/main" id="{812E4FBD-4D89-F166-A6A3-6FC2D4089232}"/>
              </a:ext>
            </a:extLst>
          </p:cNvPr>
          <p:cNvGraphicFramePr>
            <a:graphicFrameLocks/>
          </p:cNvGraphicFramePr>
          <p:nvPr>
            <p:extLst>
              <p:ext uri="{D42A27DB-BD31-4B8C-83A1-F6EECF244321}">
                <p14:modId xmlns:p14="http://schemas.microsoft.com/office/powerpoint/2010/main" val="3003326717"/>
              </p:ext>
            </p:extLst>
          </p:nvPr>
        </p:nvGraphicFramePr>
        <p:xfrm>
          <a:off x="2562727" y="1545516"/>
          <a:ext cx="3742477" cy="2389542"/>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287048999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正方形/長方形 3">
            <a:extLst>
              <a:ext uri="{FF2B5EF4-FFF2-40B4-BE49-F238E27FC236}">
                <a16:creationId xmlns:a16="http://schemas.microsoft.com/office/drawing/2014/main" id="{6987A9C3-6E89-1599-1BFE-A2BC15D2C20E}"/>
              </a:ext>
            </a:extLst>
          </p:cNvPr>
          <p:cNvSpPr/>
          <p:nvPr/>
        </p:nvSpPr>
        <p:spPr>
          <a:xfrm>
            <a:off x="540001" y="540000"/>
            <a:ext cx="5778000" cy="8826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テキスト ボックス 6">
            <a:extLst>
              <a:ext uri="{FF2B5EF4-FFF2-40B4-BE49-F238E27FC236}">
                <a16:creationId xmlns:a16="http://schemas.microsoft.com/office/drawing/2014/main" id="{B3F5D1F4-1429-5D76-846B-7A9C277F7100}"/>
              </a:ext>
            </a:extLst>
          </p:cNvPr>
          <p:cNvSpPr txBox="1"/>
          <p:nvPr/>
        </p:nvSpPr>
        <p:spPr>
          <a:xfrm>
            <a:off x="3850703" y="239203"/>
            <a:ext cx="2535810" cy="276999"/>
          </a:xfrm>
          <a:prstGeom prst="rect">
            <a:avLst/>
          </a:prstGeom>
          <a:noFill/>
        </p:spPr>
        <p:txBody>
          <a:bodyPr wrap="square" rtlCol="0">
            <a:spAutoFit/>
          </a:bodyPr>
          <a:lstStyle/>
          <a:p>
            <a:r>
              <a:rPr kumimoji="1" lang="ja-JP" altLang="en-US" sz="1200" dirty="0"/>
              <a:t>初級レベル表計算　難易度★☆☆</a:t>
            </a:r>
          </a:p>
        </p:txBody>
      </p:sp>
      <p:sp>
        <p:nvSpPr>
          <p:cNvPr id="8" name="テキスト ボックス 7">
            <a:extLst>
              <a:ext uri="{FF2B5EF4-FFF2-40B4-BE49-F238E27FC236}">
                <a16:creationId xmlns:a16="http://schemas.microsoft.com/office/drawing/2014/main" id="{E7B4B7EE-6CDC-5038-4D9B-86252A0C600C}"/>
              </a:ext>
            </a:extLst>
          </p:cNvPr>
          <p:cNvSpPr txBox="1"/>
          <p:nvPr/>
        </p:nvSpPr>
        <p:spPr>
          <a:xfrm>
            <a:off x="539998" y="540000"/>
            <a:ext cx="5180318" cy="307777"/>
          </a:xfrm>
          <a:prstGeom prst="rect">
            <a:avLst/>
          </a:prstGeom>
          <a:noFill/>
        </p:spPr>
        <p:txBody>
          <a:bodyPr wrap="square" rtlCol="0">
            <a:spAutoFit/>
          </a:bodyPr>
          <a:lstStyle/>
          <a:p>
            <a:r>
              <a:rPr lang="ja-JP" altLang="en-US" sz="1400" dirty="0"/>
              <a:t>統計</a:t>
            </a:r>
            <a:r>
              <a:rPr lang="en-US" altLang="ja-JP" sz="1400" dirty="0"/>
              <a:t>:t</a:t>
            </a:r>
            <a:r>
              <a:rPr lang="ja-JP" altLang="en-US" sz="1400" dirty="0"/>
              <a:t>検定</a:t>
            </a:r>
            <a:endParaRPr kumimoji="1" lang="ja-JP" altLang="en-US" sz="1400" dirty="0"/>
          </a:p>
        </p:txBody>
      </p:sp>
      <p:sp>
        <p:nvSpPr>
          <p:cNvPr id="9" name="テキスト ボックス 8">
            <a:extLst>
              <a:ext uri="{FF2B5EF4-FFF2-40B4-BE49-F238E27FC236}">
                <a16:creationId xmlns:a16="http://schemas.microsoft.com/office/drawing/2014/main" id="{3CD1921B-F1A2-40F5-451E-98CB72080098}"/>
              </a:ext>
            </a:extLst>
          </p:cNvPr>
          <p:cNvSpPr txBox="1"/>
          <p:nvPr/>
        </p:nvSpPr>
        <p:spPr>
          <a:xfrm>
            <a:off x="647700" y="863166"/>
            <a:ext cx="5591175" cy="430887"/>
          </a:xfrm>
          <a:prstGeom prst="rect">
            <a:avLst/>
          </a:prstGeom>
          <a:noFill/>
          <a:ln>
            <a:noFill/>
          </a:ln>
        </p:spPr>
        <p:txBody>
          <a:bodyPr wrap="square" rtlCol="0">
            <a:spAutoFit/>
          </a:bodyPr>
          <a:lstStyle/>
          <a:p>
            <a:r>
              <a:rPr kumimoji="1" lang="ja-JP" altLang="en-US" sz="1100" dirty="0"/>
              <a:t>　表</a:t>
            </a:r>
            <a:r>
              <a:rPr kumimoji="1" lang="en-US" altLang="ja-JP" sz="1100" dirty="0"/>
              <a:t>1</a:t>
            </a:r>
            <a:r>
              <a:rPr kumimoji="1" lang="ja-JP" altLang="en-US" sz="1100" dirty="0"/>
              <a:t>と表</a:t>
            </a:r>
            <a:r>
              <a:rPr kumimoji="1" lang="en-US" altLang="ja-JP" sz="1100" dirty="0"/>
              <a:t>2</a:t>
            </a:r>
            <a:r>
              <a:rPr kumimoji="1" lang="ja-JP" altLang="en-US" sz="1100" dirty="0"/>
              <a:t>のような</a:t>
            </a:r>
            <a:r>
              <a:rPr lang="ja-JP" altLang="en-US" sz="1100" dirty="0"/>
              <a:t>二種類データがあった場合、</a:t>
            </a:r>
            <a:r>
              <a:rPr lang="en-US" altLang="ja-JP" sz="1100" dirty="0"/>
              <a:t>t</a:t>
            </a:r>
            <a:r>
              <a:rPr lang="ja-JP" altLang="en-US" sz="1100" dirty="0"/>
              <a:t>検定を実施する。</a:t>
            </a:r>
            <a:endParaRPr lang="ja-JP" altLang="en-US" sz="1100" b="0" i="0" u="none" strike="noStrike" dirty="0">
              <a:solidFill>
                <a:srgbClr val="000000"/>
              </a:solidFill>
              <a:effectLst/>
              <a:latin typeface="Yu Gothic" panose="020B0400000000000000" pitchFamily="50" charset="-128"/>
              <a:ea typeface="Yu Gothic" panose="020B0400000000000000" pitchFamily="50" charset="-128"/>
            </a:endParaRPr>
          </a:p>
          <a:p>
            <a:endParaRPr lang="ja-JP" altLang="en-US" sz="1100" dirty="0"/>
          </a:p>
        </p:txBody>
      </p:sp>
      <p:sp>
        <p:nvSpPr>
          <p:cNvPr id="47" name="スライド番号プレースホルダー 46">
            <a:extLst>
              <a:ext uri="{FF2B5EF4-FFF2-40B4-BE49-F238E27FC236}">
                <a16:creationId xmlns:a16="http://schemas.microsoft.com/office/drawing/2014/main" id="{27C6E011-9227-4205-915E-35185233DBF9}"/>
              </a:ext>
            </a:extLst>
          </p:cNvPr>
          <p:cNvSpPr>
            <a:spLocks noGrp="1"/>
          </p:cNvSpPr>
          <p:nvPr>
            <p:ph type="sldNum" sz="quarter" idx="12"/>
          </p:nvPr>
        </p:nvSpPr>
        <p:spPr/>
        <p:txBody>
          <a:bodyPr/>
          <a:lstStyle/>
          <a:p>
            <a:fld id="{0DBF7675-8707-498E-A828-857695EAC0C9}" type="slidenum">
              <a:rPr kumimoji="1" lang="ja-JP" altLang="en-US" smtClean="0"/>
              <a:t>25</a:t>
            </a:fld>
            <a:endParaRPr kumimoji="1" lang="ja-JP" altLang="en-US"/>
          </a:p>
        </p:txBody>
      </p:sp>
      <p:sp>
        <p:nvSpPr>
          <p:cNvPr id="49" name="テキスト ボックス 48">
            <a:extLst>
              <a:ext uri="{FF2B5EF4-FFF2-40B4-BE49-F238E27FC236}">
                <a16:creationId xmlns:a16="http://schemas.microsoft.com/office/drawing/2014/main" id="{7F232F45-64F7-3971-3CBF-4BABE92B2B62}"/>
              </a:ext>
            </a:extLst>
          </p:cNvPr>
          <p:cNvSpPr txBox="1"/>
          <p:nvPr/>
        </p:nvSpPr>
        <p:spPr>
          <a:xfrm>
            <a:off x="552796" y="6355778"/>
            <a:ext cx="1330153" cy="276999"/>
          </a:xfrm>
          <a:prstGeom prst="rect">
            <a:avLst/>
          </a:prstGeom>
          <a:noFill/>
          <a:ln w="19050">
            <a:solidFill>
              <a:srgbClr val="FF0000"/>
            </a:solidFill>
          </a:ln>
        </p:spPr>
        <p:txBody>
          <a:bodyPr wrap="square" rtlCol="0">
            <a:spAutoFit/>
          </a:bodyPr>
          <a:lstStyle/>
          <a:p>
            <a:pPr algn="ctr"/>
            <a:r>
              <a:rPr kumimoji="1" lang="ja-JP" altLang="en-US" sz="1200" dirty="0">
                <a:solidFill>
                  <a:srgbClr val="FF0000"/>
                </a:solidFill>
              </a:rPr>
              <a:t>使用</a:t>
            </a:r>
            <a:r>
              <a:rPr lang="ja-JP" altLang="en-US" sz="1200" dirty="0">
                <a:solidFill>
                  <a:srgbClr val="FF0000"/>
                </a:solidFill>
              </a:rPr>
              <a:t>関数等</a:t>
            </a:r>
            <a:endParaRPr kumimoji="1" lang="ja-JP" altLang="en-US" sz="1200" dirty="0">
              <a:solidFill>
                <a:srgbClr val="FF0000"/>
              </a:solidFill>
            </a:endParaRPr>
          </a:p>
        </p:txBody>
      </p:sp>
      <p:graphicFrame>
        <p:nvGraphicFramePr>
          <p:cNvPr id="50" name="表 50">
            <a:extLst>
              <a:ext uri="{FF2B5EF4-FFF2-40B4-BE49-F238E27FC236}">
                <a16:creationId xmlns:a16="http://schemas.microsoft.com/office/drawing/2014/main" id="{E0073A96-E24D-9E4B-0C6C-96CFF19FB94C}"/>
              </a:ext>
            </a:extLst>
          </p:cNvPr>
          <p:cNvGraphicFramePr>
            <a:graphicFrameLocks noGrp="1"/>
          </p:cNvGraphicFramePr>
          <p:nvPr>
            <p:extLst>
              <p:ext uri="{D42A27DB-BD31-4B8C-83A1-F6EECF244321}">
                <p14:modId xmlns:p14="http://schemas.microsoft.com/office/powerpoint/2010/main" val="4008999451"/>
              </p:ext>
            </p:extLst>
          </p:nvPr>
        </p:nvGraphicFramePr>
        <p:xfrm>
          <a:off x="552796" y="6749643"/>
          <a:ext cx="4572000" cy="769620"/>
        </p:xfrm>
        <a:graphic>
          <a:graphicData uri="http://schemas.openxmlformats.org/drawingml/2006/table">
            <a:tbl>
              <a:tblPr firstRow="1" bandRow="1">
                <a:tableStyleId>{5C22544A-7EE6-4342-B048-85BDC9FD1C3A}</a:tableStyleId>
              </a:tblPr>
              <a:tblGrid>
                <a:gridCol w="4178692">
                  <a:extLst>
                    <a:ext uri="{9D8B030D-6E8A-4147-A177-3AD203B41FA5}">
                      <a16:colId xmlns:a16="http://schemas.microsoft.com/office/drawing/2014/main" val="2894240236"/>
                    </a:ext>
                  </a:extLst>
                </a:gridCol>
                <a:gridCol w="393308">
                  <a:extLst>
                    <a:ext uri="{9D8B030D-6E8A-4147-A177-3AD203B41FA5}">
                      <a16:colId xmlns:a16="http://schemas.microsoft.com/office/drawing/2014/main" val="525378511"/>
                    </a:ext>
                  </a:extLst>
                </a:gridCol>
              </a:tblGrid>
              <a:tr h="143629">
                <a:tc>
                  <a:txBody>
                    <a:bodyPr/>
                    <a:lstStyle/>
                    <a:p>
                      <a:pPr>
                        <a:lnSpc>
                          <a:spcPts val="1320"/>
                        </a:lnSpc>
                      </a:pPr>
                      <a:r>
                        <a:rPr kumimoji="1" lang="en-US" altLang="ja-JP" sz="1100" b="0" dirty="0">
                          <a:solidFill>
                            <a:schemeClr val="tx1"/>
                          </a:solidFill>
                        </a:rPr>
                        <a:t>T.TEST()</a:t>
                      </a:r>
                      <a:endParaRPr kumimoji="1" lang="ja-JP" altLang="en-US" sz="1100" b="0" dirty="0">
                        <a:solidFill>
                          <a:schemeClr val="tx1"/>
                        </a:solidFill>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nSpc>
                          <a:spcPts val="1320"/>
                        </a:lnSpc>
                      </a:pPr>
                      <a:endParaRPr kumimoji="1" lang="ja-JP" altLang="en-US" sz="1100" b="0" dirty="0">
                        <a:solidFill>
                          <a:schemeClr val="tx1"/>
                        </a:solidFill>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109813454"/>
                  </a:ext>
                </a:extLst>
              </a:tr>
              <a:tr h="199745">
                <a:tc>
                  <a:txBody>
                    <a:bodyPr/>
                    <a:lstStyle/>
                    <a:p>
                      <a:pPr>
                        <a:lnSpc>
                          <a:spcPts val="1320"/>
                        </a:lnSpc>
                      </a:pPr>
                      <a:r>
                        <a:rPr kumimoji="1" lang="ja-JP" altLang="en-US" sz="1100" dirty="0"/>
                        <a:t>データ分析</a:t>
                      </a:r>
                      <a:r>
                        <a:rPr kumimoji="1" lang="en-US" altLang="ja-JP" sz="1100" dirty="0"/>
                        <a:t>:t</a:t>
                      </a:r>
                      <a:r>
                        <a:rPr kumimoji="1" lang="ja-JP" altLang="en-US" sz="1100" dirty="0"/>
                        <a:t>検定</a:t>
                      </a:r>
                      <a:r>
                        <a:rPr kumimoji="1" lang="en-US" altLang="ja-JP" sz="1100" dirty="0"/>
                        <a:t>:</a:t>
                      </a:r>
                      <a:r>
                        <a:rPr kumimoji="1" lang="ja-JP" altLang="en-US" sz="1100" dirty="0"/>
                        <a:t>一対の標本による平均の検定</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nSpc>
                          <a:spcPts val="1320"/>
                        </a:lnSpc>
                      </a:pPr>
                      <a:endParaRPr kumimoji="1" lang="ja-JP" altLang="en-US" sz="1100"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711163406"/>
                  </a:ext>
                </a:extLst>
              </a:tr>
              <a:tr h="224083">
                <a:tc>
                  <a:txBody>
                    <a:bodyPr/>
                    <a:lstStyle/>
                    <a:p>
                      <a:pPr>
                        <a:lnSpc>
                          <a:spcPts val="1320"/>
                        </a:lnSpc>
                      </a:pPr>
                      <a:r>
                        <a:rPr kumimoji="1" lang="ja-JP" altLang="en-US" sz="1100" dirty="0"/>
                        <a:t>データ分析</a:t>
                      </a:r>
                      <a:r>
                        <a:rPr kumimoji="1" lang="en-US" altLang="ja-JP" sz="1100" dirty="0"/>
                        <a:t>:t</a:t>
                      </a:r>
                      <a:r>
                        <a:rPr kumimoji="1" lang="ja-JP" altLang="en-US" sz="1100" dirty="0"/>
                        <a:t>検定</a:t>
                      </a:r>
                      <a:r>
                        <a:rPr kumimoji="1" lang="en-US" altLang="ja-JP" sz="1100" dirty="0"/>
                        <a:t>:</a:t>
                      </a:r>
                      <a:r>
                        <a:rPr kumimoji="1" lang="ja-JP" altLang="en-US" sz="1100" dirty="0"/>
                        <a:t>分散が等しくないと仮定して</a:t>
                      </a:r>
                      <a:r>
                        <a:rPr kumimoji="1" lang="en-US" altLang="ja-JP" sz="1100" dirty="0"/>
                        <a:t>2</a:t>
                      </a:r>
                      <a:r>
                        <a:rPr kumimoji="1" lang="ja-JP" altLang="en-US" sz="1100" dirty="0"/>
                        <a:t>標本による検定</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nSpc>
                          <a:spcPts val="1320"/>
                        </a:lnSpc>
                      </a:pPr>
                      <a:endParaRPr kumimoji="1" lang="ja-JP" altLang="en-US" sz="1100"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433441293"/>
                  </a:ext>
                </a:extLst>
              </a:tr>
            </a:tbl>
          </a:graphicData>
        </a:graphic>
      </p:graphicFrame>
      <p:pic>
        <p:nvPicPr>
          <p:cNvPr id="11" name="Picture 2" descr="by-nc-sa">
            <a:extLst>
              <a:ext uri="{FF2B5EF4-FFF2-40B4-BE49-F238E27FC236}">
                <a16:creationId xmlns:a16="http://schemas.microsoft.com/office/drawing/2014/main" id="{00D19057-4295-5D4E-5DD5-01FE767A056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43463" y="9272335"/>
            <a:ext cx="1069310" cy="373182"/>
          </a:xfrm>
          <a:prstGeom prst="rect">
            <a:avLst/>
          </a:prstGeom>
          <a:noFill/>
          <a:extLst>
            <a:ext uri="{909E8E84-426E-40DD-AFC4-6F175D3DCCD1}">
              <a14:hiddenFill xmlns:a14="http://schemas.microsoft.com/office/drawing/2010/main">
                <a:solidFill>
                  <a:srgbClr val="FFFFFF"/>
                </a:solidFill>
              </a14:hiddenFill>
            </a:ext>
          </a:extLst>
        </p:spPr>
      </p:pic>
      <p:sp>
        <p:nvSpPr>
          <p:cNvPr id="21" name="テキスト ボックス 20">
            <a:extLst>
              <a:ext uri="{FF2B5EF4-FFF2-40B4-BE49-F238E27FC236}">
                <a16:creationId xmlns:a16="http://schemas.microsoft.com/office/drawing/2014/main" id="{D36E5AAE-98D4-9958-32F7-28B6E6ED0E25}"/>
              </a:ext>
            </a:extLst>
          </p:cNvPr>
          <p:cNvSpPr txBox="1"/>
          <p:nvPr/>
        </p:nvSpPr>
        <p:spPr>
          <a:xfrm>
            <a:off x="539998" y="7531368"/>
            <a:ext cx="1330153" cy="276999"/>
          </a:xfrm>
          <a:prstGeom prst="rect">
            <a:avLst/>
          </a:prstGeom>
          <a:noFill/>
          <a:ln w="19050">
            <a:solidFill>
              <a:srgbClr val="FF0000"/>
            </a:solidFill>
          </a:ln>
        </p:spPr>
        <p:txBody>
          <a:bodyPr wrap="square" rtlCol="0">
            <a:spAutoFit/>
          </a:bodyPr>
          <a:lstStyle/>
          <a:p>
            <a:pPr algn="ctr"/>
            <a:r>
              <a:rPr lang="ja-JP" altLang="en-US" sz="1200" dirty="0">
                <a:solidFill>
                  <a:srgbClr val="FF0000"/>
                </a:solidFill>
              </a:rPr>
              <a:t>関連情報</a:t>
            </a:r>
            <a:endParaRPr kumimoji="1" lang="ja-JP" altLang="en-US" sz="1200" dirty="0">
              <a:solidFill>
                <a:srgbClr val="FF0000"/>
              </a:solidFill>
            </a:endParaRPr>
          </a:p>
        </p:txBody>
      </p:sp>
      <p:sp>
        <p:nvSpPr>
          <p:cNvPr id="22" name="テキスト ボックス 21">
            <a:extLst>
              <a:ext uri="{FF2B5EF4-FFF2-40B4-BE49-F238E27FC236}">
                <a16:creationId xmlns:a16="http://schemas.microsoft.com/office/drawing/2014/main" id="{48614950-D51E-137E-98BB-5ABC7473BCCA}"/>
              </a:ext>
            </a:extLst>
          </p:cNvPr>
          <p:cNvSpPr txBox="1"/>
          <p:nvPr/>
        </p:nvSpPr>
        <p:spPr>
          <a:xfrm>
            <a:off x="662695" y="7899307"/>
            <a:ext cx="5723818" cy="430887"/>
          </a:xfrm>
          <a:prstGeom prst="rect">
            <a:avLst/>
          </a:prstGeom>
          <a:noFill/>
          <a:ln>
            <a:noFill/>
          </a:ln>
        </p:spPr>
        <p:txBody>
          <a:bodyPr wrap="square" rtlCol="0">
            <a:spAutoFit/>
          </a:bodyPr>
          <a:lstStyle/>
          <a:p>
            <a:r>
              <a:rPr kumimoji="1" lang="en-US" altLang="ja-JP" sz="1100" dirty="0"/>
              <a:t>t</a:t>
            </a:r>
            <a:r>
              <a:rPr kumimoji="1" lang="ja-JP" altLang="en-US" sz="1100" dirty="0"/>
              <a:t>検定については数学</a:t>
            </a:r>
            <a:r>
              <a:rPr kumimoji="1" lang="en-US" altLang="ja-JP" sz="1100" dirty="0"/>
              <a:t>I, </a:t>
            </a:r>
            <a:r>
              <a:rPr kumimoji="1" lang="ja-JP" altLang="en-US" sz="1100" dirty="0"/>
              <a:t>数学</a:t>
            </a:r>
            <a:r>
              <a:rPr kumimoji="1" lang="en-US" altLang="ja-JP" sz="1100" dirty="0"/>
              <a:t>B</a:t>
            </a:r>
            <a:r>
              <a:rPr kumimoji="1" lang="ja-JP" altLang="en-US" sz="1100" dirty="0"/>
              <a:t>で実施</a:t>
            </a:r>
            <a:r>
              <a:rPr lang="ja-JP" altLang="en-US" sz="1100" dirty="0"/>
              <a:t>。</a:t>
            </a:r>
            <a:endParaRPr lang="en-US" altLang="ja-JP" sz="1100" dirty="0"/>
          </a:p>
          <a:p>
            <a:r>
              <a:rPr kumimoji="1" lang="en-US" altLang="ja-JP" sz="1100" dirty="0"/>
              <a:t>QR</a:t>
            </a:r>
            <a:r>
              <a:rPr kumimoji="1" lang="ja-JP" altLang="en-US" sz="1100" dirty="0"/>
              <a:t>コードは</a:t>
            </a:r>
            <a:r>
              <a:rPr kumimoji="1" lang="en-US" altLang="ja-JP" sz="1100" dirty="0"/>
              <a:t>t</a:t>
            </a:r>
            <a:r>
              <a:rPr kumimoji="1" lang="ja-JP" altLang="en-US" sz="1100" dirty="0"/>
              <a:t>検定についての解説。</a:t>
            </a:r>
            <a:endParaRPr kumimoji="1" lang="en-US" altLang="ja-JP" sz="1100" dirty="0"/>
          </a:p>
        </p:txBody>
      </p:sp>
      <p:sp>
        <p:nvSpPr>
          <p:cNvPr id="3" name="テキスト ボックス 2">
            <a:extLst>
              <a:ext uri="{FF2B5EF4-FFF2-40B4-BE49-F238E27FC236}">
                <a16:creationId xmlns:a16="http://schemas.microsoft.com/office/drawing/2014/main" id="{12B42A67-B96D-C2B9-1B6E-1367EE981716}"/>
              </a:ext>
            </a:extLst>
          </p:cNvPr>
          <p:cNvSpPr txBox="1"/>
          <p:nvPr/>
        </p:nvSpPr>
        <p:spPr>
          <a:xfrm>
            <a:off x="552796" y="5343222"/>
            <a:ext cx="1330153" cy="276999"/>
          </a:xfrm>
          <a:prstGeom prst="rect">
            <a:avLst/>
          </a:prstGeom>
          <a:noFill/>
          <a:ln w="19050">
            <a:solidFill>
              <a:srgbClr val="FF0000"/>
            </a:solidFill>
          </a:ln>
        </p:spPr>
        <p:txBody>
          <a:bodyPr wrap="square" rtlCol="0">
            <a:spAutoFit/>
          </a:bodyPr>
          <a:lstStyle/>
          <a:p>
            <a:pPr algn="ctr"/>
            <a:r>
              <a:rPr lang="ja-JP" altLang="en-US" sz="1200" dirty="0">
                <a:solidFill>
                  <a:srgbClr val="FF0000"/>
                </a:solidFill>
              </a:rPr>
              <a:t>課題の補足説明</a:t>
            </a:r>
            <a:endParaRPr kumimoji="1" lang="ja-JP" altLang="en-US" sz="1200" dirty="0">
              <a:solidFill>
                <a:srgbClr val="FF0000"/>
              </a:solidFill>
            </a:endParaRPr>
          </a:p>
        </p:txBody>
      </p:sp>
      <p:sp>
        <p:nvSpPr>
          <p:cNvPr id="5" name="テキスト ボックス 4">
            <a:extLst>
              <a:ext uri="{FF2B5EF4-FFF2-40B4-BE49-F238E27FC236}">
                <a16:creationId xmlns:a16="http://schemas.microsoft.com/office/drawing/2014/main" id="{3982C3B4-16B1-CC90-ABD3-3D0916357C1E}"/>
              </a:ext>
            </a:extLst>
          </p:cNvPr>
          <p:cNvSpPr txBox="1"/>
          <p:nvPr/>
        </p:nvSpPr>
        <p:spPr>
          <a:xfrm>
            <a:off x="471489" y="5678654"/>
            <a:ext cx="5591175" cy="600164"/>
          </a:xfrm>
          <a:prstGeom prst="rect">
            <a:avLst/>
          </a:prstGeom>
          <a:noFill/>
          <a:ln>
            <a:noFill/>
          </a:ln>
        </p:spPr>
        <p:txBody>
          <a:bodyPr wrap="square" rtlCol="0">
            <a:spAutoFit/>
          </a:bodyPr>
          <a:lstStyle/>
          <a:p>
            <a:r>
              <a:rPr kumimoji="1" lang="ja-JP" altLang="en-US" sz="1100" dirty="0"/>
              <a:t>　</a:t>
            </a:r>
            <a:r>
              <a:rPr kumimoji="1" lang="en-US" altLang="ja-JP" sz="1100" dirty="0"/>
              <a:t>t</a:t>
            </a:r>
            <a:r>
              <a:rPr lang="ja-JP" altLang="en-US" sz="1100" dirty="0"/>
              <a:t>検定については、</a:t>
            </a:r>
            <a:r>
              <a:rPr kumimoji="1" lang="ja-JP" altLang="en-US" sz="1100" dirty="0"/>
              <a:t>数学</a:t>
            </a:r>
            <a:r>
              <a:rPr kumimoji="1" lang="en-US" altLang="ja-JP" sz="1100" dirty="0"/>
              <a:t>I, </a:t>
            </a:r>
            <a:r>
              <a:rPr kumimoji="1" lang="ja-JP" altLang="en-US" sz="1100" dirty="0"/>
              <a:t>数学</a:t>
            </a:r>
            <a:r>
              <a:rPr kumimoji="1" lang="en-US" altLang="ja-JP" sz="1100" dirty="0"/>
              <a:t>B</a:t>
            </a:r>
            <a:r>
              <a:rPr kumimoji="1" lang="ja-JP" altLang="en-US" sz="1100" dirty="0"/>
              <a:t>で</a:t>
            </a:r>
            <a:r>
              <a:rPr lang="ja-JP" altLang="en-US" sz="1100" dirty="0"/>
              <a:t>学習</a:t>
            </a:r>
            <a:r>
              <a:rPr kumimoji="1" lang="ja-JP" altLang="en-US" sz="1100" dirty="0"/>
              <a:t>。ここでは、上記の表</a:t>
            </a:r>
            <a:r>
              <a:rPr kumimoji="1" lang="en-US" altLang="ja-JP" sz="1100" dirty="0"/>
              <a:t>1</a:t>
            </a:r>
            <a:r>
              <a:rPr kumimoji="1" lang="ja-JP" altLang="en-US" sz="1100" dirty="0"/>
              <a:t>や表</a:t>
            </a:r>
            <a:r>
              <a:rPr kumimoji="1" lang="en-US" altLang="ja-JP" sz="1100" dirty="0"/>
              <a:t>2</a:t>
            </a:r>
            <a:r>
              <a:rPr kumimoji="1" lang="ja-JP" altLang="en-US" sz="1100" dirty="0"/>
              <a:t>のような</a:t>
            </a:r>
            <a:r>
              <a:rPr lang="ja-JP" altLang="en-US" sz="1100" dirty="0"/>
              <a:t>結果が表示され、その判断に関する帰無仮説や優位水準などに関する問題が想定され、</a:t>
            </a:r>
            <a:r>
              <a:rPr kumimoji="1" lang="ja-JP" altLang="en-US" sz="1100" dirty="0"/>
              <a:t>表計算の自体の技術的な問題の出題は無いと考える。</a:t>
            </a:r>
            <a:endParaRPr lang="ja-JP" altLang="en-US" sz="1100" dirty="0"/>
          </a:p>
        </p:txBody>
      </p:sp>
      <p:graphicFrame>
        <p:nvGraphicFramePr>
          <p:cNvPr id="2" name="表 1">
            <a:extLst>
              <a:ext uri="{FF2B5EF4-FFF2-40B4-BE49-F238E27FC236}">
                <a16:creationId xmlns:a16="http://schemas.microsoft.com/office/drawing/2014/main" id="{EE971D48-5B82-D6F9-A2DE-D219B3CF2DA5}"/>
              </a:ext>
            </a:extLst>
          </p:cNvPr>
          <p:cNvGraphicFramePr>
            <a:graphicFrameLocks noGrp="1"/>
          </p:cNvGraphicFramePr>
          <p:nvPr>
            <p:extLst>
              <p:ext uri="{D42A27DB-BD31-4B8C-83A1-F6EECF244321}">
                <p14:modId xmlns:p14="http://schemas.microsoft.com/office/powerpoint/2010/main" val="3172450509"/>
              </p:ext>
            </p:extLst>
          </p:nvPr>
        </p:nvGraphicFramePr>
        <p:xfrm>
          <a:off x="777593" y="1117019"/>
          <a:ext cx="5198746" cy="4035744"/>
        </p:xfrm>
        <a:graphic>
          <a:graphicData uri="http://schemas.openxmlformats.org/drawingml/2006/table">
            <a:tbl>
              <a:tblPr/>
              <a:tblGrid>
                <a:gridCol w="742678">
                  <a:extLst>
                    <a:ext uri="{9D8B030D-6E8A-4147-A177-3AD203B41FA5}">
                      <a16:colId xmlns:a16="http://schemas.microsoft.com/office/drawing/2014/main" val="635194517"/>
                    </a:ext>
                  </a:extLst>
                </a:gridCol>
                <a:gridCol w="742678">
                  <a:extLst>
                    <a:ext uri="{9D8B030D-6E8A-4147-A177-3AD203B41FA5}">
                      <a16:colId xmlns:a16="http://schemas.microsoft.com/office/drawing/2014/main" val="1135678717"/>
                    </a:ext>
                  </a:extLst>
                </a:gridCol>
                <a:gridCol w="742678">
                  <a:extLst>
                    <a:ext uri="{9D8B030D-6E8A-4147-A177-3AD203B41FA5}">
                      <a16:colId xmlns:a16="http://schemas.microsoft.com/office/drawing/2014/main" val="2959850124"/>
                    </a:ext>
                  </a:extLst>
                </a:gridCol>
                <a:gridCol w="258337">
                  <a:extLst>
                    <a:ext uri="{9D8B030D-6E8A-4147-A177-3AD203B41FA5}">
                      <a16:colId xmlns:a16="http://schemas.microsoft.com/office/drawing/2014/main" val="1453054194"/>
                    </a:ext>
                  </a:extLst>
                </a:gridCol>
                <a:gridCol w="1227019">
                  <a:extLst>
                    <a:ext uri="{9D8B030D-6E8A-4147-A177-3AD203B41FA5}">
                      <a16:colId xmlns:a16="http://schemas.microsoft.com/office/drawing/2014/main" val="204341750"/>
                    </a:ext>
                  </a:extLst>
                </a:gridCol>
                <a:gridCol w="742678">
                  <a:extLst>
                    <a:ext uri="{9D8B030D-6E8A-4147-A177-3AD203B41FA5}">
                      <a16:colId xmlns:a16="http://schemas.microsoft.com/office/drawing/2014/main" val="3512595957"/>
                    </a:ext>
                  </a:extLst>
                </a:gridCol>
                <a:gridCol w="742678">
                  <a:extLst>
                    <a:ext uri="{9D8B030D-6E8A-4147-A177-3AD203B41FA5}">
                      <a16:colId xmlns:a16="http://schemas.microsoft.com/office/drawing/2014/main" val="3007766936"/>
                    </a:ext>
                  </a:extLst>
                </a:gridCol>
              </a:tblGrid>
              <a:tr h="141385">
                <a:tc gridSpan="3">
                  <a:txBody>
                    <a:bodyPr/>
                    <a:lstStyle/>
                    <a:p>
                      <a:pPr algn="l" fontAlgn="b"/>
                      <a:r>
                        <a:rPr lang="ja-JP" altLang="en-US" sz="1000" b="0" i="0" u="none" strike="noStrike" dirty="0">
                          <a:solidFill>
                            <a:srgbClr val="000000"/>
                          </a:solidFill>
                          <a:effectLst/>
                          <a:latin typeface="游ゴシック" panose="020B0400000000000000" pitchFamily="50" charset="-128"/>
                          <a:ea typeface="游ゴシック" panose="020B0400000000000000" pitchFamily="50" charset="-128"/>
                        </a:rPr>
                        <a:t>表</a:t>
                      </a:r>
                      <a:r>
                        <a:rPr lang="en-US" altLang="ja-JP" sz="1000" b="0" i="0" u="none" strike="noStrike" dirty="0">
                          <a:solidFill>
                            <a:srgbClr val="000000"/>
                          </a:solidFill>
                          <a:effectLst/>
                          <a:latin typeface="游ゴシック" panose="020B0400000000000000" pitchFamily="50" charset="-128"/>
                          <a:ea typeface="游ゴシック" panose="020B0400000000000000" pitchFamily="50" charset="-128"/>
                        </a:rPr>
                        <a:t>1.2</a:t>
                      </a:r>
                      <a:r>
                        <a:rPr lang="ja-JP" altLang="en-US" sz="1000" b="0" i="0" u="none" strike="noStrike" dirty="0">
                          <a:solidFill>
                            <a:srgbClr val="000000"/>
                          </a:solidFill>
                          <a:effectLst/>
                          <a:latin typeface="游ゴシック" panose="020B0400000000000000" pitchFamily="50" charset="-128"/>
                          <a:ea typeface="游ゴシック" panose="020B0400000000000000" pitchFamily="50" charset="-128"/>
                        </a:rPr>
                        <a:t>グループのデータの比較</a:t>
                      </a:r>
                    </a:p>
                  </a:txBody>
                  <a:tcPr marL="9406" marR="9406" marT="9406" marB="0" anchor="b">
                    <a:lnL>
                      <a:noFill/>
                    </a:lnL>
                    <a:lnR>
                      <a:noFill/>
                    </a:lnR>
                    <a:lnT>
                      <a:noFill/>
                    </a:lnT>
                    <a:lnB w="6350" cap="flat" cmpd="sng" algn="ctr">
                      <a:solidFill>
                        <a:srgbClr val="000000"/>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a:txBody>
                    <a:bodyPr/>
                    <a:lstStyle/>
                    <a:p>
                      <a:pPr algn="l" fontAlgn="b"/>
                      <a:endParaRPr lang="ja-JP" altLang="en-US" sz="1000" b="0" i="0" u="none" strike="noStrike">
                        <a:solidFill>
                          <a:srgbClr val="000000"/>
                        </a:solidFill>
                        <a:effectLst/>
                        <a:latin typeface="游ゴシック" panose="020B0400000000000000" pitchFamily="50" charset="-128"/>
                        <a:ea typeface="游ゴシック" panose="020B0400000000000000" pitchFamily="50" charset="-128"/>
                      </a:endParaRPr>
                    </a:p>
                  </a:txBody>
                  <a:tcPr marL="9406" marR="9406" marT="9406" marB="0" anchor="b">
                    <a:lnL>
                      <a:noFill/>
                    </a:lnL>
                    <a:lnR>
                      <a:noFill/>
                    </a:lnR>
                    <a:lnT>
                      <a:noFill/>
                    </a:lnT>
                    <a:lnB>
                      <a:noFill/>
                    </a:lnB>
                  </a:tcPr>
                </a:tc>
                <a:tc>
                  <a:txBody>
                    <a:bodyPr/>
                    <a:lstStyle/>
                    <a:p>
                      <a:pPr algn="l" fontAlgn="b"/>
                      <a:endParaRPr lang="ja-JP" altLang="en-US" sz="1000" b="0" i="0" u="none" strike="noStrike">
                        <a:solidFill>
                          <a:srgbClr val="000000"/>
                        </a:solidFill>
                        <a:effectLst/>
                        <a:latin typeface="游ゴシック" panose="020B0400000000000000" pitchFamily="50" charset="-128"/>
                        <a:ea typeface="游ゴシック" panose="020B0400000000000000" pitchFamily="50" charset="-128"/>
                      </a:endParaRPr>
                    </a:p>
                  </a:txBody>
                  <a:tcPr marL="9406" marR="9406" marT="9406" marB="0" anchor="b">
                    <a:lnL>
                      <a:noFill/>
                    </a:lnL>
                    <a:lnR>
                      <a:noFill/>
                    </a:lnR>
                    <a:lnT>
                      <a:noFill/>
                    </a:lnT>
                    <a:lnB>
                      <a:noFill/>
                    </a:lnB>
                  </a:tcPr>
                </a:tc>
                <a:tc>
                  <a:txBody>
                    <a:bodyPr/>
                    <a:lstStyle/>
                    <a:p>
                      <a:pPr algn="l" fontAlgn="b"/>
                      <a:endParaRPr lang="ja-JP" altLang="en-US" sz="1000" b="0" i="0" u="none" strike="noStrike">
                        <a:solidFill>
                          <a:srgbClr val="000000"/>
                        </a:solidFill>
                        <a:effectLst/>
                        <a:latin typeface="游ゴシック" panose="020B0400000000000000" pitchFamily="50" charset="-128"/>
                        <a:ea typeface="游ゴシック" panose="020B0400000000000000" pitchFamily="50" charset="-128"/>
                      </a:endParaRPr>
                    </a:p>
                  </a:txBody>
                  <a:tcPr marL="9406" marR="9406" marT="9406" marB="0" anchor="b">
                    <a:lnL>
                      <a:noFill/>
                    </a:lnL>
                    <a:lnR>
                      <a:noFill/>
                    </a:lnR>
                    <a:lnT>
                      <a:noFill/>
                    </a:lnT>
                    <a:lnB>
                      <a:noFill/>
                    </a:lnB>
                  </a:tcPr>
                </a:tc>
                <a:tc>
                  <a:txBody>
                    <a:bodyPr/>
                    <a:lstStyle/>
                    <a:p>
                      <a:pPr algn="l" fontAlgn="b"/>
                      <a:endParaRPr lang="ja-JP" altLang="en-US" sz="1000" b="0" i="0" u="none" strike="noStrike">
                        <a:solidFill>
                          <a:srgbClr val="000000"/>
                        </a:solidFill>
                        <a:effectLst/>
                        <a:latin typeface="游ゴシック" panose="020B0400000000000000" pitchFamily="50" charset="-128"/>
                        <a:ea typeface="游ゴシック" panose="020B0400000000000000" pitchFamily="50" charset="-128"/>
                      </a:endParaRPr>
                    </a:p>
                  </a:txBody>
                  <a:tcPr marL="9406" marR="9406" marT="9406" marB="0" anchor="b">
                    <a:lnL>
                      <a:noFill/>
                    </a:lnL>
                    <a:lnR>
                      <a:noFill/>
                    </a:lnR>
                    <a:lnT>
                      <a:noFill/>
                    </a:lnT>
                    <a:lnB>
                      <a:noFill/>
                    </a:lnB>
                  </a:tcPr>
                </a:tc>
                <a:extLst>
                  <a:ext uri="{0D108BD9-81ED-4DB2-BD59-A6C34878D82A}">
                    <a16:rowId xmlns:a16="http://schemas.microsoft.com/office/drawing/2014/main" val="1387573251"/>
                  </a:ext>
                </a:extLst>
              </a:tr>
              <a:tr h="141385">
                <a:tc>
                  <a:txBody>
                    <a:bodyPr/>
                    <a:lstStyle/>
                    <a:p>
                      <a:pPr algn="l" fontAlgn="b"/>
                      <a:r>
                        <a:rPr lang="ja-JP" altLang="en-US" sz="1000" b="0" i="0" u="none" strike="noStrike" dirty="0">
                          <a:solidFill>
                            <a:srgbClr val="000000"/>
                          </a:solidFill>
                          <a:effectLst/>
                          <a:latin typeface="游ゴシック" panose="020B0400000000000000" pitchFamily="50" charset="-128"/>
                          <a:ea typeface="游ゴシック" panose="020B0400000000000000" pitchFamily="50" charset="-128"/>
                        </a:rPr>
                        <a:t>　</a:t>
                      </a:r>
                    </a:p>
                  </a:txBody>
                  <a:tcPr marL="9406" marR="9406" marT="940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0" i="0" u="none" strike="noStrike">
                          <a:solidFill>
                            <a:srgbClr val="000000"/>
                          </a:solidFill>
                          <a:effectLst/>
                          <a:latin typeface="游ゴシック" panose="020B0400000000000000" pitchFamily="50" charset="-128"/>
                          <a:ea typeface="游ゴシック" panose="020B0400000000000000" pitchFamily="50" charset="-128"/>
                        </a:rPr>
                        <a:t>A</a:t>
                      </a:r>
                      <a:r>
                        <a:rPr lang="ja-JP" altLang="en-US" sz="1000" b="0" i="0" u="none" strike="noStrike">
                          <a:solidFill>
                            <a:srgbClr val="000000"/>
                          </a:solidFill>
                          <a:effectLst/>
                          <a:latin typeface="游ゴシック" panose="020B0400000000000000" pitchFamily="50" charset="-128"/>
                          <a:ea typeface="游ゴシック" panose="020B0400000000000000" pitchFamily="50" charset="-128"/>
                        </a:rPr>
                        <a:t>組</a:t>
                      </a:r>
                    </a:p>
                  </a:txBody>
                  <a:tcPr marL="9406" marR="9406" marT="940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0" i="0" u="none" strike="noStrike">
                          <a:solidFill>
                            <a:srgbClr val="000000"/>
                          </a:solidFill>
                          <a:effectLst/>
                          <a:latin typeface="游ゴシック" panose="020B0400000000000000" pitchFamily="50" charset="-128"/>
                          <a:ea typeface="游ゴシック" panose="020B0400000000000000" pitchFamily="50" charset="-128"/>
                        </a:rPr>
                        <a:t>B</a:t>
                      </a:r>
                      <a:r>
                        <a:rPr lang="ja-JP" altLang="en-US" sz="1000" b="0" i="0" u="none" strike="noStrike">
                          <a:solidFill>
                            <a:srgbClr val="000000"/>
                          </a:solidFill>
                          <a:effectLst/>
                          <a:latin typeface="游ゴシック" panose="020B0400000000000000" pitchFamily="50" charset="-128"/>
                          <a:ea typeface="游ゴシック" panose="020B0400000000000000" pitchFamily="50" charset="-128"/>
                        </a:rPr>
                        <a:t>組</a:t>
                      </a:r>
                    </a:p>
                  </a:txBody>
                  <a:tcPr marL="9406" marR="9406" marT="940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endParaRPr lang="ja-JP" altLang="en-US" sz="1000" b="0" i="0" u="none" strike="noStrike">
                        <a:solidFill>
                          <a:srgbClr val="000000"/>
                        </a:solidFill>
                        <a:effectLst/>
                        <a:latin typeface="游ゴシック" panose="020B0400000000000000" pitchFamily="50" charset="-128"/>
                        <a:ea typeface="游ゴシック" panose="020B0400000000000000" pitchFamily="50" charset="-128"/>
                      </a:endParaRPr>
                    </a:p>
                  </a:txBody>
                  <a:tcPr marL="9406" marR="9406" marT="9406" marB="0" anchor="b">
                    <a:lnL w="6350" cap="flat" cmpd="sng" algn="ctr">
                      <a:solidFill>
                        <a:srgbClr val="000000"/>
                      </a:solidFill>
                      <a:prstDash val="solid"/>
                      <a:round/>
                      <a:headEnd type="none" w="med" len="med"/>
                      <a:tailEnd type="none" w="med" len="med"/>
                    </a:lnL>
                    <a:lnR>
                      <a:noFill/>
                    </a:lnR>
                    <a:lnT>
                      <a:noFill/>
                    </a:lnT>
                    <a:lnB>
                      <a:noFill/>
                    </a:lnB>
                  </a:tcPr>
                </a:tc>
                <a:tc>
                  <a:txBody>
                    <a:bodyPr/>
                    <a:lstStyle/>
                    <a:p>
                      <a:pPr algn="l" fontAlgn="b"/>
                      <a:r>
                        <a:rPr lang="en-US" sz="1000" b="0" i="0" u="none" strike="noStrike">
                          <a:solidFill>
                            <a:srgbClr val="000000"/>
                          </a:solidFill>
                          <a:effectLst/>
                          <a:latin typeface="游ゴシック" panose="020B0400000000000000" pitchFamily="50" charset="-128"/>
                          <a:ea typeface="游ゴシック" panose="020B0400000000000000" pitchFamily="50" charset="-128"/>
                        </a:rPr>
                        <a:t>p</a:t>
                      </a:r>
                      <a:r>
                        <a:rPr lang="ja-JP" altLang="en-US" sz="1000" b="0" i="0" u="none" strike="noStrike">
                          <a:solidFill>
                            <a:srgbClr val="000000"/>
                          </a:solidFill>
                          <a:effectLst/>
                          <a:latin typeface="游ゴシック" panose="020B0400000000000000" pitchFamily="50" charset="-128"/>
                          <a:ea typeface="游ゴシック" panose="020B0400000000000000" pitchFamily="50" charset="-128"/>
                        </a:rPr>
                        <a:t>値</a:t>
                      </a:r>
                    </a:p>
                  </a:txBody>
                  <a:tcPr marL="9406" marR="9406" marT="9406"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ja-JP" altLang="en-US" sz="1000" b="0" i="0" u="none" strike="noStrike">
                        <a:solidFill>
                          <a:srgbClr val="000000"/>
                        </a:solidFill>
                        <a:effectLst/>
                        <a:latin typeface="游ゴシック" panose="020B0400000000000000" pitchFamily="50" charset="-128"/>
                        <a:ea typeface="游ゴシック" panose="020B0400000000000000" pitchFamily="50" charset="-128"/>
                      </a:endParaRPr>
                    </a:p>
                  </a:txBody>
                  <a:tcPr marL="9406" marR="9406" marT="9406" marB="0" anchor="b">
                    <a:lnL>
                      <a:noFill/>
                    </a:lnL>
                    <a:lnR>
                      <a:noFill/>
                    </a:lnR>
                    <a:lnT>
                      <a:noFill/>
                    </a:lnT>
                    <a:lnB>
                      <a:noFill/>
                    </a:lnB>
                  </a:tcPr>
                </a:tc>
                <a:tc>
                  <a:txBody>
                    <a:bodyPr/>
                    <a:lstStyle/>
                    <a:p>
                      <a:pPr algn="l" fontAlgn="b"/>
                      <a:endParaRPr lang="ja-JP" altLang="en-US" sz="1000" b="0" i="0" u="none" strike="noStrike">
                        <a:solidFill>
                          <a:srgbClr val="000000"/>
                        </a:solidFill>
                        <a:effectLst/>
                        <a:latin typeface="游ゴシック" panose="020B0400000000000000" pitchFamily="50" charset="-128"/>
                        <a:ea typeface="游ゴシック" panose="020B0400000000000000" pitchFamily="50" charset="-128"/>
                      </a:endParaRPr>
                    </a:p>
                  </a:txBody>
                  <a:tcPr marL="9406" marR="9406" marT="9406" marB="0" anchor="b">
                    <a:lnL>
                      <a:noFill/>
                    </a:lnL>
                    <a:lnR>
                      <a:noFill/>
                    </a:lnR>
                    <a:lnT>
                      <a:noFill/>
                    </a:lnT>
                    <a:lnB>
                      <a:noFill/>
                    </a:lnB>
                  </a:tcPr>
                </a:tc>
                <a:extLst>
                  <a:ext uri="{0D108BD9-81ED-4DB2-BD59-A6C34878D82A}">
                    <a16:rowId xmlns:a16="http://schemas.microsoft.com/office/drawing/2014/main" val="2572362456"/>
                  </a:ext>
                </a:extLst>
              </a:tr>
              <a:tr h="141385">
                <a:tc>
                  <a:txBody>
                    <a:bodyPr/>
                    <a:lstStyle/>
                    <a:p>
                      <a:pPr algn="ctr" fontAlgn="b"/>
                      <a:r>
                        <a:rPr lang="en-US" altLang="ja-JP" sz="1000" b="0" i="0" u="none" strike="noStrike" dirty="0">
                          <a:solidFill>
                            <a:srgbClr val="000000"/>
                          </a:solidFill>
                          <a:effectLst/>
                          <a:latin typeface="游ゴシック" panose="020B0400000000000000" pitchFamily="50" charset="-128"/>
                          <a:ea typeface="游ゴシック" panose="020B0400000000000000" pitchFamily="50" charset="-128"/>
                        </a:rPr>
                        <a:t>1</a:t>
                      </a:r>
                    </a:p>
                  </a:txBody>
                  <a:tcPr marL="9406" marR="9406" marT="940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000" b="0" i="0" u="none" strike="noStrike">
                          <a:solidFill>
                            <a:srgbClr val="000000"/>
                          </a:solidFill>
                          <a:effectLst/>
                          <a:latin typeface="游ゴシック" panose="020B0400000000000000" pitchFamily="50" charset="-128"/>
                          <a:ea typeface="游ゴシック" panose="020B0400000000000000" pitchFamily="50" charset="-128"/>
                        </a:rPr>
                        <a:t>67</a:t>
                      </a:r>
                    </a:p>
                  </a:txBody>
                  <a:tcPr marL="9406" marR="9406" marT="940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000" b="0" i="0" u="none" strike="noStrike">
                          <a:solidFill>
                            <a:srgbClr val="000000"/>
                          </a:solidFill>
                          <a:effectLst/>
                          <a:latin typeface="游ゴシック" panose="020B0400000000000000" pitchFamily="50" charset="-128"/>
                          <a:ea typeface="游ゴシック" panose="020B0400000000000000" pitchFamily="50" charset="-128"/>
                        </a:rPr>
                        <a:t>79</a:t>
                      </a:r>
                    </a:p>
                  </a:txBody>
                  <a:tcPr marL="9406" marR="9406" marT="940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endParaRPr lang="ja-JP" altLang="en-US" sz="1000" b="0" i="0" u="none" strike="noStrike">
                        <a:solidFill>
                          <a:srgbClr val="000000"/>
                        </a:solidFill>
                        <a:effectLst/>
                        <a:latin typeface="游ゴシック" panose="020B0400000000000000" pitchFamily="50" charset="-128"/>
                        <a:ea typeface="游ゴシック" panose="020B0400000000000000" pitchFamily="50" charset="-128"/>
                      </a:endParaRPr>
                    </a:p>
                  </a:txBody>
                  <a:tcPr marL="9406" marR="9406" marT="940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n-US" altLang="ja-JP" sz="1000" b="0" i="0" u="none" strike="noStrike">
                          <a:solidFill>
                            <a:srgbClr val="000000"/>
                          </a:solidFill>
                          <a:effectLst/>
                          <a:latin typeface="游ゴシック" panose="020B0400000000000000" pitchFamily="50" charset="-128"/>
                          <a:ea typeface="游ゴシック" panose="020B0400000000000000" pitchFamily="50" charset="-128"/>
                        </a:rPr>
                        <a:t>0.004038</a:t>
                      </a:r>
                    </a:p>
                  </a:txBody>
                  <a:tcPr marL="9406" marR="9406" marT="940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l" fontAlgn="b"/>
                      <a:endParaRPr lang="ja-JP" altLang="en-US" sz="1000" b="0" i="0" u="none" strike="noStrike">
                        <a:solidFill>
                          <a:srgbClr val="000000"/>
                        </a:solidFill>
                        <a:effectLst/>
                        <a:latin typeface="游ゴシック" panose="020B0400000000000000" pitchFamily="50" charset="-128"/>
                        <a:ea typeface="游ゴシック" panose="020B0400000000000000" pitchFamily="50" charset="-128"/>
                      </a:endParaRPr>
                    </a:p>
                  </a:txBody>
                  <a:tcPr marL="9406" marR="9406" marT="9406" marB="0" anchor="b">
                    <a:lnL w="635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ja-JP" altLang="en-US" sz="1000" b="0" i="0" u="none" strike="noStrike">
                        <a:solidFill>
                          <a:srgbClr val="000000"/>
                        </a:solidFill>
                        <a:effectLst/>
                        <a:latin typeface="游ゴシック" panose="020B0400000000000000" pitchFamily="50" charset="-128"/>
                        <a:ea typeface="游ゴシック" panose="020B0400000000000000" pitchFamily="50" charset="-128"/>
                      </a:endParaRPr>
                    </a:p>
                  </a:txBody>
                  <a:tcPr marL="9406" marR="9406" marT="9406" marB="0" anchor="b">
                    <a:lnL>
                      <a:noFill/>
                    </a:lnL>
                    <a:lnR>
                      <a:noFill/>
                    </a:lnR>
                    <a:lnT>
                      <a:noFill/>
                    </a:lnT>
                    <a:lnB>
                      <a:noFill/>
                    </a:lnB>
                  </a:tcPr>
                </a:tc>
                <a:extLst>
                  <a:ext uri="{0D108BD9-81ED-4DB2-BD59-A6C34878D82A}">
                    <a16:rowId xmlns:a16="http://schemas.microsoft.com/office/drawing/2014/main" val="2670096680"/>
                  </a:ext>
                </a:extLst>
              </a:tr>
              <a:tr h="141385">
                <a:tc>
                  <a:txBody>
                    <a:bodyPr/>
                    <a:lstStyle/>
                    <a:p>
                      <a:pPr algn="ctr" fontAlgn="b"/>
                      <a:r>
                        <a:rPr lang="en-US" altLang="ja-JP" sz="1000" b="0" i="0" u="none" strike="noStrike">
                          <a:solidFill>
                            <a:srgbClr val="000000"/>
                          </a:solidFill>
                          <a:effectLst/>
                          <a:latin typeface="游ゴシック" panose="020B0400000000000000" pitchFamily="50" charset="-128"/>
                          <a:ea typeface="游ゴシック" panose="020B0400000000000000" pitchFamily="50" charset="-128"/>
                        </a:rPr>
                        <a:t>2</a:t>
                      </a:r>
                    </a:p>
                  </a:txBody>
                  <a:tcPr marL="9406" marR="9406" marT="940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000" b="0" i="0" u="none" strike="noStrike" dirty="0">
                          <a:solidFill>
                            <a:srgbClr val="000000"/>
                          </a:solidFill>
                          <a:effectLst/>
                          <a:latin typeface="游ゴシック" panose="020B0400000000000000" pitchFamily="50" charset="-128"/>
                          <a:ea typeface="游ゴシック" panose="020B0400000000000000" pitchFamily="50" charset="-128"/>
                        </a:rPr>
                        <a:t>57</a:t>
                      </a:r>
                    </a:p>
                  </a:txBody>
                  <a:tcPr marL="9406" marR="9406" marT="940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000" b="0" i="0" u="none" strike="noStrike">
                          <a:solidFill>
                            <a:srgbClr val="000000"/>
                          </a:solidFill>
                          <a:effectLst/>
                          <a:latin typeface="游ゴシック" panose="020B0400000000000000" pitchFamily="50" charset="-128"/>
                          <a:ea typeface="游ゴシック" panose="020B0400000000000000" pitchFamily="50" charset="-128"/>
                        </a:rPr>
                        <a:t>73</a:t>
                      </a:r>
                    </a:p>
                  </a:txBody>
                  <a:tcPr marL="9406" marR="9406" marT="940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endParaRPr lang="ja-JP" altLang="en-US" sz="1000" b="0" i="0" u="none" strike="noStrike">
                        <a:solidFill>
                          <a:srgbClr val="000000"/>
                        </a:solidFill>
                        <a:effectLst/>
                        <a:latin typeface="游ゴシック" panose="020B0400000000000000" pitchFamily="50" charset="-128"/>
                        <a:ea typeface="游ゴシック" panose="020B0400000000000000" pitchFamily="50" charset="-128"/>
                      </a:endParaRPr>
                    </a:p>
                  </a:txBody>
                  <a:tcPr marL="9406" marR="9406" marT="9406" marB="0" anchor="b">
                    <a:lnL w="635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ja-JP" altLang="en-US" sz="1000" b="0" i="0" u="none" strike="noStrike">
                        <a:solidFill>
                          <a:srgbClr val="000000"/>
                        </a:solidFill>
                        <a:effectLst/>
                        <a:latin typeface="游ゴシック" panose="020B0400000000000000" pitchFamily="50" charset="-128"/>
                        <a:ea typeface="游ゴシック" panose="020B0400000000000000" pitchFamily="50" charset="-128"/>
                      </a:endParaRPr>
                    </a:p>
                  </a:txBody>
                  <a:tcPr marL="9406" marR="9406" marT="9406"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ja-JP" altLang="en-US" sz="1000" b="0" i="0" u="none" strike="noStrike">
                        <a:solidFill>
                          <a:srgbClr val="000000"/>
                        </a:solidFill>
                        <a:effectLst/>
                        <a:latin typeface="游ゴシック" panose="020B0400000000000000" pitchFamily="50" charset="-128"/>
                        <a:ea typeface="游ゴシック" panose="020B0400000000000000" pitchFamily="50" charset="-128"/>
                      </a:endParaRPr>
                    </a:p>
                  </a:txBody>
                  <a:tcPr marL="9406" marR="9406" marT="9406" marB="0" anchor="b">
                    <a:lnL>
                      <a:noFill/>
                    </a:lnL>
                    <a:lnR>
                      <a:noFill/>
                    </a:lnR>
                    <a:lnT>
                      <a:noFill/>
                    </a:lnT>
                    <a:lnB>
                      <a:noFill/>
                    </a:lnB>
                  </a:tcPr>
                </a:tc>
                <a:tc>
                  <a:txBody>
                    <a:bodyPr/>
                    <a:lstStyle/>
                    <a:p>
                      <a:pPr algn="l" fontAlgn="b"/>
                      <a:endParaRPr lang="ja-JP" altLang="en-US" sz="1000" b="0" i="0" u="none" strike="noStrike">
                        <a:solidFill>
                          <a:srgbClr val="000000"/>
                        </a:solidFill>
                        <a:effectLst/>
                        <a:latin typeface="游ゴシック" panose="020B0400000000000000" pitchFamily="50" charset="-128"/>
                        <a:ea typeface="游ゴシック" panose="020B0400000000000000" pitchFamily="50" charset="-128"/>
                      </a:endParaRPr>
                    </a:p>
                  </a:txBody>
                  <a:tcPr marL="9406" marR="9406" marT="9406" marB="0" anchor="b">
                    <a:lnL>
                      <a:noFill/>
                    </a:lnL>
                    <a:lnR>
                      <a:noFill/>
                    </a:lnR>
                    <a:lnT>
                      <a:noFill/>
                    </a:lnT>
                    <a:lnB>
                      <a:noFill/>
                    </a:lnB>
                  </a:tcPr>
                </a:tc>
                <a:extLst>
                  <a:ext uri="{0D108BD9-81ED-4DB2-BD59-A6C34878D82A}">
                    <a16:rowId xmlns:a16="http://schemas.microsoft.com/office/drawing/2014/main" val="719380589"/>
                  </a:ext>
                </a:extLst>
              </a:tr>
              <a:tr h="141385">
                <a:tc>
                  <a:txBody>
                    <a:bodyPr/>
                    <a:lstStyle/>
                    <a:p>
                      <a:pPr algn="ctr" fontAlgn="b"/>
                      <a:r>
                        <a:rPr lang="en-US" altLang="ja-JP" sz="1000" b="0" i="0" u="none" strike="noStrike">
                          <a:solidFill>
                            <a:srgbClr val="000000"/>
                          </a:solidFill>
                          <a:effectLst/>
                          <a:latin typeface="游ゴシック" panose="020B0400000000000000" pitchFamily="50" charset="-128"/>
                          <a:ea typeface="游ゴシック" panose="020B0400000000000000" pitchFamily="50" charset="-128"/>
                        </a:rPr>
                        <a:t>3</a:t>
                      </a:r>
                    </a:p>
                  </a:txBody>
                  <a:tcPr marL="9406" marR="9406" marT="940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000" b="0" i="0" u="none" strike="noStrike">
                          <a:solidFill>
                            <a:srgbClr val="000000"/>
                          </a:solidFill>
                          <a:effectLst/>
                          <a:latin typeface="游ゴシック" panose="020B0400000000000000" pitchFamily="50" charset="-128"/>
                          <a:ea typeface="游ゴシック" panose="020B0400000000000000" pitchFamily="50" charset="-128"/>
                        </a:rPr>
                        <a:t>76</a:t>
                      </a:r>
                    </a:p>
                  </a:txBody>
                  <a:tcPr marL="9406" marR="9406" marT="940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000" b="0" i="0" u="none" strike="noStrike" dirty="0">
                          <a:solidFill>
                            <a:srgbClr val="000000"/>
                          </a:solidFill>
                          <a:effectLst/>
                          <a:latin typeface="游ゴシック" panose="020B0400000000000000" pitchFamily="50" charset="-128"/>
                          <a:ea typeface="游ゴシック" panose="020B0400000000000000" pitchFamily="50" charset="-128"/>
                        </a:rPr>
                        <a:t>88</a:t>
                      </a:r>
                    </a:p>
                  </a:txBody>
                  <a:tcPr marL="9406" marR="9406" marT="940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endParaRPr lang="ja-JP" altLang="en-US" sz="1000" b="0" i="0" u="none" strike="noStrike">
                        <a:solidFill>
                          <a:srgbClr val="000000"/>
                        </a:solidFill>
                        <a:effectLst/>
                        <a:latin typeface="游ゴシック" panose="020B0400000000000000" pitchFamily="50" charset="-128"/>
                        <a:ea typeface="游ゴシック" panose="020B0400000000000000" pitchFamily="50" charset="-128"/>
                      </a:endParaRPr>
                    </a:p>
                  </a:txBody>
                  <a:tcPr marL="9406" marR="9406" marT="9406" marB="0" anchor="b">
                    <a:lnL w="6350" cap="flat" cmpd="sng" algn="ctr">
                      <a:solidFill>
                        <a:srgbClr val="000000"/>
                      </a:solidFill>
                      <a:prstDash val="solid"/>
                      <a:round/>
                      <a:headEnd type="none" w="med" len="med"/>
                      <a:tailEnd type="none" w="med" len="med"/>
                    </a:lnL>
                    <a:lnR>
                      <a:noFill/>
                    </a:lnR>
                    <a:lnT>
                      <a:noFill/>
                    </a:lnT>
                    <a:lnB>
                      <a:noFill/>
                    </a:lnB>
                  </a:tcPr>
                </a:tc>
                <a:tc gridSpan="2">
                  <a:txBody>
                    <a:bodyPr/>
                    <a:lstStyle/>
                    <a:p>
                      <a:pPr algn="l" fontAlgn="b"/>
                      <a:r>
                        <a:rPr lang="ja-JP" altLang="en-US" sz="1000" b="0" i="0" u="none" strike="noStrike">
                          <a:solidFill>
                            <a:srgbClr val="000000"/>
                          </a:solidFill>
                          <a:effectLst/>
                          <a:latin typeface="游ゴシック" panose="020B0400000000000000" pitchFamily="50" charset="-128"/>
                          <a:ea typeface="游ゴシック" panose="020B0400000000000000" pitchFamily="50" charset="-128"/>
                        </a:rPr>
                        <a:t>分析ツール使用</a:t>
                      </a:r>
                    </a:p>
                  </a:txBody>
                  <a:tcPr marL="9406" marR="9406" marT="9406" marB="0" anchor="b">
                    <a:lnL>
                      <a:noFill/>
                    </a:lnL>
                    <a:lnR>
                      <a:noFill/>
                    </a:lnR>
                    <a:lnT>
                      <a:noFill/>
                    </a:lnT>
                    <a:lnB>
                      <a:noFill/>
                    </a:lnB>
                  </a:tcPr>
                </a:tc>
                <a:tc hMerge="1">
                  <a:txBody>
                    <a:bodyPr/>
                    <a:lstStyle/>
                    <a:p>
                      <a:endParaRPr kumimoji="1" lang="ja-JP" altLang="en-US"/>
                    </a:p>
                  </a:txBody>
                  <a:tcPr/>
                </a:tc>
                <a:tc>
                  <a:txBody>
                    <a:bodyPr/>
                    <a:lstStyle/>
                    <a:p>
                      <a:pPr algn="l" fontAlgn="b"/>
                      <a:endParaRPr lang="ja-JP" altLang="en-US" sz="1000" b="0" i="0" u="none" strike="noStrike">
                        <a:solidFill>
                          <a:srgbClr val="000000"/>
                        </a:solidFill>
                        <a:effectLst/>
                        <a:latin typeface="游ゴシック" panose="020B0400000000000000" pitchFamily="50" charset="-128"/>
                        <a:ea typeface="游ゴシック" panose="020B0400000000000000" pitchFamily="50" charset="-128"/>
                      </a:endParaRPr>
                    </a:p>
                  </a:txBody>
                  <a:tcPr marL="9406" marR="9406" marT="9406" marB="0" anchor="b">
                    <a:lnL>
                      <a:noFill/>
                    </a:lnL>
                    <a:lnR>
                      <a:noFill/>
                    </a:lnR>
                    <a:lnT>
                      <a:noFill/>
                    </a:lnT>
                    <a:lnB>
                      <a:noFill/>
                    </a:lnB>
                  </a:tcPr>
                </a:tc>
                <a:extLst>
                  <a:ext uri="{0D108BD9-81ED-4DB2-BD59-A6C34878D82A}">
                    <a16:rowId xmlns:a16="http://schemas.microsoft.com/office/drawing/2014/main" val="3623134813"/>
                  </a:ext>
                </a:extLst>
              </a:tr>
              <a:tr h="274552">
                <a:tc>
                  <a:txBody>
                    <a:bodyPr/>
                    <a:lstStyle/>
                    <a:p>
                      <a:pPr algn="ctr" fontAlgn="b"/>
                      <a:r>
                        <a:rPr lang="en-US" altLang="ja-JP" sz="1000" b="0" i="0" u="none" strike="noStrike">
                          <a:solidFill>
                            <a:srgbClr val="000000"/>
                          </a:solidFill>
                          <a:effectLst/>
                          <a:latin typeface="游ゴシック" panose="020B0400000000000000" pitchFamily="50" charset="-128"/>
                          <a:ea typeface="游ゴシック" panose="020B0400000000000000" pitchFamily="50" charset="-128"/>
                        </a:rPr>
                        <a:t>4</a:t>
                      </a:r>
                    </a:p>
                  </a:txBody>
                  <a:tcPr marL="9406" marR="9406" marT="940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000" b="0" i="0" u="none" strike="noStrike">
                          <a:solidFill>
                            <a:srgbClr val="000000"/>
                          </a:solidFill>
                          <a:effectLst/>
                          <a:latin typeface="游ゴシック" panose="020B0400000000000000" pitchFamily="50" charset="-128"/>
                          <a:ea typeface="游ゴシック" panose="020B0400000000000000" pitchFamily="50" charset="-128"/>
                        </a:rPr>
                        <a:t>43</a:t>
                      </a:r>
                    </a:p>
                  </a:txBody>
                  <a:tcPr marL="9406" marR="9406" marT="940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000" b="0" i="0" u="none" strike="noStrike" dirty="0">
                          <a:solidFill>
                            <a:srgbClr val="000000"/>
                          </a:solidFill>
                          <a:effectLst/>
                          <a:latin typeface="游ゴシック" panose="020B0400000000000000" pitchFamily="50" charset="-128"/>
                          <a:ea typeface="游ゴシック" panose="020B0400000000000000" pitchFamily="50" charset="-128"/>
                        </a:rPr>
                        <a:t>70</a:t>
                      </a:r>
                    </a:p>
                  </a:txBody>
                  <a:tcPr marL="9406" marR="9406" marT="940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endParaRPr lang="ja-JP" altLang="en-US" sz="1000" b="0" i="0" u="none" strike="noStrike">
                        <a:solidFill>
                          <a:srgbClr val="000000"/>
                        </a:solidFill>
                        <a:effectLst/>
                        <a:latin typeface="游ゴシック" panose="020B0400000000000000" pitchFamily="50" charset="-128"/>
                        <a:ea typeface="游ゴシック" panose="020B0400000000000000" pitchFamily="50" charset="-128"/>
                      </a:endParaRPr>
                    </a:p>
                  </a:txBody>
                  <a:tcPr marL="9406" marR="9406" marT="9406" marB="0" anchor="b">
                    <a:lnL w="6350" cap="flat" cmpd="sng" algn="ctr">
                      <a:solidFill>
                        <a:srgbClr val="000000"/>
                      </a:solidFill>
                      <a:prstDash val="solid"/>
                      <a:round/>
                      <a:headEnd type="none" w="med" len="med"/>
                      <a:tailEnd type="none" w="med" len="med"/>
                    </a:lnL>
                    <a:lnR>
                      <a:noFill/>
                    </a:lnR>
                    <a:lnT>
                      <a:noFill/>
                    </a:lnT>
                    <a:lnB>
                      <a:noFill/>
                    </a:lnB>
                  </a:tcPr>
                </a:tc>
                <a:tc gridSpan="3">
                  <a:txBody>
                    <a:bodyPr/>
                    <a:lstStyle/>
                    <a:p>
                      <a:pPr algn="l" fontAlgn="b"/>
                      <a:r>
                        <a:rPr lang="en-US" altLang="ja-JP" sz="1000" b="0" i="0" u="none" strike="noStrike">
                          <a:solidFill>
                            <a:srgbClr val="000000"/>
                          </a:solidFill>
                          <a:effectLst/>
                          <a:latin typeface="游ゴシック" panose="020B0400000000000000" pitchFamily="50" charset="-128"/>
                          <a:ea typeface="游ゴシック" panose="020B0400000000000000" pitchFamily="50" charset="-128"/>
                        </a:rPr>
                        <a:t>t-</a:t>
                      </a:r>
                      <a:r>
                        <a:rPr lang="ja-JP" altLang="en-US" sz="1000" b="0" i="0" u="none" strike="noStrike">
                          <a:solidFill>
                            <a:srgbClr val="000000"/>
                          </a:solidFill>
                          <a:effectLst/>
                          <a:latin typeface="游ゴシック" panose="020B0400000000000000" pitchFamily="50" charset="-128"/>
                          <a:ea typeface="游ゴシック" panose="020B0400000000000000" pitchFamily="50" charset="-128"/>
                        </a:rPr>
                        <a:t>検定</a:t>
                      </a:r>
                      <a:r>
                        <a:rPr lang="en-US" altLang="ja-JP" sz="1000" b="0" i="0" u="none" strike="noStrike">
                          <a:solidFill>
                            <a:srgbClr val="000000"/>
                          </a:solidFill>
                          <a:effectLst/>
                          <a:latin typeface="游ゴシック" panose="020B0400000000000000" pitchFamily="50" charset="-128"/>
                          <a:ea typeface="游ゴシック" panose="020B0400000000000000" pitchFamily="50" charset="-128"/>
                        </a:rPr>
                        <a:t>: </a:t>
                      </a:r>
                      <a:r>
                        <a:rPr lang="ja-JP" altLang="en-US" sz="1000" b="0" i="0" u="none" strike="noStrike">
                          <a:solidFill>
                            <a:srgbClr val="000000"/>
                          </a:solidFill>
                          <a:effectLst/>
                          <a:latin typeface="游ゴシック" panose="020B0400000000000000" pitchFamily="50" charset="-128"/>
                          <a:ea typeface="游ゴシック" panose="020B0400000000000000" pitchFamily="50" charset="-128"/>
                        </a:rPr>
                        <a:t>分散が等しくないと仮定した２標本による検定</a:t>
                      </a:r>
                    </a:p>
                  </a:txBody>
                  <a:tcPr marL="9406" marR="9406" marT="9406" marB="0" anchor="b">
                    <a:lnL>
                      <a:noFill/>
                    </a:lnL>
                    <a:lnR>
                      <a:noFill/>
                    </a:lnR>
                    <a:lnT>
                      <a:noFill/>
                    </a:lnT>
                    <a:lnB>
                      <a:noFill/>
                    </a:lnB>
                    <a:solidFill>
                      <a:srgbClr val="FFFF00"/>
                    </a:solidFill>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1599421327"/>
                  </a:ext>
                </a:extLst>
              </a:tr>
              <a:tr h="0">
                <a:tc>
                  <a:txBody>
                    <a:bodyPr/>
                    <a:lstStyle/>
                    <a:p>
                      <a:pPr algn="ctr" fontAlgn="b"/>
                      <a:r>
                        <a:rPr lang="en-US" altLang="ja-JP" sz="1000" b="0" i="0" u="none" strike="noStrike">
                          <a:solidFill>
                            <a:srgbClr val="000000"/>
                          </a:solidFill>
                          <a:effectLst/>
                          <a:latin typeface="游ゴシック" panose="020B0400000000000000" pitchFamily="50" charset="-128"/>
                          <a:ea typeface="游ゴシック" panose="020B0400000000000000" pitchFamily="50" charset="-128"/>
                        </a:rPr>
                        <a:t>5</a:t>
                      </a:r>
                    </a:p>
                  </a:txBody>
                  <a:tcPr marL="9406" marR="9406" marT="940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000" b="0" i="0" u="none" strike="noStrike">
                          <a:solidFill>
                            <a:srgbClr val="000000"/>
                          </a:solidFill>
                          <a:effectLst/>
                          <a:latin typeface="游ゴシック" panose="020B0400000000000000" pitchFamily="50" charset="-128"/>
                          <a:ea typeface="游ゴシック" panose="020B0400000000000000" pitchFamily="50" charset="-128"/>
                        </a:rPr>
                        <a:t>24</a:t>
                      </a:r>
                    </a:p>
                  </a:txBody>
                  <a:tcPr marL="9406" marR="9406" marT="940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000" b="0" i="0" u="none" strike="noStrike">
                          <a:solidFill>
                            <a:srgbClr val="000000"/>
                          </a:solidFill>
                          <a:effectLst/>
                          <a:latin typeface="游ゴシック" panose="020B0400000000000000" pitchFamily="50" charset="-128"/>
                          <a:ea typeface="游ゴシック" panose="020B0400000000000000" pitchFamily="50" charset="-128"/>
                        </a:rPr>
                        <a:t>76</a:t>
                      </a:r>
                    </a:p>
                  </a:txBody>
                  <a:tcPr marL="9406" marR="9406" marT="940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endParaRPr lang="ja-JP" altLang="en-US" sz="10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9406" marR="9406" marT="9406" marB="0" anchor="b">
                    <a:lnL w="6350" cap="flat" cmpd="sng" algn="ctr">
                      <a:solidFill>
                        <a:srgbClr val="000000"/>
                      </a:solidFill>
                      <a:prstDash val="solid"/>
                      <a:round/>
                      <a:headEnd type="none" w="med" len="med"/>
                      <a:tailEnd type="none" w="med" len="med"/>
                    </a:lnL>
                    <a:lnR>
                      <a:noFill/>
                    </a:lnR>
                    <a:lnT>
                      <a:noFill/>
                    </a:lnT>
                    <a:lnB>
                      <a:noFill/>
                    </a:lnB>
                  </a:tcPr>
                </a:tc>
                <a:tc>
                  <a:txBody>
                    <a:bodyPr/>
                    <a:lstStyle/>
                    <a:p>
                      <a:pPr algn="l" fontAlgn="b"/>
                      <a:r>
                        <a:rPr lang="ja-JP" altLang="en-US" sz="10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9406" marR="9406" marT="9406" marB="0" anchor="b">
                    <a:lnL>
                      <a:noFill/>
                    </a:lnL>
                    <a:lnR>
                      <a:noFill/>
                    </a:lnR>
                    <a:lnT>
                      <a:noFill/>
                    </a:lnT>
                    <a:lnB w="12700" cap="flat" cmpd="sng" algn="ctr">
                      <a:solidFill>
                        <a:srgbClr val="000000"/>
                      </a:solidFill>
                      <a:prstDash val="solid"/>
                      <a:round/>
                      <a:headEnd type="none" w="med" len="med"/>
                      <a:tailEnd type="none" w="med" len="med"/>
                    </a:lnB>
                    <a:solidFill>
                      <a:srgbClr val="FFFF00"/>
                    </a:solidFill>
                  </a:tcPr>
                </a:tc>
                <a:tc>
                  <a:txBody>
                    <a:bodyPr/>
                    <a:lstStyle/>
                    <a:p>
                      <a:pPr algn="l" fontAlgn="b"/>
                      <a:r>
                        <a:rPr lang="ja-JP" altLang="en-US" sz="10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9406" marR="9406" marT="9406" marB="0" anchor="b">
                    <a:lnL>
                      <a:noFill/>
                    </a:lnL>
                    <a:lnR>
                      <a:noFill/>
                    </a:lnR>
                    <a:lnT>
                      <a:noFill/>
                    </a:lnT>
                    <a:lnB w="12700" cap="flat" cmpd="sng" algn="ctr">
                      <a:solidFill>
                        <a:srgbClr val="000000"/>
                      </a:solidFill>
                      <a:prstDash val="solid"/>
                      <a:round/>
                      <a:headEnd type="none" w="med" len="med"/>
                      <a:tailEnd type="none" w="med" len="med"/>
                    </a:lnB>
                    <a:solidFill>
                      <a:srgbClr val="FFFF00"/>
                    </a:solidFill>
                  </a:tcPr>
                </a:tc>
                <a:tc>
                  <a:txBody>
                    <a:bodyPr/>
                    <a:lstStyle/>
                    <a:p>
                      <a:pPr algn="l" fontAlgn="b"/>
                      <a:r>
                        <a:rPr lang="ja-JP" altLang="en-US" sz="10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9406" marR="9406" marT="9406" marB="0" anchor="b">
                    <a:lnL>
                      <a:noFill/>
                    </a:lnL>
                    <a:lnR>
                      <a:noFill/>
                    </a:lnR>
                    <a:lnT>
                      <a:noFill/>
                    </a:lnT>
                    <a:lnB w="12700" cap="flat" cmpd="sng" algn="ctr">
                      <a:solidFill>
                        <a:srgbClr val="000000"/>
                      </a:solidFill>
                      <a:prstDash val="solid"/>
                      <a:round/>
                      <a:headEnd type="none" w="med" len="med"/>
                      <a:tailEnd type="none" w="med" len="med"/>
                    </a:lnB>
                    <a:solidFill>
                      <a:srgbClr val="FFFF00"/>
                    </a:solidFill>
                  </a:tcPr>
                </a:tc>
                <a:extLst>
                  <a:ext uri="{0D108BD9-81ED-4DB2-BD59-A6C34878D82A}">
                    <a16:rowId xmlns:a16="http://schemas.microsoft.com/office/drawing/2014/main" val="4155356697"/>
                  </a:ext>
                </a:extLst>
              </a:tr>
              <a:tr h="141385">
                <a:tc>
                  <a:txBody>
                    <a:bodyPr/>
                    <a:lstStyle/>
                    <a:p>
                      <a:pPr algn="ctr" fontAlgn="b"/>
                      <a:r>
                        <a:rPr lang="en-US" altLang="ja-JP" sz="1000" b="0" i="0" u="none" strike="noStrike">
                          <a:solidFill>
                            <a:srgbClr val="000000"/>
                          </a:solidFill>
                          <a:effectLst/>
                          <a:latin typeface="游ゴシック" panose="020B0400000000000000" pitchFamily="50" charset="-128"/>
                          <a:ea typeface="游ゴシック" panose="020B0400000000000000" pitchFamily="50" charset="-128"/>
                        </a:rPr>
                        <a:t>6</a:t>
                      </a:r>
                    </a:p>
                  </a:txBody>
                  <a:tcPr marL="9406" marR="9406" marT="940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000" b="0" i="0" u="none" strike="noStrike">
                          <a:solidFill>
                            <a:srgbClr val="000000"/>
                          </a:solidFill>
                          <a:effectLst/>
                          <a:latin typeface="游ゴシック" panose="020B0400000000000000" pitchFamily="50" charset="-128"/>
                          <a:ea typeface="游ゴシック" panose="020B0400000000000000" pitchFamily="50" charset="-128"/>
                        </a:rPr>
                        <a:t>64</a:t>
                      </a:r>
                    </a:p>
                  </a:txBody>
                  <a:tcPr marL="9406" marR="9406" marT="940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000" b="0" i="0" u="none" strike="noStrike">
                          <a:solidFill>
                            <a:srgbClr val="000000"/>
                          </a:solidFill>
                          <a:effectLst/>
                          <a:latin typeface="游ゴシック" panose="020B0400000000000000" pitchFamily="50" charset="-128"/>
                          <a:ea typeface="游ゴシック" panose="020B0400000000000000" pitchFamily="50" charset="-128"/>
                        </a:rPr>
                        <a:t>73</a:t>
                      </a:r>
                    </a:p>
                  </a:txBody>
                  <a:tcPr marL="9406" marR="9406" marT="940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endParaRPr lang="ja-JP" altLang="en-US" sz="1000" b="0" i="0" u="none" strike="noStrike">
                        <a:solidFill>
                          <a:srgbClr val="000000"/>
                        </a:solidFill>
                        <a:effectLst/>
                        <a:latin typeface="游ゴシック" panose="020B0400000000000000" pitchFamily="50" charset="-128"/>
                        <a:ea typeface="游ゴシック" panose="020B0400000000000000" pitchFamily="50" charset="-128"/>
                      </a:endParaRPr>
                    </a:p>
                  </a:txBody>
                  <a:tcPr marL="9406" marR="9406" marT="9406" marB="0" anchor="b">
                    <a:lnL w="635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ja-JP" altLang="en-US" sz="1000" b="0" i="0" u="none" strike="noStrike" dirty="0">
                          <a:solidFill>
                            <a:srgbClr val="000000"/>
                          </a:solidFill>
                          <a:effectLst/>
                          <a:latin typeface="游ゴシック" panose="020B0400000000000000" pitchFamily="50" charset="-128"/>
                          <a:ea typeface="游ゴシック" panose="020B0400000000000000" pitchFamily="50" charset="-128"/>
                        </a:rPr>
                        <a:t>　</a:t>
                      </a:r>
                    </a:p>
                  </a:txBody>
                  <a:tcPr marL="9406" marR="9406" marT="9406" marB="0" anchor="b">
                    <a:lnL>
                      <a:noFill/>
                    </a:lnL>
                    <a:lnR>
                      <a:noFill/>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r>
                        <a:rPr lang="ja-JP" altLang="en-US" sz="1000" b="0" i="0" u="none" strike="noStrike">
                          <a:solidFill>
                            <a:srgbClr val="000000"/>
                          </a:solidFill>
                          <a:effectLst/>
                          <a:latin typeface="游ゴシック" panose="020B0400000000000000" pitchFamily="50" charset="-128"/>
                          <a:ea typeface="游ゴシック" panose="020B0400000000000000" pitchFamily="50" charset="-128"/>
                        </a:rPr>
                        <a:t>変数 </a:t>
                      </a:r>
                      <a:r>
                        <a:rPr lang="en-US" altLang="ja-JP" sz="1000" b="0" i="0" u="none" strike="noStrike">
                          <a:solidFill>
                            <a:srgbClr val="000000"/>
                          </a:solidFill>
                          <a:effectLst/>
                          <a:latin typeface="游ゴシック" panose="020B0400000000000000" pitchFamily="50" charset="-128"/>
                          <a:ea typeface="游ゴシック" panose="020B0400000000000000" pitchFamily="50" charset="-128"/>
                        </a:rPr>
                        <a:t>1</a:t>
                      </a:r>
                    </a:p>
                  </a:txBody>
                  <a:tcPr marL="9406" marR="9406" marT="9406" marB="0" anchor="b">
                    <a:lnL>
                      <a:noFill/>
                    </a:lnL>
                    <a:lnR>
                      <a:noFill/>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r>
                        <a:rPr lang="ja-JP" altLang="en-US" sz="1000" b="0" i="0" u="none" strike="noStrike">
                          <a:solidFill>
                            <a:srgbClr val="000000"/>
                          </a:solidFill>
                          <a:effectLst/>
                          <a:latin typeface="游ゴシック" panose="020B0400000000000000" pitchFamily="50" charset="-128"/>
                          <a:ea typeface="游ゴシック" panose="020B0400000000000000" pitchFamily="50" charset="-128"/>
                        </a:rPr>
                        <a:t>変数 </a:t>
                      </a:r>
                      <a:r>
                        <a:rPr lang="en-US" altLang="ja-JP" sz="1000" b="0" i="0" u="none" strike="noStrike">
                          <a:solidFill>
                            <a:srgbClr val="000000"/>
                          </a:solidFill>
                          <a:effectLst/>
                          <a:latin typeface="游ゴシック" panose="020B0400000000000000" pitchFamily="50" charset="-128"/>
                          <a:ea typeface="游ゴシック" panose="020B0400000000000000" pitchFamily="50" charset="-128"/>
                        </a:rPr>
                        <a:t>2</a:t>
                      </a:r>
                    </a:p>
                  </a:txBody>
                  <a:tcPr marL="9406" marR="9406" marT="9406" marB="0" anchor="b">
                    <a:lnL>
                      <a:noFill/>
                    </a:lnL>
                    <a:lnR>
                      <a:noFill/>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extLst>
                  <a:ext uri="{0D108BD9-81ED-4DB2-BD59-A6C34878D82A}">
                    <a16:rowId xmlns:a16="http://schemas.microsoft.com/office/drawing/2014/main" val="2643085590"/>
                  </a:ext>
                </a:extLst>
              </a:tr>
              <a:tr h="141385">
                <a:tc>
                  <a:txBody>
                    <a:bodyPr/>
                    <a:lstStyle/>
                    <a:p>
                      <a:pPr algn="ctr" fontAlgn="b"/>
                      <a:r>
                        <a:rPr lang="en-US" altLang="ja-JP" sz="1000" b="0" i="0" u="none" strike="noStrike">
                          <a:solidFill>
                            <a:srgbClr val="000000"/>
                          </a:solidFill>
                          <a:effectLst/>
                          <a:latin typeface="游ゴシック" panose="020B0400000000000000" pitchFamily="50" charset="-128"/>
                          <a:ea typeface="游ゴシック" panose="020B0400000000000000" pitchFamily="50" charset="-128"/>
                        </a:rPr>
                        <a:t>7</a:t>
                      </a:r>
                    </a:p>
                  </a:txBody>
                  <a:tcPr marL="9406" marR="9406" marT="940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000" b="0" i="0" u="none" strike="noStrike">
                          <a:solidFill>
                            <a:srgbClr val="000000"/>
                          </a:solidFill>
                          <a:effectLst/>
                          <a:latin typeface="游ゴシック" panose="020B0400000000000000" pitchFamily="50" charset="-128"/>
                          <a:ea typeface="游ゴシック" panose="020B0400000000000000" pitchFamily="50" charset="-128"/>
                        </a:rPr>
                        <a:t>43</a:t>
                      </a:r>
                    </a:p>
                  </a:txBody>
                  <a:tcPr marL="9406" marR="9406" marT="940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000" b="0" i="0" u="none" strike="noStrike">
                          <a:solidFill>
                            <a:srgbClr val="000000"/>
                          </a:solidFill>
                          <a:effectLst/>
                          <a:latin typeface="游ゴシック" panose="020B0400000000000000" pitchFamily="50" charset="-128"/>
                          <a:ea typeface="游ゴシック" panose="020B0400000000000000" pitchFamily="50" charset="-128"/>
                        </a:rPr>
                        <a:t>100</a:t>
                      </a:r>
                    </a:p>
                  </a:txBody>
                  <a:tcPr marL="9406" marR="9406" marT="940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endParaRPr lang="ja-JP" altLang="en-US" sz="1000" b="0" i="0" u="none" strike="noStrike">
                        <a:solidFill>
                          <a:srgbClr val="000000"/>
                        </a:solidFill>
                        <a:effectLst/>
                        <a:latin typeface="游ゴシック" panose="020B0400000000000000" pitchFamily="50" charset="-128"/>
                        <a:ea typeface="游ゴシック" panose="020B0400000000000000" pitchFamily="50" charset="-128"/>
                      </a:endParaRPr>
                    </a:p>
                  </a:txBody>
                  <a:tcPr marL="9406" marR="9406" marT="9406" marB="0" anchor="b">
                    <a:lnL w="6350" cap="flat" cmpd="sng" algn="ctr">
                      <a:solidFill>
                        <a:srgbClr val="000000"/>
                      </a:solidFill>
                      <a:prstDash val="solid"/>
                      <a:round/>
                      <a:headEnd type="none" w="med" len="med"/>
                      <a:tailEnd type="none" w="med" len="med"/>
                    </a:lnL>
                    <a:lnR>
                      <a:noFill/>
                    </a:lnR>
                    <a:lnT>
                      <a:noFill/>
                    </a:lnT>
                    <a:lnB>
                      <a:noFill/>
                    </a:lnB>
                  </a:tcPr>
                </a:tc>
                <a:tc>
                  <a:txBody>
                    <a:bodyPr/>
                    <a:lstStyle/>
                    <a:p>
                      <a:pPr algn="l" fontAlgn="b"/>
                      <a:r>
                        <a:rPr lang="ja-JP" altLang="en-US" sz="1000" b="0" i="0" u="none" strike="noStrike" dirty="0">
                          <a:solidFill>
                            <a:srgbClr val="000000"/>
                          </a:solidFill>
                          <a:effectLst/>
                          <a:latin typeface="游ゴシック" panose="020B0400000000000000" pitchFamily="50" charset="-128"/>
                          <a:ea typeface="游ゴシック" panose="020B0400000000000000" pitchFamily="50" charset="-128"/>
                        </a:rPr>
                        <a:t>平均</a:t>
                      </a:r>
                    </a:p>
                  </a:txBody>
                  <a:tcPr marL="9406" marR="9406" marT="9406" marB="0" anchor="b">
                    <a:lnL>
                      <a:noFill/>
                    </a:lnL>
                    <a:lnR>
                      <a:noFill/>
                    </a:lnR>
                    <a:lnT w="6350" cap="flat" cmpd="sng" algn="ctr">
                      <a:solidFill>
                        <a:srgbClr val="000000"/>
                      </a:solidFill>
                      <a:prstDash val="solid"/>
                      <a:round/>
                      <a:headEnd type="none" w="med" len="med"/>
                      <a:tailEnd type="none" w="med" len="med"/>
                    </a:lnT>
                    <a:lnB>
                      <a:noFill/>
                    </a:lnB>
                    <a:solidFill>
                      <a:srgbClr val="FFFF00"/>
                    </a:solidFill>
                  </a:tcPr>
                </a:tc>
                <a:tc>
                  <a:txBody>
                    <a:bodyPr/>
                    <a:lstStyle/>
                    <a:p>
                      <a:pPr algn="r" fontAlgn="b"/>
                      <a:r>
                        <a:rPr lang="en-US" altLang="ja-JP" sz="1000" b="0" i="0" u="none" strike="noStrike">
                          <a:solidFill>
                            <a:srgbClr val="000000"/>
                          </a:solidFill>
                          <a:effectLst/>
                          <a:latin typeface="游ゴシック" panose="020B0400000000000000" pitchFamily="50" charset="-128"/>
                          <a:ea typeface="游ゴシック" panose="020B0400000000000000" pitchFamily="50" charset="-128"/>
                        </a:rPr>
                        <a:t>62.10526</a:t>
                      </a:r>
                    </a:p>
                  </a:txBody>
                  <a:tcPr marL="9406" marR="9406" marT="9406" marB="0" anchor="b">
                    <a:lnL>
                      <a:noFill/>
                    </a:lnL>
                    <a:lnR>
                      <a:noFill/>
                    </a:lnR>
                    <a:lnT w="6350" cap="flat" cmpd="sng" algn="ctr">
                      <a:solidFill>
                        <a:srgbClr val="000000"/>
                      </a:solidFill>
                      <a:prstDash val="solid"/>
                      <a:round/>
                      <a:headEnd type="none" w="med" len="med"/>
                      <a:tailEnd type="none" w="med" len="med"/>
                    </a:lnT>
                    <a:lnB>
                      <a:noFill/>
                    </a:lnB>
                    <a:solidFill>
                      <a:srgbClr val="FFFF00"/>
                    </a:solidFill>
                  </a:tcPr>
                </a:tc>
                <a:tc>
                  <a:txBody>
                    <a:bodyPr/>
                    <a:lstStyle/>
                    <a:p>
                      <a:pPr algn="r" fontAlgn="b"/>
                      <a:r>
                        <a:rPr lang="en-US" altLang="ja-JP" sz="1000" b="0" i="0" u="none" strike="noStrike">
                          <a:solidFill>
                            <a:srgbClr val="000000"/>
                          </a:solidFill>
                          <a:effectLst/>
                          <a:latin typeface="游ゴシック" panose="020B0400000000000000" pitchFamily="50" charset="-128"/>
                          <a:ea typeface="游ゴシック" panose="020B0400000000000000" pitchFamily="50" charset="-128"/>
                        </a:rPr>
                        <a:t>74.08333</a:t>
                      </a:r>
                    </a:p>
                  </a:txBody>
                  <a:tcPr marL="9406" marR="9406" marT="9406" marB="0" anchor="b">
                    <a:lnL>
                      <a:noFill/>
                    </a:lnL>
                    <a:lnR>
                      <a:noFill/>
                    </a:lnR>
                    <a:lnT w="6350" cap="flat" cmpd="sng" algn="ctr">
                      <a:solidFill>
                        <a:srgbClr val="000000"/>
                      </a:solidFill>
                      <a:prstDash val="solid"/>
                      <a:round/>
                      <a:headEnd type="none" w="med" len="med"/>
                      <a:tailEnd type="none" w="med" len="med"/>
                    </a:lnT>
                    <a:lnB>
                      <a:noFill/>
                    </a:lnB>
                    <a:solidFill>
                      <a:srgbClr val="FFFF00"/>
                    </a:solidFill>
                  </a:tcPr>
                </a:tc>
                <a:extLst>
                  <a:ext uri="{0D108BD9-81ED-4DB2-BD59-A6C34878D82A}">
                    <a16:rowId xmlns:a16="http://schemas.microsoft.com/office/drawing/2014/main" val="3240235422"/>
                  </a:ext>
                </a:extLst>
              </a:tr>
              <a:tr h="141385">
                <a:tc>
                  <a:txBody>
                    <a:bodyPr/>
                    <a:lstStyle/>
                    <a:p>
                      <a:pPr algn="ctr" fontAlgn="b"/>
                      <a:r>
                        <a:rPr lang="en-US" altLang="ja-JP" sz="1000" b="0" i="0" u="none" strike="noStrike">
                          <a:solidFill>
                            <a:srgbClr val="000000"/>
                          </a:solidFill>
                          <a:effectLst/>
                          <a:latin typeface="游ゴシック" panose="020B0400000000000000" pitchFamily="50" charset="-128"/>
                          <a:ea typeface="游ゴシック" panose="020B0400000000000000" pitchFamily="50" charset="-128"/>
                        </a:rPr>
                        <a:t>8</a:t>
                      </a:r>
                    </a:p>
                  </a:txBody>
                  <a:tcPr marL="9406" marR="9406" marT="940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000" b="0" i="0" u="none" strike="noStrike">
                          <a:solidFill>
                            <a:srgbClr val="000000"/>
                          </a:solidFill>
                          <a:effectLst/>
                          <a:latin typeface="游ゴシック" panose="020B0400000000000000" pitchFamily="50" charset="-128"/>
                          <a:ea typeface="游ゴシック" panose="020B0400000000000000" pitchFamily="50" charset="-128"/>
                        </a:rPr>
                        <a:t>100</a:t>
                      </a:r>
                    </a:p>
                  </a:txBody>
                  <a:tcPr marL="9406" marR="9406" marT="940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000" b="0" i="0" u="none" strike="noStrike">
                          <a:solidFill>
                            <a:srgbClr val="000000"/>
                          </a:solidFill>
                          <a:effectLst/>
                          <a:latin typeface="游ゴシック" panose="020B0400000000000000" pitchFamily="50" charset="-128"/>
                          <a:ea typeface="游ゴシック" panose="020B0400000000000000" pitchFamily="50" charset="-128"/>
                        </a:rPr>
                        <a:t>94</a:t>
                      </a:r>
                    </a:p>
                  </a:txBody>
                  <a:tcPr marL="9406" marR="9406" marT="940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endParaRPr lang="ja-JP" altLang="en-US" sz="1000" b="0" i="0" u="none" strike="noStrike">
                        <a:solidFill>
                          <a:srgbClr val="000000"/>
                        </a:solidFill>
                        <a:effectLst/>
                        <a:latin typeface="游ゴシック" panose="020B0400000000000000" pitchFamily="50" charset="-128"/>
                        <a:ea typeface="游ゴシック" panose="020B0400000000000000" pitchFamily="50" charset="-128"/>
                      </a:endParaRPr>
                    </a:p>
                  </a:txBody>
                  <a:tcPr marL="9406" marR="9406" marT="9406" marB="0" anchor="b">
                    <a:lnL w="6350" cap="flat" cmpd="sng" algn="ctr">
                      <a:solidFill>
                        <a:srgbClr val="000000"/>
                      </a:solidFill>
                      <a:prstDash val="solid"/>
                      <a:round/>
                      <a:headEnd type="none" w="med" len="med"/>
                      <a:tailEnd type="none" w="med" len="med"/>
                    </a:lnL>
                    <a:lnR>
                      <a:noFill/>
                    </a:lnR>
                    <a:lnT>
                      <a:noFill/>
                    </a:lnT>
                    <a:lnB>
                      <a:noFill/>
                    </a:lnB>
                  </a:tcPr>
                </a:tc>
                <a:tc>
                  <a:txBody>
                    <a:bodyPr/>
                    <a:lstStyle/>
                    <a:p>
                      <a:pPr algn="l" fontAlgn="b"/>
                      <a:r>
                        <a:rPr lang="ja-JP" altLang="en-US" sz="1000" b="0" i="0" u="none" strike="noStrike" dirty="0">
                          <a:solidFill>
                            <a:srgbClr val="000000"/>
                          </a:solidFill>
                          <a:effectLst/>
                          <a:latin typeface="游ゴシック" panose="020B0400000000000000" pitchFamily="50" charset="-128"/>
                          <a:ea typeface="游ゴシック" panose="020B0400000000000000" pitchFamily="50" charset="-128"/>
                        </a:rPr>
                        <a:t>分散</a:t>
                      </a:r>
                    </a:p>
                  </a:txBody>
                  <a:tcPr marL="9406" marR="9406" marT="9406" marB="0" anchor="b">
                    <a:lnL>
                      <a:noFill/>
                    </a:lnL>
                    <a:lnR>
                      <a:noFill/>
                    </a:lnR>
                    <a:lnT>
                      <a:noFill/>
                    </a:lnT>
                    <a:lnB>
                      <a:noFill/>
                    </a:lnB>
                    <a:solidFill>
                      <a:srgbClr val="FFFF00"/>
                    </a:solidFill>
                  </a:tcPr>
                </a:tc>
                <a:tc>
                  <a:txBody>
                    <a:bodyPr/>
                    <a:lstStyle/>
                    <a:p>
                      <a:pPr algn="r" fontAlgn="b"/>
                      <a:r>
                        <a:rPr lang="en-US" altLang="ja-JP" sz="1000" b="0" i="0" u="none" strike="noStrike">
                          <a:solidFill>
                            <a:srgbClr val="000000"/>
                          </a:solidFill>
                          <a:effectLst/>
                          <a:latin typeface="游ゴシック" panose="020B0400000000000000" pitchFamily="50" charset="-128"/>
                          <a:ea typeface="游ゴシック" panose="020B0400000000000000" pitchFamily="50" charset="-128"/>
                        </a:rPr>
                        <a:t>386.9075</a:t>
                      </a:r>
                    </a:p>
                  </a:txBody>
                  <a:tcPr marL="9406" marR="9406" marT="9406" marB="0" anchor="b">
                    <a:lnL>
                      <a:noFill/>
                    </a:lnL>
                    <a:lnR>
                      <a:noFill/>
                    </a:lnR>
                    <a:lnT>
                      <a:noFill/>
                    </a:lnT>
                    <a:lnB>
                      <a:noFill/>
                    </a:lnB>
                    <a:solidFill>
                      <a:srgbClr val="FFFF00"/>
                    </a:solidFill>
                  </a:tcPr>
                </a:tc>
                <a:tc>
                  <a:txBody>
                    <a:bodyPr/>
                    <a:lstStyle/>
                    <a:p>
                      <a:pPr algn="r" fontAlgn="b"/>
                      <a:r>
                        <a:rPr lang="en-US" altLang="ja-JP" sz="1000" b="0" i="0" u="none" strike="noStrike">
                          <a:solidFill>
                            <a:srgbClr val="000000"/>
                          </a:solidFill>
                          <a:effectLst/>
                          <a:latin typeface="游ゴシック" panose="020B0400000000000000" pitchFamily="50" charset="-128"/>
                          <a:ea typeface="游ゴシック" panose="020B0400000000000000" pitchFamily="50" charset="-128"/>
                        </a:rPr>
                        <a:t>216.7643</a:t>
                      </a:r>
                    </a:p>
                  </a:txBody>
                  <a:tcPr marL="9406" marR="9406" marT="9406" marB="0" anchor="b">
                    <a:lnL>
                      <a:noFill/>
                    </a:lnL>
                    <a:lnR>
                      <a:noFill/>
                    </a:lnR>
                    <a:lnT>
                      <a:noFill/>
                    </a:lnT>
                    <a:lnB>
                      <a:noFill/>
                    </a:lnB>
                    <a:solidFill>
                      <a:srgbClr val="FFFF00"/>
                    </a:solidFill>
                  </a:tcPr>
                </a:tc>
                <a:extLst>
                  <a:ext uri="{0D108BD9-81ED-4DB2-BD59-A6C34878D82A}">
                    <a16:rowId xmlns:a16="http://schemas.microsoft.com/office/drawing/2014/main" val="841444314"/>
                  </a:ext>
                </a:extLst>
              </a:tr>
              <a:tr h="141385">
                <a:tc>
                  <a:txBody>
                    <a:bodyPr/>
                    <a:lstStyle/>
                    <a:p>
                      <a:pPr algn="ctr" fontAlgn="b"/>
                      <a:r>
                        <a:rPr lang="en-US" altLang="ja-JP" sz="1000" b="0" i="0" u="none" strike="noStrike">
                          <a:solidFill>
                            <a:srgbClr val="000000"/>
                          </a:solidFill>
                          <a:effectLst/>
                          <a:latin typeface="游ゴシック" panose="020B0400000000000000" pitchFamily="50" charset="-128"/>
                          <a:ea typeface="游ゴシック" panose="020B0400000000000000" pitchFamily="50" charset="-128"/>
                        </a:rPr>
                        <a:t>9</a:t>
                      </a:r>
                    </a:p>
                  </a:txBody>
                  <a:tcPr marL="9406" marR="9406" marT="940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000" b="0" i="0" u="none" strike="noStrike">
                          <a:solidFill>
                            <a:srgbClr val="000000"/>
                          </a:solidFill>
                          <a:effectLst/>
                          <a:latin typeface="游ゴシック" panose="020B0400000000000000" pitchFamily="50" charset="-128"/>
                          <a:ea typeface="游ゴシック" panose="020B0400000000000000" pitchFamily="50" charset="-128"/>
                        </a:rPr>
                        <a:t>61</a:t>
                      </a:r>
                    </a:p>
                  </a:txBody>
                  <a:tcPr marL="9406" marR="9406" marT="940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000" b="0" i="0" u="none" strike="noStrike">
                          <a:solidFill>
                            <a:srgbClr val="000000"/>
                          </a:solidFill>
                          <a:effectLst/>
                          <a:latin typeface="游ゴシック" panose="020B0400000000000000" pitchFamily="50" charset="-128"/>
                          <a:ea typeface="游ゴシック" panose="020B0400000000000000" pitchFamily="50" charset="-128"/>
                        </a:rPr>
                        <a:t>66</a:t>
                      </a:r>
                    </a:p>
                  </a:txBody>
                  <a:tcPr marL="9406" marR="9406" marT="940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endParaRPr lang="ja-JP" altLang="en-US" sz="1000" b="0" i="0" u="none" strike="noStrike">
                        <a:solidFill>
                          <a:srgbClr val="000000"/>
                        </a:solidFill>
                        <a:effectLst/>
                        <a:latin typeface="游ゴシック" panose="020B0400000000000000" pitchFamily="50" charset="-128"/>
                        <a:ea typeface="游ゴシック" panose="020B0400000000000000" pitchFamily="50" charset="-128"/>
                      </a:endParaRPr>
                    </a:p>
                  </a:txBody>
                  <a:tcPr marL="9406" marR="9406" marT="9406" marB="0" anchor="b">
                    <a:lnL w="6350" cap="flat" cmpd="sng" algn="ctr">
                      <a:solidFill>
                        <a:srgbClr val="000000"/>
                      </a:solidFill>
                      <a:prstDash val="solid"/>
                      <a:round/>
                      <a:headEnd type="none" w="med" len="med"/>
                      <a:tailEnd type="none" w="med" len="med"/>
                    </a:lnL>
                    <a:lnR>
                      <a:noFill/>
                    </a:lnR>
                    <a:lnT>
                      <a:noFill/>
                    </a:lnT>
                    <a:lnB>
                      <a:noFill/>
                    </a:lnB>
                  </a:tcPr>
                </a:tc>
                <a:tc>
                  <a:txBody>
                    <a:bodyPr/>
                    <a:lstStyle/>
                    <a:p>
                      <a:pPr algn="l" fontAlgn="b"/>
                      <a:r>
                        <a:rPr lang="ja-JP" altLang="en-US" sz="1000" b="0" i="0" u="none" strike="noStrike">
                          <a:solidFill>
                            <a:srgbClr val="000000"/>
                          </a:solidFill>
                          <a:effectLst/>
                          <a:latin typeface="游ゴシック" panose="020B0400000000000000" pitchFamily="50" charset="-128"/>
                          <a:ea typeface="游ゴシック" panose="020B0400000000000000" pitchFamily="50" charset="-128"/>
                        </a:rPr>
                        <a:t>観測数</a:t>
                      </a:r>
                    </a:p>
                  </a:txBody>
                  <a:tcPr marL="9406" marR="9406" marT="9406" marB="0" anchor="b">
                    <a:lnL>
                      <a:noFill/>
                    </a:lnL>
                    <a:lnR>
                      <a:noFill/>
                    </a:lnR>
                    <a:lnT>
                      <a:noFill/>
                    </a:lnT>
                    <a:lnB>
                      <a:noFill/>
                    </a:lnB>
                    <a:solidFill>
                      <a:srgbClr val="FFFF00"/>
                    </a:solidFill>
                  </a:tcPr>
                </a:tc>
                <a:tc>
                  <a:txBody>
                    <a:bodyPr/>
                    <a:lstStyle/>
                    <a:p>
                      <a:pPr algn="r" fontAlgn="b"/>
                      <a:r>
                        <a:rPr lang="en-US" altLang="ja-JP" sz="1000" b="0" i="0" u="none" strike="noStrike">
                          <a:solidFill>
                            <a:srgbClr val="000000"/>
                          </a:solidFill>
                          <a:effectLst/>
                          <a:latin typeface="游ゴシック" panose="020B0400000000000000" pitchFamily="50" charset="-128"/>
                          <a:ea typeface="游ゴシック" panose="020B0400000000000000" pitchFamily="50" charset="-128"/>
                        </a:rPr>
                        <a:t>38</a:t>
                      </a:r>
                    </a:p>
                  </a:txBody>
                  <a:tcPr marL="9406" marR="9406" marT="9406" marB="0" anchor="b">
                    <a:lnL>
                      <a:noFill/>
                    </a:lnL>
                    <a:lnR>
                      <a:noFill/>
                    </a:lnR>
                    <a:lnT>
                      <a:noFill/>
                    </a:lnT>
                    <a:lnB>
                      <a:noFill/>
                    </a:lnB>
                    <a:solidFill>
                      <a:srgbClr val="FFFF00"/>
                    </a:solidFill>
                  </a:tcPr>
                </a:tc>
                <a:tc>
                  <a:txBody>
                    <a:bodyPr/>
                    <a:lstStyle/>
                    <a:p>
                      <a:pPr algn="r" fontAlgn="b"/>
                      <a:r>
                        <a:rPr lang="en-US" altLang="ja-JP" sz="1000" b="0" i="0" u="none" strike="noStrike">
                          <a:solidFill>
                            <a:srgbClr val="000000"/>
                          </a:solidFill>
                          <a:effectLst/>
                          <a:latin typeface="游ゴシック" panose="020B0400000000000000" pitchFamily="50" charset="-128"/>
                          <a:ea typeface="游ゴシック" panose="020B0400000000000000" pitchFamily="50" charset="-128"/>
                        </a:rPr>
                        <a:t>36</a:t>
                      </a:r>
                    </a:p>
                  </a:txBody>
                  <a:tcPr marL="9406" marR="9406" marT="9406" marB="0" anchor="b">
                    <a:lnL>
                      <a:noFill/>
                    </a:lnL>
                    <a:lnR>
                      <a:noFill/>
                    </a:lnR>
                    <a:lnT>
                      <a:noFill/>
                    </a:lnT>
                    <a:lnB>
                      <a:noFill/>
                    </a:lnB>
                    <a:solidFill>
                      <a:srgbClr val="FFFF00"/>
                    </a:solidFill>
                  </a:tcPr>
                </a:tc>
                <a:extLst>
                  <a:ext uri="{0D108BD9-81ED-4DB2-BD59-A6C34878D82A}">
                    <a16:rowId xmlns:a16="http://schemas.microsoft.com/office/drawing/2014/main" val="3229465364"/>
                  </a:ext>
                </a:extLst>
              </a:tr>
              <a:tr h="141385">
                <a:tc>
                  <a:txBody>
                    <a:bodyPr/>
                    <a:lstStyle/>
                    <a:p>
                      <a:pPr algn="ctr" fontAlgn="b"/>
                      <a:r>
                        <a:rPr lang="en-US" altLang="ja-JP" sz="1000" b="0" i="0" u="none" strike="noStrike">
                          <a:solidFill>
                            <a:srgbClr val="000000"/>
                          </a:solidFill>
                          <a:effectLst/>
                          <a:latin typeface="游ゴシック" panose="020B0400000000000000" pitchFamily="50" charset="-128"/>
                          <a:ea typeface="游ゴシック" panose="020B0400000000000000" pitchFamily="50" charset="-128"/>
                        </a:rPr>
                        <a:t>10</a:t>
                      </a:r>
                    </a:p>
                  </a:txBody>
                  <a:tcPr marL="9406" marR="9406" marT="940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000" b="0" i="0" u="none" strike="noStrike">
                          <a:solidFill>
                            <a:srgbClr val="000000"/>
                          </a:solidFill>
                          <a:effectLst/>
                          <a:latin typeface="游ゴシック" panose="020B0400000000000000" pitchFamily="50" charset="-128"/>
                          <a:ea typeface="游ゴシック" panose="020B0400000000000000" pitchFamily="50" charset="-128"/>
                        </a:rPr>
                        <a:t>45</a:t>
                      </a:r>
                    </a:p>
                  </a:txBody>
                  <a:tcPr marL="9406" marR="9406" marT="940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000" b="0" i="0" u="none" strike="noStrike">
                          <a:solidFill>
                            <a:srgbClr val="000000"/>
                          </a:solidFill>
                          <a:effectLst/>
                          <a:latin typeface="游ゴシック" panose="020B0400000000000000" pitchFamily="50" charset="-128"/>
                          <a:ea typeface="游ゴシック" panose="020B0400000000000000" pitchFamily="50" charset="-128"/>
                        </a:rPr>
                        <a:t>47</a:t>
                      </a:r>
                    </a:p>
                  </a:txBody>
                  <a:tcPr marL="9406" marR="9406" marT="940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endParaRPr lang="ja-JP" altLang="en-US" sz="1000" b="0" i="0" u="none" strike="noStrike">
                        <a:solidFill>
                          <a:srgbClr val="000000"/>
                        </a:solidFill>
                        <a:effectLst/>
                        <a:latin typeface="游ゴシック" panose="020B0400000000000000" pitchFamily="50" charset="-128"/>
                        <a:ea typeface="游ゴシック" panose="020B0400000000000000" pitchFamily="50" charset="-128"/>
                      </a:endParaRPr>
                    </a:p>
                  </a:txBody>
                  <a:tcPr marL="9406" marR="9406" marT="9406" marB="0" anchor="b">
                    <a:lnL w="6350" cap="flat" cmpd="sng" algn="ctr">
                      <a:solidFill>
                        <a:srgbClr val="000000"/>
                      </a:solidFill>
                      <a:prstDash val="solid"/>
                      <a:round/>
                      <a:headEnd type="none" w="med" len="med"/>
                      <a:tailEnd type="none" w="med" len="med"/>
                    </a:lnL>
                    <a:lnR>
                      <a:noFill/>
                    </a:lnR>
                    <a:lnT>
                      <a:noFill/>
                    </a:lnT>
                    <a:lnB>
                      <a:noFill/>
                    </a:lnB>
                  </a:tcPr>
                </a:tc>
                <a:tc>
                  <a:txBody>
                    <a:bodyPr/>
                    <a:lstStyle/>
                    <a:p>
                      <a:pPr algn="l" fontAlgn="b"/>
                      <a:r>
                        <a:rPr lang="ja-JP" altLang="en-US" sz="1000" b="0" i="0" u="none" strike="noStrike" dirty="0">
                          <a:solidFill>
                            <a:srgbClr val="000000"/>
                          </a:solidFill>
                          <a:effectLst/>
                          <a:latin typeface="游ゴシック" panose="020B0400000000000000" pitchFamily="50" charset="-128"/>
                          <a:ea typeface="游ゴシック" panose="020B0400000000000000" pitchFamily="50" charset="-128"/>
                        </a:rPr>
                        <a:t>仮説平均との差異</a:t>
                      </a:r>
                    </a:p>
                  </a:txBody>
                  <a:tcPr marL="9406" marR="9406" marT="9406" marB="0" anchor="b">
                    <a:lnL>
                      <a:noFill/>
                    </a:lnL>
                    <a:lnR>
                      <a:noFill/>
                    </a:lnR>
                    <a:lnT>
                      <a:noFill/>
                    </a:lnT>
                    <a:lnB>
                      <a:noFill/>
                    </a:lnB>
                    <a:solidFill>
                      <a:srgbClr val="FFFF00"/>
                    </a:solidFill>
                  </a:tcPr>
                </a:tc>
                <a:tc>
                  <a:txBody>
                    <a:bodyPr/>
                    <a:lstStyle/>
                    <a:p>
                      <a:pPr algn="r" fontAlgn="b"/>
                      <a:r>
                        <a:rPr lang="en-US" altLang="ja-JP" sz="1000" b="0" i="0" u="none" strike="noStrike">
                          <a:solidFill>
                            <a:srgbClr val="000000"/>
                          </a:solidFill>
                          <a:effectLst/>
                          <a:latin typeface="游ゴシック" panose="020B0400000000000000" pitchFamily="50" charset="-128"/>
                          <a:ea typeface="游ゴシック" panose="020B0400000000000000" pitchFamily="50" charset="-128"/>
                        </a:rPr>
                        <a:t>0</a:t>
                      </a:r>
                    </a:p>
                  </a:txBody>
                  <a:tcPr marL="9406" marR="9406" marT="9406" marB="0" anchor="b">
                    <a:lnL>
                      <a:noFill/>
                    </a:lnL>
                    <a:lnR>
                      <a:noFill/>
                    </a:lnR>
                    <a:lnT>
                      <a:noFill/>
                    </a:lnT>
                    <a:lnB>
                      <a:noFill/>
                    </a:lnB>
                    <a:solidFill>
                      <a:srgbClr val="FFFF00"/>
                    </a:solidFill>
                  </a:tcPr>
                </a:tc>
                <a:tc>
                  <a:txBody>
                    <a:bodyPr/>
                    <a:lstStyle/>
                    <a:p>
                      <a:pPr algn="l" fontAlgn="b"/>
                      <a:r>
                        <a:rPr lang="ja-JP" altLang="en-US" sz="10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9406" marR="9406" marT="9406" marB="0" anchor="b">
                    <a:lnL>
                      <a:noFill/>
                    </a:lnL>
                    <a:lnR>
                      <a:noFill/>
                    </a:lnR>
                    <a:lnT>
                      <a:noFill/>
                    </a:lnT>
                    <a:lnB>
                      <a:noFill/>
                    </a:lnB>
                    <a:solidFill>
                      <a:srgbClr val="FFFF00"/>
                    </a:solidFill>
                  </a:tcPr>
                </a:tc>
                <a:extLst>
                  <a:ext uri="{0D108BD9-81ED-4DB2-BD59-A6C34878D82A}">
                    <a16:rowId xmlns:a16="http://schemas.microsoft.com/office/drawing/2014/main" val="2941076617"/>
                  </a:ext>
                </a:extLst>
              </a:tr>
              <a:tr h="141385">
                <a:tc>
                  <a:txBody>
                    <a:bodyPr/>
                    <a:lstStyle/>
                    <a:p>
                      <a:pPr algn="ctr" fontAlgn="b"/>
                      <a:r>
                        <a:rPr lang="en-US" altLang="ja-JP" sz="1000" b="0" i="0" u="none" strike="noStrike">
                          <a:solidFill>
                            <a:srgbClr val="000000"/>
                          </a:solidFill>
                          <a:effectLst/>
                          <a:latin typeface="游ゴシック" panose="020B0400000000000000" pitchFamily="50" charset="-128"/>
                          <a:ea typeface="游ゴシック" panose="020B0400000000000000" pitchFamily="50" charset="-128"/>
                        </a:rPr>
                        <a:t>11</a:t>
                      </a:r>
                    </a:p>
                  </a:txBody>
                  <a:tcPr marL="9406" marR="9406" marT="940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000" b="0" i="0" u="none" strike="noStrike">
                          <a:solidFill>
                            <a:srgbClr val="000000"/>
                          </a:solidFill>
                          <a:effectLst/>
                          <a:latin typeface="游ゴシック" panose="020B0400000000000000" pitchFamily="50" charset="-128"/>
                          <a:ea typeface="游ゴシック" panose="020B0400000000000000" pitchFamily="50" charset="-128"/>
                        </a:rPr>
                        <a:t>71</a:t>
                      </a:r>
                    </a:p>
                  </a:txBody>
                  <a:tcPr marL="9406" marR="9406" marT="940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000" b="0" i="0" u="none" strike="noStrike">
                          <a:solidFill>
                            <a:srgbClr val="000000"/>
                          </a:solidFill>
                          <a:effectLst/>
                          <a:latin typeface="游ゴシック" panose="020B0400000000000000" pitchFamily="50" charset="-128"/>
                          <a:ea typeface="游ゴシック" panose="020B0400000000000000" pitchFamily="50" charset="-128"/>
                        </a:rPr>
                        <a:t>73</a:t>
                      </a:r>
                    </a:p>
                  </a:txBody>
                  <a:tcPr marL="9406" marR="9406" marT="940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endParaRPr lang="ja-JP" altLang="en-US" sz="1000" b="0" i="0" u="none" strike="noStrike">
                        <a:solidFill>
                          <a:srgbClr val="000000"/>
                        </a:solidFill>
                        <a:effectLst/>
                        <a:latin typeface="游ゴシック" panose="020B0400000000000000" pitchFamily="50" charset="-128"/>
                        <a:ea typeface="游ゴシック" panose="020B0400000000000000" pitchFamily="50" charset="-128"/>
                      </a:endParaRPr>
                    </a:p>
                  </a:txBody>
                  <a:tcPr marL="9406" marR="9406" marT="9406" marB="0" anchor="b">
                    <a:lnL w="6350" cap="flat" cmpd="sng" algn="ctr">
                      <a:solidFill>
                        <a:srgbClr val="000000"/>
                      </a:solidFill>
                      <a:prstDash val="solid"/>
                      <a:round/>
                      <a:headEnd type="none" w="med" len="med"/>
                      <a:tailEnd type="none" w="med" len="med"/>
                    </a:lnL>
                    <a:lnR>
                      <a:noFill/>
                    </a:lnR>
                    <a:lnT>
                      <a:noFill/>
                    </a:lnT>
                    <a:lnB>
                      <a:noFill/>
                    </a:lnB>
                  </a:tcPr>
                </a:tc>
                <a:tc>
                  <a:txBody>
                    <a:bodyPr/>
                    <a:lstStyle/>
                    <a:p>
                      <a:pPr algn="l" fontAlgn="b"/>
                      <a:r>
                        <a:rPr lang="ja-JP" altLang="en-US" sz="1000" b="0" i="0" u="none" strike="noStrike" dirty="0">
                          <a:solidFill>
                            <a:srgbClr val="000000"/>
                          </a:solidFill>
                          <a:effectLst/>
                          <a:latin typeface="游ゴシック" panose="020B0400000000000000" pitchFamily="50" charset="-128"/>
                          <a:ea typeface="游ゴシック" panose="020B0400000000000000" pitchFamily="50" charset="-128"/>
                        </a:rPr>
                        <a:t>自由度</a:t>
                      </a:r>
                    </a:p>
                  </a:txBody>
                  <a:tcPr marL="9406" marR="9406" marT="9406" marB="0" anchor="b">
                    <a:lnL>
                      <a:noFill/>
                    </a:lnL>
                    <a:lnR>
                      <a:noFill/>
                    </a:lnR>
                    <a:lnT>
                      <a:noFill/>
                    </a:lnT>
                    <a:lnB>
                      <a:noFill/>
                    </a:lnB>
                    <a:solidFill>
                      <a:srgbClr val="FFFF00"/>
                    </a:solidFill>
                  </a:tcPr>
                </a:tc>
                <a:tc>
                  <a:txBody>
                    <a:bodyPr/>
                    <a:lstStyle/>
                    <a:p>
                      <a:pPr algn="r" fontAlgn="b"/>
                      <a:r>
                        <a:rPr lang="en-US" altLang="ja-JP" sz="1000" b="0" i="0" u="none" strike="noStrike">
                          <a:solidFill>
                            <a:srgbClr val="000000"/>
                          </a:solidFill>
                          <a:effectLst/>
                          <a:latin typeface="游ゴシック" panose="020B0400000000000000" pitchFamily="50" charset="-128"/>
                          <a:ea typeface="游ゴシック" panose="020B0400000000000000" pitchFamily="50" charset="-128"/>
                        </a:rPr>
                        <a:t>68</a:t>
                      </a:r>
                    </a:p>
                  </a:txBody>
                  <a:tcPr marL="9406" marR="9406" marT="9406" marB="0" anchor="b">
                    <a:lnL>
                      <a:noFill/>
                    </a:lnL>
                    <a:lnR>
                      <a:noFill/>
                    </a:lnR>
                    <a:lnT>
                      <a:noFill/>
                    </a:lnT>
                    <a:lnB>
                      <a:noFill/>
                    </a:lnB>
                    <a:solidFill>
                      <a:srgbClr val="FFFF00"/>
                    </a:solidFill>
                  </a:tcPr>
                </a:tc>
                <a:tc>
                  <a:txBody>
                    <a:bodyPr/>
                    <a:lstStyle/>
                    <a:p>
                      <a:pPr algn="l" fontAlgn="b"/>
                      <a:r>
                        <a:rPr lang="ja-JP" altLang="en-US" sz="10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9406" marR="9406" marT="9406" marB="0" anchor="b">
                    <a:lnL>
                      <a:noFill/>
                    </a:lnL>
                    <a:lnR>
                      <a:noFill/>
                    </a:lnR>
                    <a:lnT>
                      <a:noFill/>
                    </a:lnT>
                    <a:lnB>
                      <a:noFill/>
                    </a:lnB>
                    <a:solidFill>
                      <a:srgbClr val="FFFF00"/>
                    </a:solidFill>
                  </a:tcPr>
                </a:tc>
                <a:extLst>
                  <a:ext uri="{0D108BD9-81ED-4DB2-BD59-A6C34878D82A}">
                    <a16:rowId xmlns:a16="http://schemas.microsoft.com/office/drawing/2014/main" val="1235975581"/>
                  </a:ext>
                </a:extLst>
              </a:tr>
              <a:tr h="141385">
                <a:tc>
                  <a:txBody>
                    <a:bodyPr/>
                    <a:lstStyle/>
                    <a:p>
                      <a:pPr algn="ctr" fontAlgn="b"/>
                      <a:r>
                        <a:rPr lang="en-US" altLang="ja-JP" sz="1000" b="0" i="0" u="none" strike="noStrike">
                          <a:solidFill>
                            <a:srgbClr val="000000"/>
                          </a:solidFill>
                          <a:effectLst/>
                          <a:latin typeface="游ゴシック" panose="020B0400000000000000" pitchFamily="50" charset="-128"/>
                          <a:ea typeface="游ゴシック" panose="020B0400000000000000" pitchFamily="50" charset="-128"/>
                        </a:rPr>
                        <a:t>12</a:t>
                      </a:r>
                    </a:p>
                  </a:txBody>
                  <a:tcPr marL="9406" marR="9406" marT="940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000" b="0" i="0" u="none" strike="noStrike">
                          <a:solidFill>
                            <a:srgbClr val="000000"/>
                          </a:solidFill>
                          <a:effectLst/>
                          <a:latin typeface="游ゴシック" panose="020B0400000000000000" pitchFamily="50" charset="-128"/>
                          <a:ea typeface="游ゴシック" panose="020B0400000000000000" pitchFamily="50" charset="-128"/>
                        </a:rPr>
                        <a:t>78</a:t>
                      </a:r>
                    </a:p>
                  </a:txBody>
                  <a:tcPr marL="9406" marR="9406" marT="940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000" b="0" i="0" u="none" strike="noStrike">
                          <a:solidFill>
                            <a:srgbClr val="000000"/>
                          </a:solidFill>
                          <a:effectLst/>
                          <a:latin typeface="游ゴシック" panose="020B0400000000000000" pitchFamily="50" charset="-128"/>
                          <a:ea typeface="游ゴシック" panose="020B0400000000000000" pitchFamily="50" charset="-128"/>
                        </a:rPr>
                        <a:t>73</a:t>
                      </a:r>
                    </a:p>
                  </a:txBody>
                  <a:tcPr marL="9406" marR="9406" marT="940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endParaRPr lang="ja-JP" altLang="en-US" sz="1000" b="0" i="0" u="none" strike="noStrike">
                        <a:solidFill>
                          <a:srgbClr val="000000"/>
                        </a:solidFill>
                        <a:effectLst/>
                        <a:latin typeface="游ゴシック" panose="020B0400000000000000" pitchFamily="50" charset="-128"/>
                        <a:ea typeface="游ゴシック" panose="020B0400000000000000" pitchFamily="50" charset="-128"/>
                      </a:endParaRPr>
                    </a:p>
                  </a:txBody>
                  <a:tcPr marL="9406" marR="9406" marT="9406" marB="0" anchor="b">
                    <a:lnL w="6350" cap="flat" cmpd="sng" algn="ctr">
                      <a:solidFill>
                        <a:srgbClr val="000000"/>
                      </a:solidFill>
                      <a:prstDash val="solid"/>
                      <a:round/>
                      <a:headEnd type="none" w="med" len="med"/>
                      <a:tailEnd type="none" w="med" len="med"/>
                    </a:lnL>
                    <a:lnR>
                      <a:noFill/>
                    </a:lnR>
                    <a:lnT>
                      <a:noFill/>
                    </a:lnT>
                    <a:lnB>
                      <a:noFill/>
                    </a:lnB>
                  </a:tcPr>
                </a:tc>
                <a:tc>
                  <a:txBody>
                    <a:bodyPr/>
                    <a:lstStyle/>
                    <a:p>
                      <a:pPr algn="l" fontAlgn="b"/>
                      <a:r>
                        <a:rPr lang="en-US" sz="1000" b="0" i="0" u="none" strike="noStrike">
                          <a:solidFill>
                            <a:srgbClr val="000000"/>
                          </a:solidFill>
                          <a:effectLst/>
                          <a:latin typeface="游ゴシック" panose="020B0400000000000000" pitchFamily="50" charset="-128"/>
                          <a:ea typeface="游ゴシック" panose="020B0400000000000000" pitchFamily="50" charset="-128"/>
                        </a:rPr>
                        <a:t>t </a:t>
                      </a:r>
                    </a:p>
                  </a:txBody>
                  <a:tcPr marL="9406" marR="9406" marT="9406" marB="0" anchor="b">
                    <a:lnL>
                      <a:noFill/>
                    </a:lnL>
                    <a:lnR>
                      <a:noFill/>
                    </a:lnR>
                    <a:lnT>
                      <a:noFill/>
                    </a:lnT>
                    <a:lnB>
                      <a:noFill/>
                    </a:lnB>
                    <a:solidFill>
                      <a:srgbClr val="FFFF00"/>
                    </a:solidFill>
                  </a:tcPr>
                </a:tc>
                <a:tc>
                  <a:txBody>
                    <a:bodyPr/>
                    <a:lstStyle/>
                    <a:p>
                      <a:pPr algn="r" fontAlgn="b"/>
                      <a:r>
                        <a:rPr lang="en-US" altLang="ja-JP" sz="1000" b="0" i="0" u="none" strike="noStrike" dirty="0">
                          <a:solidFill>
                            <a:srgbClr val="000000"/>
                          </a:solidFill>
                          <a:effectLst/>
                          <a:latin typeface="游ゴシック" panose="020B0400000000000000" pitchFamily="50" charset="-128"/>
                          <a:ea typeface="游ゴシック" panose="020B0400000000000000" pitchFamily="50" charset="-128"/>
                        </a:rPr>
                        <a:t>-2.9757</a:t>
                      </a:r>
                    </a:p>
                  </a:txBody>
                  <a:tcPr marL="9406" marR="9406" marT="9406" marB="0" anchor="b">
                    <a:lnL>
                      <a:noFill/>
                    </a:lnL>
                    <a:lnR>
                      <a:noFill/>
                    </a:lnR>
                    <a:lnT>
                      <a:noFill/>
                    </a:lnT>
                    <a:lnB>
                      <a:noFill/>
                    </a:lnB>
                    <a:solidFill>
                      <a:srgbClr val="FFFF00"/>
                    </a:solidFill>
                  </a:tcPr>
                </a:tc>
                <a:tc>
                  <a:txBody>
                    <a:bodyPr/>
                    <a:lstStyle/>
                    <a:p>
                      <a:pPr algn="l" fontAlgn="b"/>
                      <a:r>
                        <a:rPr lang="ja-JP" altLang="en-US" sz="10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9406" marR="9406" marT="9406" marB="0" anchor="b">
                    <a:lnL>
                      <a:noFill/>
                    </a:lnL>
                    <a:lnR>
                      <a:noFill/>
                    </a:lnR>
                    <a:lnT>
                      <a:noFill/>
                    </a:lnT>
                    <a:lnB>
                      <a:noFill/>
                    </a:lnB>
                    <a:solidFill>
                      <a:srgbClr val="FFFF00"/>
                    </a:solidFill>
                  </a:tcPr>
                </a:tc>
                <a:extLst>
                  <a:ext uri="{0D108BD9-81ED-4DB2-BD59-A6C34878D82A}">
                    <a16:rowId xmlns:a16="http://schemas.microsoft.com/office/drawing/2014/main" val="948073820"/>
                  </a:ext>
                </a:extLst>
              </a:tr>
              <a:tr h="141385">
                <a:tc>
                  <a:txBody>
                    <a:bodyPr/>
                    <a:lstStyle/>
                    <a:p>
                      <a:pPr algn="ctr" fontAlgn="b"/>
                      <a:r>
                        <a:rPr lang="en-US" altLang="ja-JP" sz="1000" b="0" i="0" u="none" strike="noStrike">
                          <a:solidFill>
                            <a:srgbClr val="000000"/>
                          </a:solidFill>
                          <a:effectLst/>
                          <a:latin typeface="游ゴシック" panose="020B0400000000000000" pitchFamily="50" charset="-128"/>
                          <a:ea typeface="游ゴシック" panose="020B0400000000000000" pitchFamily="50" charset="-128"/>
                        </a:rPr>
                        <a:t>13</a:t>
                      </a:r>
                    </a:p>
                  </a:txBody>
                  <a:tcPr marL="9406" marR="9406" marT="940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000" b="0" i="0" u="none" strike="noStrike">
                          <a:solidFill>
                            <a:srgbClr val="000000"/>
                          </a:solidFill>
                          <a:effectLst/>
                          <a:latin typeface="游ゴシック" panose="020B0400000000000000" pitchFamily="50" charset="-128"/>
                          <a:ea typeface="游ゴシック" panose="020B0400000000000000" pitchFamily="50" charset="-128"/>
                        </a:rPr>
                        <a:t>69</a:t>
                      </a:r>
                    </a:p>
                  </a:txBody>
                  <a:tcPr marL="9406" marR="9406" marT="940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000" b="0" i="0" u="none" strike="noStrike">
                          <a:solidFill>
                            <a:srgbClr val="000000"/>
                          </a:solidFill>
                          <a:effectLst/>
                          <a:latin typeface="游ゴシック" panose="020B0400000000000000" pitchFamily="50" charset="-128"/>
                          <a:ea typeface="游ゴシック" panose="020B0400000000000000" pitchFamily="50" charset="-128"/>
                        </a:rPr>
                        <a:t>80</a:t>
                      </a:r>
                    </a:p>
                  </a:txBody>
                  <a:tcPr marL="9406" marR="9406" marT="940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endParaRPr lang="ja-JP" altLang="en-US" sz="1000" b="0" i="0" u="none" strike="noStrike">
                        <a:solidFill>
                          <a:srgbClr val="000000"/>
                        </a:solidFill>
                        <a:effectLst/>
                        <a:latin typeface="游ゴシック" panose="020B0400000000000000" pitchFamily="50" charset="-128"/>
                        <a:ea typeface="游ゴシック" panose="020B0400000000000000" pitchFamily="50" charset="-128"/>
                      </a:endParaRPr>
                    </a:p>
                  </a:txBody>
                  <a:tcPr marL="9406" marR="9406" marT="9406" marB="0" anchor="b">
                    <a:lnL w="6350" cap="flat" cmpd="sng" algn="ctr">
                      <a:solidFill>
                        <a:srgbClr val="000000"/>
                      </a:solidFill>
                      <a:prstDash val="solid"/>
                      <a:round/>
                      <a:headEnd type="none" w="med" len="med"/>
                      <a:tailEnd type="none" w="med" len="med"/>
                    </a:lnL>
                    <a:lnR>
                      <a:noFill/>
                    </a:lnR>
                    <a:lnT>
                      <a:noFill/>
                    </a:lnT>
                    <a:lnB>
                      <a:noFill/>
                    </a:lnB>
                  </a:tcPr>
                </a:tc>
                <a:tc>
                  <a:txBody>
                    <a:bodyPr/>
                    <a:lstStyle/>
                    <a:p>
                      <a:pPr algn="l" fontAlgn="b"/>
                      <a:r>
                        <a:rPr lang="en-US" sz="1000" b="0" i="0" u="none" strike="noStrike">
                          <a:solidFill>
                            <a:srgbClr val="000000"/>
                          </a:solidFill>
                          <a:effectLst/>
                          <a:latin typeface="游ゴシック" panose="020B0400000000000000" pitchFamily="50" charset="-128"/>
                          <a:ea typeface="游ゴシック" panose="020B0400000000000000" pitchFamily="50" charset="-128"/>
                        </a:rPr>
                        <a:t>P(T&lt;=t) </a:t>
                      </a:r>
                      <a:r>
                        <a:rPr lang="ja-JP" altLang="en-US" sz="1000" b="0" i="0" u="none" strike="noStrike">
                          <a:solidFill>
                            <a:srgbClr val="000000"/>
                          </a:solidFill>
                          <a:effectLst/>
                          <a:latin typeface="游ゴシック" panose="020B0400000000000000" pitchFamily="50" charset="-128"/>
                          <a:ea typeface="游ゴシック" panose="020B0400000000000000" pitchFamily="50" charset="-128"/>
                        </a:rPr>
                        <a:t>片側</a:t>
                      </a:r>
                    </a:p>
                  </a:txBody>
                  <a:tcPr marL="9406" marR="9406" marT="9406" marB="0" anchor="b">
                    <a:lnL>
                      <a:noFill/>
                    </a:lnL>
                    <a:lnR>
                      <a:noFill/>
                    </a:lnR>
                    <a:lnT>
                      <a:noFill/>
                    </a:lnT>
                    <a:lnB>
                      <a:noFill/>
                    </a:lnB>
                    <a:solidFill>
                      <a:srgbClr val="FFFF00"/>
                    </a:solidFill>
                  </a:tcPr>
                </a:tc>
                <a:tc>
                  <a:txBody>
                    <a:bodyPr/>
                    <a:lstStyle/>
                    <a:p>
                      <a:pPr algn="r" fontAlgn="b"/>
                      <a:r>
                        <a:rPr lang="en-US" altLang="ja-JP" sz="1000" b="0" i="0" u="none" strike="noStrike">
                          <a:solidFill>
                            <a:srgbClr val="000000"/>
                          </a:solidFill>
                          <a:effectLst/>
                          <a:latin typeface="游ゴシック" panose="020B0400000000000000" pitchFamily="50" charset="-128"/>
                          <a:ea typeface="游ゴシック" panose="020B0400000000000000" pitchFamily="50" charset="-128"/>
                        </a:rPr>
                        <a:t>0.002022</a:t>
                      </a:r>
                    </a:p>
                  </a:txBody>
                  <a:tcPr marL="9406" marR="9406" marT="9406" marB="0" anchor="b">
                    <a:lnL>
                      <a:noFill/>
                    </a:lnL>
                    <a:lnR>
                      <a:noFill/>
                    </a:lnR>
                    <a:lnT>
                      <a:noFill/>
                    </a:lnT>
                    <a:lnB>
                      <a:noFill/>
                    </a:lnB>
                    <a:solidFill>
                      <a:srgbClr val="FFFF00"/>
                    </a:solidFill>
                  </a:tcPr>
                </a:tc>
                <a:tc>
                  <a:txBody>
                    <a:bodyPr/>
                    <a:lstStyle/>
                    <a:p>
                      <a:pPr algn="l" fontAlgn="b"/>
                      <a:r>
                        <a:rPr lang="ja-JP" altLang="en-US" sz="10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9406" marR="9406" marT="9406" marB="0" anchor="b">
                    <a:lnL>
                      <a:noFill/>
                    </a:lnL>
                    <a:lnR>
                      <a:noFill/>
                    </a:lnR>
                    <a:lnT>
                      <a:noFill/>
                    </a:lnT>
                    <a:lnB>
                      <a:noFill/>
                    </a:lnB>
                    <a:solidFill>
                      <a:srgbClr val="FFFF00"/>
                    </a:solidFill>
                  </a:tcPr>
                </a:tc>
                <a:extLst>
                  <a:ext uri="{0D108BD9-81ED-4DB2-BD59-A6C34878D82A}">
                    <a16:rowId xmlns:a16="http://schemas.microsoft.com/office/drawing/2014/main" val="311802606"/>
                  </a:ext>
                </a:extLst>
              </a:tr>
              <a:tr h="141385">
                <a:tc>
                  <a:txBody>
                    <a:bodyPr/>
                    <a:lstStyle/>
                    <a:p>
                      <a:pPr algn="ctr" fontAlgn="b"/>
                      <a:r>
                        <a:rPr lang="en-US" altLang="ja-JP" sz="1000" b="0" i="0" u="none" strike="noStrike">
                          <a:solidFill>
                            <a:srgbClr val="000000"/>
                          </a:solidFill>
                          <a:effectLst/>
                          <a:latin typeface="游ゴシック" panose="020B0400000000000000" pitchFamily="50" charset="-128"/>
                          <a:ea typeface="游ゴシック" panose="020B0400000000000000" pitchFamily="50" charset="-128"/>
                        </a:rPr>
                        <a:t>14</a:t>
                      </a:r>
                    </a:p>
                  </a:txBody>
                  <a:tcPr marL="9406" marR="9406" marT="940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000" b="0" i="0" u="none" strike="noStrike">
                          <a:solidFill>
                            <a:srgbClr val="000000"/>
                          </a:solidFill>
                          <a:effectLst/>
                          <a:latin typeface="游ゴシック" panose="020B0400000000000000" pitchFamily="50" charset="-128"/>
                          <a:ea typeface="游ゴシック" panose="020B0400000000000000" pitchFamily="50" charset="-128"/>
                        </a:rPr>
                        <a:t>50</a:t>
                      </a:r>
                    </a:p>
                  </a:txBody>
                  <a:tcPr marL="9406" marR="9406" marT="940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000" b="0" i="0" u="none" strike="noStrike">
                          <a:solidFill>
                            <a:srgbClr val="000000"/>
                          </a:solidFill>
                          <a:effectLst/>
                          <a:latin typeface="游ゴシック" panose="020B0400000000000000" pitchFamily="50" charset="-128"/>
                          <a:ea typeface="游ゴシック" panose="020B0400000000000000" pitchFamily="50" charset="-128"/>
                        </a:rPr>
                        <a:t>67</a:t>
                      </a:r>
                    </a:p>
                  </a:txBody>
                  <a:tcPr marL="9406" marR="9406" marT="940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endParaRPr lang="ja-JP" altLang="en-US" sz="1000" b="0" i="0" u="none" strike="noStrike">
                        <a:solidFill>
                          <a:srgbClr val="000000"/>
                        </a:solidFill>
                        <a:effectLst/>
                        <a:latin typeface="游ゴシック" panose="020B0400000000000000" pitchFamily="50" charset="-128"/>
                        <a:ea typeface="游ゴシック" panose="020B0400000000000000" pitchFamily="50" charset="-128"/>
                      </a:endParaRPr>
                    </a:p>
                  </a:txBody>
                  <a:tcPr marL="9406" marR="9406" marT="9406" marB="0" anchor="b">
                    <a:lnL w="6350" cap="flat" cmpd="sng" algn="ctr">
                      <a:solidFill>
                        <a:srgbClr val="000000"/>
                      </a:solidFill>
                      <a:prstDash val="solid"/>
                      <a:round/>
                      <a:headEnd type="none" w="med" len="med"/>
                      <a:tailEnd type="none" w="med" len="med"/>
                    </a:lnL>
                    <a:lnR>
                      <a:noFill/>
                    </a:lnR>
                    <a:lnT>
                      <a:noFill/>
                    </a:lnT>
                    <a:lnB>
                      <a:noFill/>
                    </a:lnB>
                  </a:tcPr>
                </a:tc>
                <a:tc>
                  <a:txBody>
                    <a:bodyPr/>
                    <a:lstStyle/>
                    <a:p>
                      <a:pPr algn="l" fontAlgn="b"/>
                      <a:r>
                        <a:rPr lang="en-US" sz="1000" b="0" i="0" u="none" strike="noStrike">
                          <a:solidFill>
                            <a:srgbClr val="000000"/>
                          </a:solidFill>
                          <a:effectLst/>
                          <a:latin typeface="游ゴシック" panose="020B0400000000000000" pitchFamily="50" charset="-128"/>
                          <a:ea typeface="游ゴシック" panose="020B0400000000000000" pitchFamily="50" charset="-128"/>
                        </a:rPr>
                        <a:t>t </a:t>
                      </a:r>
                      <a:r>
                        <a:rPr lang="ja-JP" altLang="en-US" sz="1000" b="0" i="0" u="none" strike="noStrike">
                          <a:solidFill>
                            <a:srgbClr val="000000"/>
                          </a:solidFill>
                          <a:effectLst/>
                          <a:latin typeface="游ゴシック" panose="020B0400000000000000" pitchFamily="50" charset="-128"/>
                          <a:ea typeface="游ゴシック" panose="020B0400000000000000" pitchFamily="50" charset="-128"/>
                        </a:rPr>
                        <a:t>境界値 片側</a:t>
                      </a:r>
                    </a:p>
                  </a:txBody>
                  <a:tcPr marL="9406" marR="9406" marT="9406" marB="0" anchor="b">
                    <a:lnL>
                      <a:noFill/>
                    </a:lnL>
                    <a:lnR>
                      <a:noFill/>
                    </a:lnR>
                    <a:lnT>
                      <a:noFill/>
                    </a:lnT>
                    <a:lnB>
                      <a:noFill/>
                    </a:lnB>
                    <a:solidFill>
                      <a:srgbClr val="FFFF00"/>
                    </a:solidFill>
                  </a:tcPr>
                </a:tc>
                <a:tc>
                  <a:txBody>
                    <a:bodyPr/>
                    <a:lstStyle/>
                    <a:p>
                      <a:pPr algn="r" fontAlgn="b"/>
                      <a:r>
                        <a:rPr lang="en-US" altLang="ja-JP" sz="1000" b="0" i="0" u="none" strike="noStrike">
                          <a:solidFill>
                            <a:srgbClr val="000000"/>
                          </a:solidFill>
                          <a:effectLst/>
                          <a:latin typeface="游ゴシック" panose="020B0400000000000000" pitchFamily="50" charset="-128"/>
                          <a:ea typeface="游ゴシック" panose="020B0400000000000000" pitchFamily="50" charset="-128"/>
                        </a:rPr>
                        <a:t>1.667572</a:t>
                      </a:r>
                    </a:p>
                  </a:txBody>
                  <a:tcPr marL="9406" marR="9406" marT="9406" marB="0" anchor="b">
                    <a:lnL>
                      <a:noFill/>
                    </a:lnL>
                    <a:lnR>
                      <a:noFill/>
                    </a:lnR>
                    <a:lnT>
                      <a:noFill/>
                    </a:lnT>
                    <a:lnB>
                      <a:noFill/>
                    </a:lnB>
                    <a:solidFill>
                      <a:srgbClr val="FFFF00"/>
                    </a:solidFill>
                  </a:tcPr>
                </a:tc>
                <a:tc>
                  <a:txBody>
                    <a:bodyPr/>
                    <a:lstStyle/>
                    <a:p>
                      <a:pPr algn="l" fontAlgn="b"/>
                      <a:r>
                        <a:rPr lang="ja-JP" altLang="en-US" sz="10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9406" marR="9406" marT="9406" marB="0" anchor="b">
                    <a:lnL>
                      <a:noFill/>
                    </a:lnL>
                    <a:lnR>
                      <a:noFill/>
                    </a:lnR>
                    <a:lnT>
                      <a:noFill/>
                    </a:lnT>
                    <a:lnB>
                      <a:noFill/>
                    </a:lnB>
                    <a:solidFill>
                      <a:srgbClr val="FFFF00"/>
                    </a:solidFill>
                  </a:tcPr>
                </a:tc>
                <a:extLst>
                  <a:ext uri="{0D108BD9-81ED-4DB2-BD59-A6C34878D82A}">
                    <a16:rowId xmlns:a16="http://schemas.microsoft.com/office/drawing/2014/main" val="3032179006"/>
                  </a:ext>
                </a:extLst>
              </a:tr>
              <a:tr h="141385">
                <a:tc>
                  <a:txBody>
                    <a:bodyPr/>
                    <a:lstStyle/>
                    <a:p>
                      <a:pPr algn="ctr" fontAlgn="b"/>
                      <a:r>
                        <a:rPr lang="en-US" altLang="ja-JP" sz="1000" b="0" i="0" u="none" strike="noStrike">
                          <a:solidFill>
                            <a:srgbClr val="000000"/>
                          </a:solidFill>
                          <a:effectLst/>
                          <a:latin typeface="游ゴシック" panose="020B0400000000000000" pitchFamily="50" charset="-128"/>
                          <a:ea typeface="游ゴシック" panose="020B0400000000000000" pitchFamily="50" charset="-128"/>
                        </a:rPr>
                        <a:t>15</a:t>
                      </a:r>
                    </a:p>
                  </a:txBody>
                  <a:tcPr marL="9406" marR="9406" marT="940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000" b="0" i="0" u="none" strike="noStrike">
                          <a:solidFill>
                            <a:srgbClr val="000000"/>
                          </a:solidFill>
                          <a:effectLst/>
                          <a:latin typeface="游ゴシック" panose="020B0400000000000000" pitchFamily="50" charset="-128"/>
                          <a:ea typeface="游ゴシック" panose="020B0400000000000000" pitchFamily="50" charset="-128"/>
                        </a:rPr>
                        <a:t>66</a:t>
                      </a:r>
                    </a:p>
                  </a:txBody>
                  <a:tcPr marL="9406" marR="9406" marT="940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000" b="0" i="0" u="none" strike="noStrike">
                          <a:solidFill>
                            <a:srgbClr val="000000"/>
                          </a:solidFill>
                          <a:effectLst/>
                          <a:latin typeface="游ゴシック" panose="020B0400000000000000" pitchFamily="50" charset="-128"/>
                          <a:ea typeface="游ゴシック" panose="020B0400000000000000" pitchFamily="50" charset="-128"/>
                        </a:rPr>
                        <a:t>90</a:t>
                      </a:r>
                    </a:p>
                  </a:txBody>
                  <a:tcPr marL="9406" marR="9406" marT="940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endParaRPr lang="ja-JP" altLang="en-US" sz="1000" b="0" i="0" u="none" strike="noStrike">
                        <a:solidFill>
                          <a:srgbClr val="000000"/>
                        </a:solidFill>
                        <a:effectLst/>
                        <a:latin typeface="游ゴシック" panose="020B0400000000000000" pitchFamily="50" charset="-128"/>
                        <a:ea typeface="游ゴシック" panose="020B0400000000000000" pitchFamily="50" charset="-128"/>
                      </a:endParaRPr>
                    </a:p>
                  </a:txBody>
                  <a:tcPr marL="9406" marR="9406" marT="9406" marB="0" anchor="b">
                    <a:lnL w="6350" cap="flat" cmpd="sng" algn="ctr">
                      <a:solidFill>
                        <a:srgbClr val="000000"/>
                      </a:solidFill>
                      <a:prstDash val="solid"/>
                      <a:round/>
                      <a:headEnd type="none" w="med" len="med"/>
                      <a:tailEnd type="none" w="med" len="med"/>
                    </a:lnL>
                    <a:lnR>
                      <a:noFill/>
                    </a:lnR>
                    <a:lnT>
                      <a:noFill/>
                    </a:lnT>
                    <a:lnB>
                      <a:noFill/>
                    </a:lnB>
                  </a:tcPr>
                </a:tc>
                <a:tc>
                  <a:txBody>
                    <a:bodyPr/>
                    <a:lstStyle/>
                    <a:p>
                      <a:pPr algn="l" fontAlgn="b"/>
                      <a:r>
                        <a:rPr lang="en-US" sz="1000" b="0" i="0" u="none" strike="noStrike">
                          <a:solidFill>
                            <a:srgbClr val="000000"/>
                          </a:solidFill>
                          <a:effectLst/>
                          <a:latin typeface="游ゴシック" panose="020B0400000000000000" pitchFamily="50" charset="-128"/>
                          <a:ea typeface="游ゴシック" panose="020B0400000000000000" pitchFamily="50" charset="-128"/>
                        </a:rPr>
                        <a:t>P(T&lt;=t) </a:t>
                      </a:r>
                      <a:r>
                        <a:rPr lang="ja-JP" altLang="en-US" sz="1000" b="0" i="0" u="none" strike="noStrike">
                          <a:solidFill>
                            <a:srgbClr val="000000"/>
                          </a:solidFill>
                          <a:effectLst/>
                          <a:latin typeface="游ゴシック" panose="020B0400000000000000" pitchFamily="50" charset="-128"/>
                          <a:ea typeface="游ゴシック" panose="020B0400000000000000" pitchFamily="50" charset="-128"/>
                        </a:rPr>
                        <a:t>両側</a:t>
                      </a:r>
                    </a:p>
                  </a:txBody>
                  <a:tcPr marL="9406" marR="9406" marT="9406" marB="0" anchor="b">
                    <a:lnL>
                      <a:noFill/>
                    </a:lnL>
                    <a:lnR>
                      <a:noFill/>
                    </a:lnR>
                    <a:lnT>
                      <a:noFill/>
                    </a:lnT>
                    <a:lnB>
                      <a:noFill/>
                    </a:lnB>
                    <a:solidFill>
                      <a:srgbClr val="FFFF00"/>
                    </a:solidFill>
                  </a:tcPr>
                </a:tc>
                <a:tc>
                  <a:txBody>
                    <a:bodyPr/>
                    <a:lstStyle/>
                    <a:p>
                      <a:pPr algn="r" fontAlgn="b"/>
                      <a:r>
                        <a:rPr lang="en-US" altLang="ja-JP" sz="1000" b="0" i="0" u="none" strike="noStrike" dirty="0">
                          <a:solidFill>
                            <a:srgbClr val="000000"/>
                          </a:solidFill>
                          <a:effectLst/>
                          <a:latin typeface="游ゴシック" panose="020B0400000000000000" pitchFamily="50" charset="-128"/>
                          <a:ea typeface="游ゴシック" panose="020B0400000000000000" pitchFamily="50" charset="-128"/>
                        </a:rPr>
                        <a:t>0.004045</a:t>
                      </a:r>
                    </a:p>
                  </a:txBody>
                  <a:tcPr marL="9406" marR="9406" marT="9406" marB="0" anchor="b">
                    <a:lnL>
                      <a:noFill/>
                    </a:lnL>
                    <a:lnR>
                      <a:noFill/>
                    </a:lnR>
                    <a:lnT>
                      <a:noFill/>
                    </a:lnT>
                    <a:lnB>
                      <a:noFill/>
                    </a:lnB>
                    <a:solidFill>
                      <a:srgbClr val="FFFF00"/>
                    </a:solidFill>
                  </a:tcPr>
                </a:tc>
                <a:tc>
                  <a:txBody>
                    <a:bodyPr/>
                    <a:lstStyle/>
                    <a:p>
                      <a:pPr algn="l" fontAlgn="b"/>
                      <a:r>
                        <a:rPr lang="ja-JP" altLang="en-US" sz="10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9406" marR="9406" marT="9406" marB="0" anchor="b">
                    <a:lnL>
                      <a:noFill/>
                    </a:lnL>
                    <a:lnR>
                      <a:noFill/>
                    </a:lnR>
                    <a:lnT>
                      <a:noFill/>
                    </a:lnT>
                    <a:lnB>
                      <a:noFill/>
                    </a:lnB>
                    <a:solidFill>
                      <a:srgbClr val="FFFF00"/>
                    </a:solidFill>
                  </a:tcPr>
                </a:tc>
                <a:extLst>
                  <a:ext uri="{0D108BD9-81ED-4DB2-BD59-A6C34878D82A}">
                    <a16:rowId xmlns:a16="http://schemas.microsoft.com/office/drawing/2014/main" val="960045124"/>
                  </a:ext>
                </a:extLst>
              </a:tr>
              <a:tr h="141385">
                <a:tc>
                  <a:txBody>
                    <a:bodyPr/>
                    <a:lstStyle/>
                    <a:p>
                      <a:pPr algn="ctr" fontAlgn="b"/>
                      <a:r>
                        <a:rPr lang="en-US" altLang="ja-JP" sz="1000" b="0" i="0" u="none" strike="noStrike">
                          <a:solidFill>
                            <a:srgbClr val="000000"/>
                          </a:solidFill>
                          <a:effectLst/>
                          <a:latin typeface="游ゴシック" panose="020B0400000000000000" pitchFamily="50" charset="-128"/>
                          <a:ea typeface="游ゴシック" panose="020B0400000000000000" pitchFamily="50" charset="-128"/>
                        </a:rPr>
                        <a:t>16</a:t>
                      </a:r>
                    </a:p>
                  </a:txBody>
                  <a:tcPr marL="9406" marR="9406" marT="940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000" b="0" i="0" u="none" strike="noStrike">
                          <a:solidFill>
                            <a:srgbClr val="000000"/>
                          </a:solidFill>
                          <a:effectLst/>
                          <a:latin typeface="游ゴシック" panose="020B0400000000000000" pitchFamily="50" charset="-128"/>
                          <a:ea typeface="游ゴシック" panose="020B0400000000000000" pitchFamily="50" charset="-128"/>
                        </a:rPr>
                        <a:t>98</a:t>
                      </a:r>
                    </a:p>
                  </a:txBody>
                  <a:tcPr marL="9406" marR="9406" marT="940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000" b="0" i="0" u="none" strike="noStrike">
                          <a:solidFill>
                            <a:srgbClr val="000000"/>
                          </a:solidFill>
                          <a:effectLst/>
                          <a:latin typeface="游ゴシック" panose="020B0400000000000000" pitchFamily="50" charset="-128"/>
                          <a:ea typeface="游ゴシック" panose="020B0400000000000000" pitchFamily="50" charset="-128"/>
                        </a:rPr>
                        <a:t>79</a:t>
                      </a:r>
                    </a:p>
                  </a:txBody>
                  <a:tcPr marL="9406" marR="9406" marT="940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endParaRPr lang="ja-JP" altLang="en-US" sz="1000" b="0" i="0" u="none" strike="noStrike">
                        <a:solidFill>
                          <a:srgbClr val="000000"/>
                        </a:solidFill>
                        <a:effectLst/>
                        <a:latin typeface="游ゴシック" panose="020B0400000000000000" pitchFamily="50" charset="-128"/>
                        <a:ea typeface="游ゴシック" panose="020B0400000000000000" pitchFamily="50" charset="-128"/>
                      </a:endParaRPr>
                    </a:p>
                  </a:txBody>
                  <a:tcPr marL="9406" marR="9406" marT="9406" marB="0" anchor="b">
                    <a:lnL w="6350" cap="flat" cmpd="sng" algn="ctr">
                      <a:solidFill>
                        <a:srgbClr val="000000"/>
                      </a:solidFill>
                      <a:prstDash val="solid"/>
                      <a:round/>
                      <a:headEnd type="none" w="med" len="med"/>
                      <a:tailEnd type="none" w="med" len="med"/>
                    </a:lnL>
                    <a:lnR>
                      <a:noFill/>
                    </a:lnR>
                    <a:lnT>
                      <a:noFill/>
                    </a:lnT>
                    <a:lnB>
                      <a:noFill/>
                    </a:lnB>
                  </a:tcPr>
                </a:tc>
                <a:tc>
                  <a:txBody>
                    <a:bodyPr/>
                    <a:lstStyle/>
                    <a:p>
                      <a:pPr algn="l" fontAlgn="b"/>
                      <a:r>
                        <a:rPr lang="en-US" sz="1000" b="0" i="0" u="none" strike="noStrike">
                          <a:solidFill>
                            <a:srgbClr val="000000"/>
                          </a:solidFill>
                          <a:effectLst/>
                          <a:latin typeface="游ゴシック" panose="020B0400000000000000" pitchFamily="50" charset="-128"/>
                          <a:ea typeface="游ゴシック" panose="020B0400000000000000" pitchFamily="50" charset="-128"/>
                        </a:rPr>
                        <a:t>t </a:t>
                      </a:r>
                      <a:r>
                        <a:rPr lang="ja-JP" altLang="en-US" sz="1000" b="0" i="0" u="none" strike="noStrike">
                          <a:solidFill>
                            <a:srgbClr val="000000"/>
                          </a:solidFill>
                          <a:effectLst/>
                          <a:latin typeface="游ゴシック" panose="020B0400000000000000" pitchFamily="50" charset="-128"/>
                          <a:ea typeface="游ゴシック" panose="020B0400000000000000" pitchFamily="50" charset="-128"/>
                        </a:rPr>
                        <a:t>境界値 両側</a:t>
                      </a:r>
                    </a:p>
                  </a:txBody>
                  <a:tcPr marL="9406" marR="9406" marT="9406" marB="0" anchor="b">
                    <a:lnL>
                      <a:noFill/>
                    </a:lnL>
                    <a:lnR>
                      <a:noFill/>
                    </a:lnR>
                    <a:lnT>
                      <a:noFill/>
                    </a:lnT>
                    <a:lnB w="12700" cap="flat" cmpd="sng" algn="ctr">
                      <a:solidFill>
                        <a:srgbClr val="000000"/>
                      </a:solidFill>
                      <a:prstDash val="solid"/>
                      <a:round/>
                      <a:headEnd type="none" w="med" len="med"/>
                      <a:tailEnd type="none" w="med" len="med"/>
                    </a:lnB>
                    <a:solidFill>
                      <a:srgbClr val="FFFF00"/>
                    </a:solidFill>
                  </a:tcPr>
                </a:tc>
                <a:tc>
                  <a:txBody>
                    <a:bodyPr/>
                    <a:lstStyle/>
                    <a:p>
                      <a:pPr algn="r" fontAlgn="b"/>
                      <a:r>
                        <a:rPr lang="en-US" altLang="ja-JP" sz="1000" b="0" i="0" u="none" strike="noStrike" dirty="0">
                          <a:solidFill>
                            <a:srgbClr val="000000"/>
                          </a:solidFill>
                          <a:effectLst/>
                          <a:latin typeface="游ゴシック" panose="020B0400000000000000" pitchFamily="50" charset="-128"/>
                          <a:ea typeface="游ゴシック" panose="020B0400000000000000" pitchFamily="50" charset="-128"/>
                        </a:rPr>
                        <a:t>1.995469</a:t>
                      </a:r>
                    </a:p>
                  </a:txBody>
                  <a:tcPr marL="9406" marR="9406" marT="9406" marB="0" anchor="b">
                    <a:lnL>
                      <a:noFill/>
                    </a:lnL>
                    <a:lnR>
                      <a:noFill/>
                    </a:lnR>
                    <a:lnT>
                      <a:noFill/>
                    </a:lnT>
                    <a:lnB w="12700" cap="flat" cmpd="sng" algn="ctr">
                      <a:solidFill>
                        <a:srgbClr val="000000"/>
                      </a:solidFill>
                      <a:prstDash val="solid"/>
                      <a:round/>
                      <a:headEnd type="none" w="med" len="med"/>
                      <a:tailEnd type="none" w="med" len="med"/>
                    </a:lnB>
                    <a:solidFill>
                      <a:srgbClr val="FFFF00"/>
                    </a:solidFill>
                  </a:tcPr>
                </a:tc>
                <a:tc>
                  <a:txBody>
                    <a:bodyPr/>
                    <a:lstStyle/>
                    <a:p>
                      <a:pPr algn="l" fontAlgn="b"/>
                      <a:r>
                        <a:rPr lang="ja-JP" altLang="en-US" sz="10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9406" marR="9406" marT="9406" marB="0" anchor="b">
                    <a:lnL>
                      <a:noFill/>
                    </a:lnL>
                    <a:lnR>
                      <a:noFill/>
                    </a:lnR>
                    <a:lnT>
                      <a:noFill/>
                    </a:lnT>
                    <a:lnB w="12700" cap="flat" cmpd="sng" algn="ctr">
                      <a:solidFill>
                        <a:srgbClr val="000000"/>
                      </a:solidFill>
                      <a:prstDash val="solid"/>
                      <a:round/>
                      <a:headEnd type="none" w="med" len="med"/>
                      <a:tailEnd type="none" w="med" len="med"/>
                    </a:lnB>
                    <a:solidFill>
                      <a:srgbClr val="FFFF00"/>
                    </a:solidFill>
                  </a:tcPr>
                </a:tc>
                <a:extLst>
                  <a:ext uri="{0D108BD9-81ED-4DB2-BD59-A6C34878D82A}">
                    <a16:rowId xmlns:a16="http://schemas.microsoft.com/office/drawing/2014/main" val="2178152138"/>
                  </a:ext>
                </a:extLst>
              </a:tr>
              <a:tr h="141385">
                <a:tc>
                  <a:txBody>
                    <a:bodyPr/>
                    <a:lstStyle/>
                    <a:p>
                      <a:pPr algn="ctr" fontAlgn="b"/>
                      <a:r>
                        <a:rPr lang="en-US" altLang="ja-JP" sz="1000" b="0" i="0" u="none" strike="noStrike">
                          <a:solidFill>
                            <a:srgbClr val="000000"/>
                          </a:solidFill>
                          <a:effectLst/>
                          <a:latin typeface="游ゴシック" panose="020B0400000000000000" pitchFamily="50" charset="-128"/>
                          <a:ea typeface="游ゴシック" panose="020B0400000000000000" pitchFamily="50" charset="-128"/>
                        </a:rPr>
                        <a:t>17</a:t>
                      </a:r>
                    </a:p>
                  </a:txBody>
                  <a:tcPr marL="9406" marR="9406" marT="940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r" fontAlgn="b"/>
                      <a:r>
                        <a:rPr lang="en-US" altLang="ja-JP" sz="1000" b="0" i="0" u="none" strike="noStrike">
                          <a:solidFill>
                            <a:srgbClr val="000000"/>
                          </a:solidFill>
                          <a:effectLst/>
                          <a:latin typeface="游ゴシック" panose="020B0400000000000000" pitchFamily="50" charset="-128"/>
                          <a:ea typeface="游ゴシック" panose="020B0400000000000000" pitchFamily="50" charset="-128"/>
                        </a:rPr>
                        <a:t>53</a:t>
                      </a:r>
                    </a:p>
                  </a:txBody>
                  <a:tcPr marL="9406" marR="9406" marT="940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r" fontAlgn="b"/>
                      <a:r>
                        <a:rPr lang="en-US" altLang="ja-JP" sz="1000" b="0" i="0" u="none" strike="noStrike">
                          <a:solidFill>
                            <a:srgbClr val="000000"/>
                          </a:solidFill>
                          <a:effectLst/>
                          <a:latin typeface="游ゴシック" panose="020B0400000000000000" pitchFamily="50" charset="-128"/>
                          <a:ea typeface="游ゴシック" panose="020B0400000000000000" pitchFamily="50" charset="-128"/>
                        </a:rPr>
                        <a:t>63</a:t>
                      </a:r>
                    </a:p>
                  </a:txBody>
                  <a:tcPr marL="9406" marR="9406" marT="940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endParaRPr lang="ja-JP" altLang="en-US" sz="1000" b="0" i="0" u="none" strike="noStrike">
                        <a:solidFill>
                          <a:srgbClr val="000000"/>
                        </a:solidFill>
                        <a:effectLst/>
                        <a:latin typeface="游ゴシック" panose="020B0400000000000000" pitchFamily="50" charset="-128"/>
                        <a:ea typeface="游ゴシック" panose="020B0400000000000000" pitchFamily="50" charset="-128"/>
                      </a:endParaRPr>
                    </a:p>
                  </a:txBody>
                  <a:tcPr marL="9406" marR="9406" marT="9406" marB="0" anchor="b">
                    <a:lnL w="635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ja-JP" altLang="en-US" sz="1000" b="0" i="0" u="none" strike="noStrike">
                        <a:solidFill>
                          <a:srgbClr val="000000"/>
                        </a:solidFill>
                        <a:effectLst/>
                        <a:latin typeface="游ゴシック" panose="020B0400000000000000" pitchFamily="50" charset="-128"/>
                        <a:ea typeface="游ゴシック" panose="020B0400000000000000" pitchFamily="50" charset="-128"/>
                      </a:endParaRPr>
                    </a:p>
                  </a:txBody>
                  <a:tcPr marL="9406" marR="9406" marT="9406"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l" fontAlgn="b"/>
                      <a:endParaRPr lang="ja-JP" altLang="en-US" sz="10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9406" marR="9406" marT="9406"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l" fontAlgn="b"/>
                      <a:endParaRPr lang="ja-JP" altLang="en-US" sz="10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9406" marR="9406" marT="9406" marB="0" anchor="b">
                    <a:lnL>
                      <a:noFill/>
                    </a:lnL>
                    <a:lnR>
                      <a:noFill/>
                    </a:lnR>
                    <a:lnT w="12700"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val="80467620"/>
                  </a:ext>
                </a:extLst>
              </a:tr>
              <a:tr h="141385">
                <a:tc>
                  <a:txBody>
                    <a:bodyPr/>
                    <a:lstStyle/>
                    <a:p>
                      <a:pPr algn="ctr" fontAlgn="b"/>
                      <a:r>
                        <a:rPr lang="ja-JP" altLang="en-US" sz="10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9406" marR="9406" marT="9406"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ja-JP" altLang="en-US" sz="10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9406" marR="9406" marT="9406"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ja-JP" altLang="en-US" sz="10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9406" marR="9406" marT="9406"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endParaRPr lang="ja-JP" altLang="en-US" sz="1000" b="0" i="0" u="none" strike="noStrike">
                        <a:solidFill>
                          <a:srgbClr val="000000"/>
                        </a:solidFill>
                        <a:effectLst/>
                        <a:latin typeface="游ゴシック" panose="020B0400000000000000" pitchFamily="50" charset="-128"/>
                        <a:ea typeface="游ゴシック" panose="020B0400000000000000" pitchFamily="50" charset="-128"/>
                      </a:endParaRPr>
                    </a:p>
                  </a:txBody>
                  <a:tcPr marL="9406" marR="9406" marT="9406" marB="0" anchor="b">
                    <a:lnL w="6350" cap="flat" cmpd="sng" algn="ctr">
                      <a:solidFill>
                        <a:srgbClr val="000000"/>
                      </a:solidFill>
                      <a:prstDash val="dot"/>
                      <a:round/>
                      <a:headEnd type="none" w="med" len="med"/>
                      <a:tailEnd type="none" w="med" len="med"/>
                    </a:lnL>
                    <a:lnR>
                      <a:noFill/>
                    </a:lnR>
                    <a:lnT>
                      <a:noFill/>
                    </a:lnT>
                    <a:lnB>
                      <a:noFill/>
                    </a:lnB>
                  </a:tcPr>
                </a:tc>
                <a:tc>
                  <a:txBody>
                    <a:bodyPr/>
                    <a:lstStyle/>
                    <a:p>
                      <a:pPr algn="l" fontAlgn="b"/>
                      <a:endParaRPr lang="ja-JP" altLang="en-US" sz="1000" b="0" i="0" u="none" strike="noStrike">
                        <a:solidFill>
                          <a:srgbClr val="000000"/>
                        </a:solidFill>
                        <a:effectLst/>
                        <a:latin typeface="游ゴシック" panose="020B0400000000000000" pitchFamily="50" charset="-128"/>
                        <a:ea typeface="游ゴシック" panose="020B0400000000000000" pitchFamily="50" charset="-128"/>
                      </a:endParaRPr>
                    </a:p>
                  </a:txBody>
                  <a:tcPr marL="9406" marR="9406" marT="9406" marB="0" anchor="b">
                    <a:lnL>
                      <a:noFill/>
                    </a:lnL>
                    <a:lnR>
                      <a:noFill/>
                    </a:lnR>
                    <a:lnT>
                      <a:noFill/>
                    </a:lnT>
                    <a:lnB>
                      <a:noFill/>
                    </a:lnB>
                  </a:tcPr>
                </a:tc>
                <a:tc>
                  <a:txBody>
                    <a:bodyPr/>
                    <a:lstStyle/>
                    <a:p>
                      <a:pPr algn="l" fontAlgn="b"/>
                      <a:endParaRPr lang="ja-JP" altLang="en-US" sz="1000" b="0" i="0" u="none" strike="noStrike">
                        <a:solidFill>
                          <a:srgbClr val="000000"/>
                        </a:solidFill>
                        <a:effectLst/>
                        <a:latin typeface="游ゴシック" panose="020B0400000000000000" pitchFamily="50" charset="-128"/>
                        <a:ea typeface="游ゴシック" panose="020B0400000000000000" pitchFamily="50" charset="-128"/>
                      </a:endParaRPr>
                    </a:p>
                  </a:txBody>
                  <a:tcPr marL="9406" marR="9406" marT="9406" marB="0" anchor="b">
                    <a:lnL>
                      <a:noFill/>
                    </a:lnL>
                    <a:lnR>
                      <a:noFill/>
                    </a:lnR>
                    <a:lnT>
                      <a:noFill/>
                    </a:lnT>
                    <a:lnB>
                      <a:noFill/>
                    </a:lnB>
                  </a:tcPr>
                </a:tc>
                <a:tc>
                  <a:txBody>
                    <a:bodyPr/>
                    <a:lstStyle/>
                    <a:p>
                      <a:pPr algn="l" fontAlgn="b"/>
                      <a:endParaRPr lang="ja-JP" altLang="en-US" sz="10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9406" marR="9406" marT="9406" marB="0" anchor="b">
                    <a:lnL>
                      <a:noFill/>
                    </a:lnL>
                    <a:lnR>
                      <a:noFill/>
                    </a:lnR>
                    <a:lnT>
                      <a:noFill/>
                    </a:lnT>
                    <a:lnB>
                      <a:noFill/>
                    </a:lnB>
                  </a:tcPr>
                </a:tc>
                <a:extLst>
                  <a:ext uri="{0D108BD9-81ED-4DB2-BD59-A6C34878D82A}">
                    <a16:rowId xmlns:a16="http://schemas.microsoft.com/office/drawing/2014/main" val="2880548749"/>
                  </a:ext>
                </a:extLst>
              </a:tr>
              <a:tr h="141385">
                <a:tc>
                  <a:txBody>
                    <a:bodyPr/>
                    <a:lstStyle/>
                    <a:p>
                      <a:pPr algn="ctr" fontAlgn="b"/>
                      <a:r>
                        <a:rPr lang="en-US" altLang="ja-JP" sz="1000" b="0" i="0" u="none" strike="noStrike">
                          <a:solidFill>
                            <a:srgbClr val="000000"/>
                          </a:solidFill>
                          <a:effectLst/>
                          <a:latin typeface="游ゴシック" panose="020B0400000000000000" pitchFamily="50" charset="-128"/>
                          <a:ea typeface="游ゴシック" panose="020B0400000000000000" pitchFamily="50" charset="-128"/>
                        </a:rPr>
                        <a:t>35</a:t>
                      </a:r>
                    </a:p>
                  </a:txBody>
                  <a:tcPr marL="9406" marR="9406" marT="940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000" b="0" i="0" u="none" strike="noStrike">
                          <a:solidFill>
                            <a:srgbClr val="000000"/>
                          </a:solidFill>
                          <a:effectLst/>
                          <a:latin typeface="游ゴシック" panose="020B0400000000000000" pitchFamily="50" charset="-128"/>
                          <a:ea typeface="游ゴシック" panose="020B0400000000000000" pitchFamily="50" charset="-128"/>
                        </a:rPr>
                        <a:t>46</a:t>
                      </a:r>
                    </a:p>
                  </a:txBody>
                  <a:tcPr marL="9406" marR="9406" marT="940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000" b="0" i="0" u="none" strike="noStrike">
                          <a:solidFill>
                            <a:srgbClr val="000000"/>
                          </a:solidFill>
                          <a:effectLst/>
                          <a:latin typeface="游ゴシック" panose="020B0400000000000000" pitchFamily="50" charset="-128"/>
                          <a:ea typeface="游ゴシック" panose="020B0400000000000000" pitchFamily="50" charset="-128"/>
                        </a:rPr>
                        <a:t>85</a:t>
                      </a:r>
                    </a:p>
                  </a:txBody>
                  <a:tcPr marL="9406" marR="9406" marT="940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endParaRPr lang="ja-JP" altLang="en-US" sz="1000" b="0" i="0" u="none" strike="noStrike">
                        <a:solidFill>
                          <a:srgbClr val="000000"/>
                        </a:solidFill>
                        <a:effectLst/>
                        <a:latin typeface="游ゴシック" panose="020B0400000000000000" pitchFamily="50" charset="-128"/>
                        <a:ea typeface="游ゴシック" panose="020B0400000000000000" pitchFamily="50" charset="-128"/>
                      </a:endParaRPr>
                    </a:p>
                  </a:txBody>
                  <a:tcPr marL="9406" marR="9406" marT="9406" marB="0" anchor="b">
                    <a:lnL w="635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ja-JP" altLang="en-US" sz="1000" b="0" i="0" u="none" strike="noStrike">
                        <a:solidFill>
                          <a:srgbClr val="000000"/>
                        </a:solidFill>
                        <a:effectLst/>
                        <a:latin typeface="游ゴシック" panose="020B0400000000000000" pitchFamily="50" charset="-128"/>
                        <a:ea typeface="游ゴシック" panose="020B0400000000000000" pitchFamily="50" charset="-128"/>
                      </a:endParaRPr>
                    </a:p>
                  </a:txBody>
                  <a:tcPr marL="9406" marR="9406" marT="9406" marB="0" anchor="b">
                    <a:lnL>
                      <a:noFill/>
                    </a:lnL>
                    <a:lnR>
                      <a:noFill/>
                    </a:lnR>
                    <a:lnT>
                      <a:noFill/>
                    </a:lnT>
                    <a:lnB>
                      <a:noFill/>
                    </a:lnB>
                  </a:tcPr>
                </a:tc>
                <a:tc>
                  <a:txBody>
                    <a:bodyPr/>
                    <a:lstStyle/>
                    <a:p>
                      <a:pPr algn="l" fontAlgn="b"/>
                      <a:endParaRPr lang="ja-JP" altLang="en-US" sz="1000" b="0" i="0" u="none" strike="noStrike">
                        <a:solidFill>
                          <a:srgbClr val="000000"/>
                        </a:solidFill>
                        <a:effectLst/>
                        <a:latin typeface="游ゴシック" panose="020B0400000000000000" pitchFamily="50" charset="-128"/>
                        <a:ea typeface="游ゴシック" panose="020B0400000000000000" pitchFamily="50" charset="-128"/>
                      </a:endParaRPr>
                    </a:p>
                  </a:txBody>
                  <a:tcPr marL="9406" marR="9406" marT="9406" marB="0" anchor="b">
                    <a:lnL>
                      <a:noFill/>
                    </a:lnL>
                    <a:lnR>
                      <a:noFill/>
                    </a:lnR>
                    <a:lnT>
                      <a:noFill/>
                    </a:lnT>
                    <a:lnB>
                      <a:noFill/>
                    </a:lnB>
                  </a:tcPr>
                </a:tc>
                <a:tc>
                  <a:txBody>
                    <a:bodyPr/>
                    <a:lstStyle/>
                    <a:p>
                      <a:pPr algn="l" fontAlgn="b"/>
                      <a:endParaRPr lang="ja-JP" altLang="en-US" sz="10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9406" marR="9406" marT="9406" marB="0" anchor="b">
                    <a:lnL>
                      <a:noFill/>
                    </a:lnL>
                    <a:lnR>
                      <a:noFill/>
                    </a:lnR>
                    <a:lnT>
                      <a:noFill/>
                    </a:lnT>
                    <a:lnB>
                      <a:noFill/>
                    </a:lnB>
                  </a:tcPr>
                </a:tc>
                <a:extLst>
                  <a:ext uri="{0D108BD9-81ED-4DB2-BD59-A6C34878D82A}">
                    <a16:rowId xmlns:a16="http://schemas.microsoft.com/office/drawing/2014/main" val="3225934575"/>
                  </a:ext>
                </a:extLst>
              </a:tr>
              <a:tr h="141385">
                <a:tc>
                  <a:txBody>
                    <a:bodyPr/>
                    <a:lstStyle/>
                    <a:p>
                      <a:pPr algn="ctr" fontAlgn="b"/>
                      <a:r>
                        <a:rPr lang="en-US" altLang="ja-JP" sz="1000" b="0" i="0" u="none" strike="noStrike">
                          <a:solidFill>
                            <a:srgbClr val="000000"/>
                          </a:solidFill>
                          <a:effectLst/>
                          <a:latin typeface="游ゴシック" panose="020B0400000000000000" pitchFamily="50" charset="-128"/>
                          <a:ea typeface="游ゴシック" panose="020B0400000000000000" pitchFamily="50" charset="-128"/>
                        </a:rPr>
                        <a:t>36</a:t>
                      </a:r>
                    </a:p>
                  </a:txBody>
                  <a:tcPr marL="9406" marR="9406" marT="940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000" b="0" i="0" u="none" strike="noStrike">
                          <a:solidFill>
                            <a:srgbClr val="000000"/>
                          </a:solidFill>
                          <a:effectLst/>
                          <a:latin typeface="游ゴシック" panose="020B0400000000000000" pitchFamily="50" charset="-128"/>
                          <a:ea typeface="游ゴシック" panose="020B0400000000000000" pitchFamily="50" charset="-128"/>
                        </a:rPr>
                        <a:t>73</a:t>
                      </a:r>
                    </a:p>
                  </a:txBody>
                  <a:tcPr marL="9406" marR="9406" marT="940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000" b="0" i="0" u="none" strike="noStrike">
                          <a:solidFill>
                            <a:srgbClr val="000000"/>
                          </a:solidFill>
                          <a:effectLst/>
                          <a:latin typeface="游ゴシック" panose="020B0400000000000000" pitchFamily="50" charset="-128"/>
                          <a:ea typeface="游ゴシック" panose="020B0400000000000000" pitchFamily="50" charset="-128"/>
                        </a:rPr>
                        <a:t>100</a:t>
                      </a:r>
                    </a:p>
                  </a:txBody>
                  <a:tcPr marL="9406" marR="9406" marT="940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endParaRPr lang="ja-JP" altLang="en-US" sz="1000" b="0" i="0" u="none" strike="noStrike">
                        <a:solidFill>
                          <a:srgbClr val="000000"/>
                        </a:solidFill>
                        <a:effectLst/>
                        <a:latin typeface="游ゴシック" panose="020B0400000000000000" pitchFamily="50" charset="-128"/>
                        <a:ea typeface="游ゴシック" panose="020B0400000000000000" pitchFamily="50" charset="-128"/>
                      </a:endParaRPr>
                    </a:p>
                  </a:txBody>
                  <a:tcPr marL="9406" marR="9406" marT="9406" marB="0" anchor="b">
                    <a:lnL w="635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ja-JP" altLang="en-US" sz="1000" b="0" i="0" u="none" strike="noStrike">
                        <a:solidFill>
                          <a:srgbClr val="000000"/>
                        </a:solidFill>
                        <a:effectLst/>
                        <a:latin typeface="游ゴシック" panose="020B0400000000000000" pitchFamily="50" charset="-128"/>
                        <a:ea typeface="游ゴシック" panose="020B0400000000000000" pitchFamily="50" charset="-128"/>
                      </a:endParaRPr>
                    </a:p>
                  </a:txBody>
                  <a:tcPr marL="9406" marR="9406" marT="9406" marB="0" anchor="b">
                    <a:lnL>
                      <a:noFill/>
                    </a:lnL>
                    <a:lnR>
                      <a:noFill/>
                    </a:lnR>
                    <a:lnT>
                      <a:noFill/>
                    </a:lnT>
                    <a:lnB>
                      <a:noFill/>
                    </a:lnB>
                  </a:tcPr>
                </a:tc>
                <a:tc>
                  <a:txBody>
                    <a:bodyPr/>
                    <a:lstStyle/>
                    <a:p>
                      <a:pPr algn="l" fontAlgn="b"/>
                      <a:endParaRPr lang="ja-JP" altLang="en-US" sz="1000" b="0" i="0" u="none" strike="noStrike">
                        <a:solidFill>
                          <a:srgbClr val="000000"/>
                        </a:solidFill>
                        <a:effectLst/>
                        <a:latin typeface="游ゴシック" panose="020B0400000000000000" pitchFamily="50" charset="-128"/>
                        <a:ea typeface="游ゴシック" panose="020B0400000000000000" pitchFamily="50" charset="-128"/>
                      </a:endParaRPr>
                    </a:p>
                  </a:txBody>
                  <a:tcPr marL="9406" marR="9406" marT="9406" marB="0" anchor="b">
                    <a:lnL>
                      <a:noFill/>
                    </a:lnL>
                    <a:lnR>
                      <a:noFill/>
                    </a:lnR>
                    <a:lnT>
                      <a:noFill/>
                    </a:lnT>
                    <a:lnB>
                      <a:noFill/>
                    </a:lnB>
                  </a:tcPr>
                </a:tc>
                <a:tc>
                  <a:txBody>
                    <a:bodyPr/>
                    <a:lstStyle/>
                    <a:p>
                      <a:pPr algn="l" fontAlgn="b"/>
                      <a:endParaRPr lang="ja-JP" altLang="en-US" sz="1000" b="0" i="0" u="none" strike="noStrike">
                        <a:solidFill>
                          <a:srgbClr val="000000"/>
                        </a:solidFill>
                        <a:effectLst/>
                        <a:latin typeface="游ゴシック" panose="020B0400000000000000" pitchFamily="50" charset="-128"/>
                        <a:ea typeface="游ゴシック" panose="020B0400000000000000" pitchFamily="50" charset="-128"/>
                      </a:endParaRPr>
                    </a:p>
                  </a:txBody>
                  <a:tcPr marL="9406" marR="9406" marT="9406" marB="0" anchor="b">
                    <a:lnL>
                      <a:noFill/>
                    </a:lnL>
                    <a:lnR>
                      <a:noFill/>
                    </a:lnR>
                    <a:lnT>
                      <a:noFill/>
                    </a:lnT>
                    <a:lnB>
                      <a:noFill/>
                    </a:lnB>
                  </a:tcPr>
                </a:tc>
                <a:extLst>
                  <a:ext uri="{0D108BD9-81ED-4DB2-BD59-A6C34878D82A}">
                    <a16:rowId xmlns:a16="http://schemas.microsoft.com/office/drawing/2014/main" val="4148453771"/>
                  </a:ext>
                </a:extLst>
              </a:tr>
              <a:tr h="141385">
                <a:tc>
                  <a:txBody>
                    <a:bodyPr/>
                    <a:lstStyle/>
                    <a:p>
                      <a:pPr algn="ctr" fontAlgn="b"/>
                      <a:r>
                        <a:rPr lang="en-US" altLang="ja-JP" sz="1000" b="0" i="0" u="none" strike="noStrike">
                          <a:solidFill>
                            <a:srgbClr val="000000"/>
                          </a:solidFill>
                          <a:effectLst/>
                          <a:latin typeface="游ゴシック" panose="020B0400000000000000" pitchFamily="50" charset="-128"/>
                          <a:ea typeface="游ゴシック" panose="020B0400000000000000" pitchFamily="50" charset="-128"/>
                        </a:rPr>
                        <a:t>37</a:t>
                      </a:r>
                    </a:p>
                  </a:txBody>
                  <a:tcPr marL="9406" marR="9406" marT="940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000" b="0" i="0" u="none" strike="noStrike" dirty="0">
                          <a:solidFill>
                            <a:srgbClr val="000000"/>
                          </a:solidFill>
                          <a:effectLst/>
                          <a:latin typeface="游ゴシック" panose="020B0400000000000000" pitchFamily="50" charset="-128"/>
                          <a:ea typeface="游ゴシック" panose="020B0400000000000000" pitchFamily="50" charset="-128"/>
                        </a:rPr>
                        <a:t>69</a:t>
                      </a:r>
                    </a:p>
                  </a:txBody>
                  <a:tcPr marL="9406" marR="9406" marT="940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ja-JP" altLang="en-US" sz="10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9406" marR="9406" marT="940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endParaRPr lang="ja-JP" altLang="en-US" sz="1000" b="0" i="0" u="none" strike="noStrike">
                        <a:solidFill>
                          <a:srgbClr val="000000"/>
                        </a:solidFill>
                        <a:effectLst/>
                        <a:latin typeface="游ゴシック" panose="020B0400000000000000" pitchFamily="50" charset="-128"/>
                        <a:ea typeface="游ゴシック" panose="020B0400000000000000" pitchFamily="50" charset="-128"/>
                      </a:endParaRPr>
                    </a:p>
                  </a:txBody>
                  <a:tcPr marL="9406" marR="9406" marT="9406" marB="0" anchor="b">
                    <a:lnL w="635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ja-JP" altLang="en-US" sz="1000" b="0" i="0" u="none" strike="noStrike">
                        <a:solidFill>
                          <a:srgbClr val="000000"/>
                        </a:solidFill>
                        <a:effectLst/>
                        <a:latin typeface="游ゴシック" panose="020B0400000000000000" pitchFamily="50" charset="-128"/>
                        <a:ea typeface="游ゴシック" panose="020B0400000000000000" pitchFamily="50" charset="-128"/>
                      </a:endParaRPr>
                    </a:p>
                  </a:txBody>
                  <a:tcPr marL="9406" marR="9406" marT="9406" marB="0" anchor="b">
                    <a:lnL>
                      <a:noFill/>
                    </a:lnL>
                    <a:lnR>
                      <a:noFill/>
                    </a:lnR>
                    <a:lnT>
                      <a:noFill/>
                    </a:lnT>
                    <a:lnB>
                      <a:noFill/>
                    </a:lnB>
                  </a:tcPr>
                </a:tc>
                <a:tc>
                  <a:txBody>
                    <a:bodyPr/>
                    <a:lstStyle/>
                    <a:p>
                      <a:pPr algn="l" fontAlgn="b"/>
                      <a:endParaRPr lang="ja-JP" altLang="en-US" sz="1000" b="0" i="0" u="none" strike="noStrike">
                        <a:solidFill>
                          <a:srgbClr val="000000"/>
                        </a:solidFill>
                        <a:effectLst/>
                        <a:latin typeface="游ゴシック" panose="020B0400000000000000" pitchFamily="50" charset="-128"/>
                        <a:ea typeface="游ゴシック" panose="020B0400000000000000" pitchFamily="50" charset="-128"/>
                      </a:endParaRPr>
                    </a:p>
                  </a:txBody>
                  <a:tcPr marL="9406" marR="9406" marT="9406" marB="0" anchor="b">
                    <a:lnL>
                      <a:noFill/>
                    </a:lnL>
                    <a:lnR>
                      <a:noFill/>
                    </a:lnR>
                    <a:lnT>
                      <a:noFill/>
                    </a:lnT>
                    <a:lnB>
                      <a:noFill/>
                    </a:lnB>
                  </a:tcPr>
                </a:tc>
                <a:tc>
                  <a:txBody>
                    <a:bodyPr/>
                    <a:lstStyle/>
                    <a:p>
                      <a:pPr algn="l" fontAlgn="b"/>
                      <a:endParaRPr lang="ja-JP" altLang="en-US" sz="10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9406" marR="9406" marT="9406" marB="0" anchor="b">
                    <a:lnL>
                      <a:noFill/>
                    </a:lnL>
                    <a:lnR>
                      <a:noFill/>
                    </a:lnR>
                    <a:lnT>
                      <a:noFill/>
                    </a:lnT>
                    <a:lnB>
                      <a:noFill/>
                    </a:lnB>
                  </a:tcPr>
                </a:tc>
                <a:extLst>
                  <a:ext uri="{0D108BD9-81ED-4DB2-BD59-A6C34878D82A}">
                    <a16:rowId xmlns:a16="http://schemas.microsoft.com/office/drawing/2014/main" val="3841412268"/>
                  </a:ext>
                </a:extLst>
              </a:tr>
              <a:tr h="141385">
                <a:tc>
                  <a:txBody>
                    <a:bodyPr/>
                    <a:lstStyle/>
                    <a:p>
                      <a:pPr algn="ctr" fontAlgn="b"/>
                      <a:r>
                        <a:rPr lang="en-US" altLang="ja-JP" sz="1000" b="0" i="0" u="none" strike="noStrike">
                          <a:solidFill>
                            <a:srgbClr val="000000"/>
                          </a:solidFill>
                          <a:effectLst/>
                          <a:latin typeface="游ゴシック" panose="020B0400000000000000" pitchFamily="50" charset="-128"/>
                          <a:ea typeface="游ゴシック" panose="020B0400000000000000" pitchFamily="50" charset="-128"/>
                        </a:rPr>
                        <a:t>38</a:t>
                      </a:r>
                    </a:p>
                  </a:txBody>
                  <a:tcPr marL="9406" marR="9406" marT="940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000" b="0" i="0" u="none" strike="noStrike">
                          <a:solidFill>
                            <a:srgbClr val="000000"/>
                          </a:solidFill>
                          <a:effectLst/>
                          <a:latin typeface="游ゴシック" panose="020B0400000000000000" pitchFamily="50" charset="-128"/>
                          <a:ea typeface="游ゴシック" panose="020B0400000000000000" pitchFamily="50" charset="-128"/>
                        </a:rPr>
                        <a:t>94</a:t>
                      </a:r>
                    </a:p>
                  </a:txBody>
                  <a:tcPr marL="9406" marR="9406" marT="940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ja-JP" altLang="en-US" sz="10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9406" marR="9406" marT="940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endParaRPr lang="ja-JP" altLang="en-US" sz="1000" b="0" i="0" u="none" strike="noStrike">
                        <a:solidFill>
                          <a:srgbClr val="000000"/>
                        </a:solidFill>
                        <a:effectLst/>
                        <a:latin typeface="游ゴシック" panose="020B0400000000000000" pitchFamily="50" charset="-128"/>
                        <a:ea typeface="游ゴシック" panose="020B0400000000000000" pitchFamily="50" charset="-128"/>
                      </a:endParaRPr>
                    </a:p>
                  </a:txBody>
                  <a:tcPr marL="9406" marR="9406" marT="9406" marB="0" anchor="b">
                    <a:lnL w="635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ja-JP" altLang="en-US" sz="1000" b="0" i="0" u="none" strike="noStrike">
                        <a:solidFill>
                          <a:srgbClr val="000000"/>
                        </a:solidFill>
                        <a:effectLst/>
                        <a:latin typeface="游ゴシック" panose="020B0400000000000000" pitchFamily="50" charset="-128"/>
                        <a:ea typeface="游ゴシック" panose="020B0400000000000000" pitchFamily="50" charset="-128"/>
                      </a:endParaRPr>
                    </a:p>
                  </a:txBody>
                  <a:tcPr marL="9406" marR="9406" marT="9406" marB="0" anchor="b">
                    <a:lnL>
                      <a:noFill/>
                    </a:lnL>
                    <a:lnR>
                      <a:noFill/>
                    </a:lnR>
                    <a:lnT>
                      <a:noFill/>
                    </a:lnT>
                    <a:lnB>
                      <a:noFill/>
                    </a:lnB>
                  </a:tcPr>
                </a:tc>
                <a:tc>
                  <a:txBody>
                    <a:bodyPr/>
                    <a:lstStyle/>
                    <a:p>
                      <a:pPr algn="l" fontAlgn="b"/>
                      <a:endParaRPr lang="ja-JP" altLang="en-US" sz="1000" b="0" i="0" u="none" strike="noStrike">
                        <a:solidFill>
                          <a:srgbClr val="000000"/>
                        </a:solidFill>
                        <a:effectLst/>
                        <a:latin typeface="游ゴシック" panose="020B0400000000000000" pitchFamily="50" charset="-128"/>
                        <a:ea typeface="游ゴシック" panose="020B0400000000000000" pitchFamily="50" charset="-128"/>
                      </a:endParaRPr>
                    </a:p>
                  </a:txBody>
                  <a:tcPr marL="9406" marR="9406" marT="9406" marB="0" anchor="b">
                    <a:lnL>
                      <a:noFill/>
                    </a:lnL>
                    <a:lnR>
                      <a:noFill/>
                    </a:lnR>
                    <a:lnT>
                      <a:noFill/>
                    </a:lnT>
                    <a:lnB>
                      <a:noFill/>
                    </a:lnB>
                  </a:tcPr>
                </a:tc>
                <a:tc>
                  <a:txBody>
                    <a:bodyPr/>
                    <a:lstStyle/>
                    <a:p>
                      <a:pPr algn="l" fontAlgn="b"/>
                      <a:endParaRPr lang="ja-JP" altLang="en-US" sz="10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9406" marR="9406" marT="9406" marB="0" anchor="b">
                    <a:lnL>
                      <a:noFill/>
                    </a:lnL>
                    <a:lnR>
                      <a:noFill/>
                    </a:lnR>
                    <a:lnT>
                      <a:noFill/>
                    </a:lnT>
                    <a:lnB>
                      <a:noFill/>
                    </a:lnB>
                  </a:tcPr>
                </a:tc>
                <a:extLst>
                  <a:ext uri="{0D108BD9-81ED-4DB2-BD59-A6C34878D82A}">
                    <a16:rowId xmlns:a16="http://schemas.microsoft.com/office/drawing/2014/main" val="527701506"/>
                  </a:ext>
                </a:extLst>
              </a:tr>
            </a:tbl>
          </a:graphicData>
        </a:graphic>
      </p:graphicFrame>
      <p:pic>
        <p:nvPicPr>
          <p:cNvPr id="1026" name="Picture 2">
            <a:extLst>
              <a:ext uri="{FF2B5EF4-FFF2-40B4-BE49-F238E27FC236}">
                <a16:creationId xmlns:a16="http://schemas.microsoft.com/office/drawing/2014/main" id="{D74B8AA3-2215-5220-79F9-E4DB0CC96097}"/>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241771" y="7551594"/>
            <a:ext cx="1585326" cy="158532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4142675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正方形/長方形 3">
            <a:extLst>
              <a:ext uri="{FF2B5EF4-FFF2-40B4-BE49-F238E27FC236}">
                <a16:creationId xmlns:a16="http://schemas.microsoft.com/office/drawing/2014/main" id="{6987A9C3-6E89-1599-1BFE-A2BC15D2C20E}"/>
              </a:ext>
            </a:extLst>
          </p:cNvPr>
          <p:cNvSpPr/>
          <p:nvPr/>
        </p:nvSpPr>
        <p:spPr>
          <a:xfrm>
            <a:off x="540001" y="540000"/>
            <a:ext cx="5778000" cy="8826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テキスト ボックス 6">
            <a:extLst>
              <a:ext uri="{FF2B5EF4-FFF2-40B4-BE49-F238E27FC236}">
                <a16:creationId xmlns:a16="http://schemas.microsoft.com/office/drawing/2014/main" id="{B3F5D1F4-1429-5D76-846B-7A9C277F7100}"/>
              </a:ext>
            </a:extLst>
          </p:cNvPr>
          <p:cNvSpPr txBox="1"/>
          <p:nvPr/>
        </p:nvSpPr>
        <p:spPr>
          <a:xfrm>
            <a:off x="3850703" y="239203"/>
            <a:ext cx="2535810" cy="276999"/>
          </a:xfrm>
          <a:prstGeom prst="rect">
            <a:avLst/>
          </a:prstGeom>
          <a:noFill/>
        </p:spPr>
        <p:txBody>
          <a:bodyPr wrap="square" rtlCol="0">
            <a:spAutoFit/>
          </a:bodyPr>
          <a:lstStyle/>
          <a:p>
            <a:r>
              <a:rPr kumimoji="1" lang="ja-JP" altLang="en-US" sz="1200" dirty="0"/>
              <a:t>初級レベル表計算　難易度★★☆</a:t>
            </a:r>
          </a:p>
        </p:txBody>
      </p:sp>
      <p:sp>
        <p:nvSpPr>
          <p:cNvPr id="8" name="テキスト ボックス 7">
            <a:extLst>
              <a:ext uri="{FF2B5EF4-FFF2-40B4-BE49-F238E27FC236}">
                <a16:creationId xmlns:a16="http://schemas.microsoft.com/office/drawing/2014/main" id="{E7B4B7EE-6CDC-5038-4D9B-86252A0C600C}"/>
              </a:ext>
            </a:extLst>
          </p:cNvPr>
          <p:cNvSpPr txBox="1"/>
          <p:nvPr/>
        </p:nvSpPr>
        <p:spPr>
          <a:xfrm>
            <a:off x="539998" y="540000"/>
            <a:ext cx="5180318" cy="307777"/>
          </a:xfrm>
          <a:prstGeom prst="rect">
            <a:avLst/>
          </a:prstGeom>
          <a:noFill/>
        </p:spPr>
        <p:txBody>
          <a:bodyPr wrap="square" rtlCol="0">
            <a:spAutoFit/>
          </a:bodyPr>
          <a:lstStyle/>
          <a:p>
            <a:r>
              <a:rPr lang="ja-JP" altLang="en-US" sz="1400" dirty="0"/>
              <a:t>統計</a:t>
            </a:r>
            <a:r>
              <a:rPr lang="en-US" altLang="ja-JP" sz="1400" dirty="0"/>
              <a:t>:</a:t>
            </a:r>
            <a:r>
              <a:rPr lang="ja-JP" altLang="en-US" sz="1400" dirty="0"/>
              <a:t>ベイズの定理</a:t>
            </a:r>
            <a:endParaRPr kumimoji="1" lang="ja-JP" altLang="en-US" sz="1400" dirty="0"/>
          </a:p>
        </p:txBody>
      </p:sp>
      <p:sp>
        <p:nvSpPr>
          <p:cNvPr id="9" name="テキスト ボックス 8">
            <a:extLst>
              <a:ext uri="{FF2B5EF4-FFF2-40B4-BE49-F238E27FC236}">
                <a16:creationId xmlns:a16="http://schemas.microsoft.com/office/drawing/2014/main" id="{3CD1921B-F1A2-40F5-451E-98CB72080098}"/>
              </a:ext>
            </a:extLst>
          </p:cNvPr>
          <p:cNvSpPr txBox="1"/>
          <p:nvPr/>
        </p:nvSpPr>
        <p:spPr>
          <a:xfrm>
            <a:off x="582860" y="840680"/>
            <a:ext cx="5591175" cy="769441"/>
          </a:xfrm>
          <a:prstGeom prst="rect">
            <a:avLst/>
          </a:prstGeom>
          <a:noFill/>
          <a:ln>
            <a:noFill/>
          </a:ln>
        </p:spPr>
        <p:txBody>
          <a:bodyPr wrap="square" rtlCol="0">
            <a:spAutoFit/>
          </a:bodyPr>
          <a:lstStyle/>
          <a:p>
            <a:r>
              <a:rPr kumimoji="1" lang="ja-JP" altLang="en-US" sz="1100" dirty="0"/>
              <a:t>　表</a:t>
            </a:r>
            <a:r>
              <a:rPr kumimoji="1" lang="en-US" altLang="ja-JP" sz="1100" dirty="0"/>
              <a:t>1</a:t>
            </a:r>
            <a:r>
              <a:rPr kumimoji="1" lang="ja-JP" altLang="en-US" sz="1100" dirty="0"/>
              <a:t>のような発病率の病気、検査をした場合の</a:t>
            </a:r>
            <a:r>
              <a:rPr lang="ja-JP" altLang="en-US" sz="1100" dirty="0"/>
              <a:t>誤</a:t>
            </a:r>
            <a:r>
              <a:rPr kumimoji="1" lang="ja-JP" altLang="en-US" sz="1100" dirty="0"/>
              <a:t>診断</a:t>
            </a:r>
            <a:r>
              <a:rPr kumimoji="1" lang="en-US" altLang="ja-JP" sz="1100" dirty="0"/>
              <a:t>(</a:t>
            </a:r>
            <a:r>
              <a:rPr kumimoji="1" lang="ja-JP" altLang="en-US" sz="1100" dirty="0"/>
              <a:t>未発病で陽性</a:t>
            </a:r>
            <a:r>
              <a:rPr kumimoji="1" lang="en-US" altLang="ja-JP" sz="1100" dirty="0"/>
              <a:t>)</a:t>
            </a:r>
            <a:r>
              <a:rPr kumimoji="1" lang="ja-JP" altLang="en-US" sz="1100" dirty="0"/>
              <a:t>があるような条件の場合、検査で陽性になった時に、実際に病気な確率はどのようになるか</a:t>
            </a:r>
            <a:r>
              <a:rPr lang="ja-JP" altLang="en-US" sz="1100" dirty="0"/>
              <a:t>表</a:t>
            </a:r>
            <a:r>
              <a:rPr lang="en-US" altLang="ja-JP" sz="1100" dirty="0"/>
              <a:t>2</a:t>
            </a:r>
            <a:r>
              <a:rPr lang="ja-JP" altLang="en-US" sz="1100" dirty="0"/>
              <a:t>を作成する。さらに、表</a:t>
            </a:r>
            <a:r>
              <a:rPr lang="en-US" altLang="ja-JP" sz="1100" dirty="0"/>
              <a:t>2</a:t>
            </a:r>
            <a:r>
              <a:rPr lang="ja-JP" altLang="en-US" sz="1100" dirty="0"/>
              <a:t>の割合を人口</a:t>
            </a:r>
            <a:r>
              <a:rPr lang="en-US" altLang="ja-JP" sz="1100" dirty="0"/>
              <a:t>100</a:t>
            </a:r>
            <a:r>
              <a:rPr lang="ja-JP" altLang="en-US" sz="1100" dirty="0"/>
              <a:t>万人の場合はどのような人数になるか表</a:t>
            </a:r>
            <a:r>
              <a:rPr lang="en-US" altLang="ja-JP" sz="1100" dirty="0"/>
              <a:t>3</a:t>
            </a:r>
            <a:r>
              <a:rPr lang="ja-JP" altLang="en-US" sz="1100" dirty="0"/>
              <a:t>を作成する。</a:t>
            </a:r>
          </a:p>
        </p:txBody>
      </p:sp>
      <p:sp>
        <p:nvSpPr>
          <p:cNvPr id="47" name="スライド番号プレースホルダー 46">
            <a:extLst>
              <a:ext uri="{FF2B5EF4-FFF2-40B4-BE49-F238E27FC236}">
                <a16:creationId xmlns:a16="http://schemas.microsoft.com/office/drawing/2014/main" id="{27C6E011-9227-4205-915E-35185233DBF9}"/>
              </a:ext>
            </a:extLst>
          </p:cNvPr>
          <p:cNvSpPr>
            <a:spLocks noGrp="1"/>
          </p:cNvSpPr>
          <p:nvPr>
            <p:ph type="sldNum" sz="quarter" idx="12"/>
          </p:nvPr>
        </p:nvSpPr>
        <p:spPr/>
        <p:txBody>
          <a:bodyPr/>
          <a:lstStyle/>
          <a:p>
            <a:fld id="{0DBF7675-8707-498E-A828-857695EAC0C9}" type="slidenum">
              <a:rPr kumimoji="1" lang="ja-JP" altLang="en-US" smtClean="0"/>
              <a:t>26</a:t>
            </a:fld>
            <a:endParaRPr kumimoji="1" lang="ja-JP" altLang="en-US"/>
          </a:p>
        </p:txBody>
      </p:sp>
      <p:pic>
        <p:nvPicPr>
          <p:cNvPr id="11" name="Picture 2" descr="by-nc-sa">
            <a:extLst>
              <a:ext uri="{FF2B5EF4-FFF2-40B4-BE49-F238E27FC236}">
                <a16:creationId xmlns:a16="http://schemas.microsoft.com/office/drawing/2014/main" id="{00D19057-4295-5D4E-5DD5-01FE767A056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43463" y="9272335"/>
            <a:ext cx="1069310" cy="373182"/>
          </a:xfrm>
          <a:prstGeom prst="rect">
            <a:avLst/>
          </a:prstGeom>
          <a:noFill/>
          <a:extLst>
            <a:ext uri="{909E8E84-426E-40DD-AFC4-6F175D3DCCD1}">
              <a14:hiddenFill xmlns:a14="http://schemas.microsoft.com/office/drawing/2010/main">
                <a:solidFill>
                  <a:srgbClr val="FFFFFF"/>
                </a:solidFill>
              </a14:hiddenFill>
            </a:ext>
          </a:extLst>
        </p:spPr>
      </p:pic>
      <p:sp>
        <p:nvSpPr>
          <p:cNvPr id="21" name="テキスト ボックス 20">
            <a:extLst>
              <a:ext uri="{FF2B5EF4-FFF2-40B4-BE49-F238E27FC236}">
                <a16:creationId xmlns:a16="http://schemas.microsoft.com/office/drawing/2014/main" id="{D36E5AAE-98D4-9958-32F7-28B6E6ED0E25}"/>
              </a:ext>
            </a:extLst>
          </p:cNvPr>
          <p:cNvSpPr txBox="1"/>
          <p:nvPr/>
        </p:nvSpPr>
        <p:spPr>
          <a:xfrm>
            <a:off x="539998" y="6676643"/>
            <a:ext cx="1330153" cy="276999"/>
          </a:xfrm>
          <a:prstGeom prst="rect">
            <a:avLst/>
          </a:prstGeom>
          <a:noFill/>
          <a:ln w="19050">
            <a:solidFill>
              <a:srgbClr val="FF0000"/>
            </a:solidFill>
          </a:ln>
        </p:spPr>
        <p:txBody>
          <a:bodyPr wrap="square" rtlCol="0">
            <a:spAutoFit/>
          </a:bodyPr>
          <a:lstStyle/>
          <a:p>
            <a:pPr algn="ctr"/>
            <a:r>
              <a:rPr lang="ja-JP" altLang="en-US" sz="1200" dirty="0">
                <a:solidFill>
                  <a:srgbClr val="FF0000"/>
                </a:solidFill>
              </a:rPr>
              <a:t>関連情報</a:t>
            </a:r>
            <a:endParaRPr kumimoji="1" lang="ja-JP" altLang="en-US" sz="1200" dirty="0">
              <a:solidFill>
                <a:srgbClr val="FF0000"/>
              </a:solidFill>
            </a:endParaRPr>
          </a:p>
        </p:txBody>
      </p:sp>
      <p:sp>
        <p:nvSpPr>
          <p:cNvPr id="22" name="テキスト ボックス 21">
            <a:extLst>
              <a:ext uri="{FF2B5EF4-FFF2-40B4-BE49-F238E27FC236}">
                <a16:creationId xmlns:a16="http://schemas.microsoft.com/office/drawing/2014/main" id="{48614950-D51E-137E-98BB-5ABC7473BCCA}"/>
              </a:ext>
            </a:extLst>
          </p:cNvPr>
          <p:cNvSpPr txBox="1"/>
          <p:nvPr/>
        </p:nvSpPr>
        <p:spPr>
          <a:xfrm>
            <a:off x="647700" y="7041058"/>
            <a:ext cx="5723818" cy="261610"/>
          </a:xfrm>
          <a:prstGeom prst="rect">
            <a:avLst/>
          </a:prstGeom>
          <a:noFill/>
          <a:ln>
            <a:noFill/>
          </a:ln>
        </p:spPr>
        <p:txBody>
          <a:bodyPr wrap="square" rtlCol="0">
            <a:spAutoFit/>
          </a:bodyPr>
          <a:lstStyle/>
          <a:p>
            <a:r>
              <a:rPr kumimoji="1" lang="en-US" altLang="ja-JP" sz="1100" dirty="0"/>
              <a:t>2020</a:t>
            </a:r>
            <a:r>
              <a:rPr kumimoji="1" lang="ja-JP" altLang="en-US" sz="1100" dirty="0"/>
              <a:t>年 明治大学情報コミュニケーション学部にて、ベイズの定理に関して出題あり。</a:t>
            </a:r>
          </a:p>
        </p:txBody>
      </p:sp>
      <p:sp>
        <p:nvSpPr>
          <p:cNvPr id="3" name="テキスト ボックス 2">
            <a:extLst>
              <a:ext uri="{FF2B5EF4-FFF2-40B4-BE49-F238E27FC236}">
                <a16:creationId xmlns:a16="http://schemas.microsoft.com/office/drawing/2014/main" id="{12B42A67-B96D-C2B9-1B6E-1367EE981716}"/>
              </a:ext>
            </a:extLst>
          </p:cNvPr>
          <p:cNvSpPr txBox="1"/>
          <p:nvPr/>
        </p:nvSpPr>
        <p:spPr>
          <a:xfrm>
            <a:off x="552796" y="4445809"/>
            <a:ext cx="1330153" cy="276999"/>
          </a:xfrm>
          <a:prstGeom prst="rect">
            <a:avLst/>
          </a:prstGeom>
          <a:noFill/>
          <a:ln w="19050">
            <a:solidFill>
              <a:srgbClr val="FF0000"/>
            </a:solidFill>
          </a:ln>
        </p:spPr>
        <p:txBody>
          <a:bodyPr wrap="square" rtlCol="0">
            <a:spAutoFit/>
          </a:bodyPr>
          <a:lstStyle/>
          <a:p>
            <a:pPr algn="ctr"/>
            <a:r>
              <a:rPr lang="ja-JP" altLang="en-US" sz="1200" dirty="0">
                <a:solidFill>
                  <a:srgbClr val="FF0000"/>
                </a:solidFill>
              </a:rPr>
              <a:t>課題の補足説明</a:t>
            </a:r>
            <a:endParaRPr kumimoji="1" lang="ja-JP" altLang="en-US" sz="1200" dirty="0">
              <a:solidFill>
                <a:srgbClr val="FF0000"/>
              </a:solidFill>
            </a:endParaRPr>
          </a:p>
        </p:txBody>
      </p:sp>
      <p:sp>
        <p:nvSpPr>
          <p:cNvPr id="5" name="テキスト ボックス 4">
            <a:extLst>
              <a:ext uri="{FF2B5EF4-FFF2-40B4-BE49-F238E27FC236}">
                <a16:creationId xmlns:a16="http://schemas.microsoft.com/office/drawing/2014/main" id="{3982C3B4-16B1-CC90-ABD3-3D0916357C1E}"/>
              </a:ext>
            </a:extLst>
          </p:cNvPr>
          <p:cNvSpPr txBox="1"/>
          <p:nvPr/>
        </p:nvSpPr>
        <p:spPr>
          <a:xfrm>
            <a:off x="471489" y="4747730"/>
            <a:ext cx="5846510" cy="1785104"/>
          </a:xfrm>
          <a:prstGeom prst="rect">
            <a:avLst/>
          </a:prstGeom>
          <a:noFill/>
          <a:ln>
            <a:noFill/>
          </a:ln>
        </p:spPr>
        <p:txBody>
          <a:bodyPr wrap="square" rtlCol="0">
            <a:spAutoFit/>
          </a:bodyPr>
          <a:lstStyle/>
          <a:p>
            <a:r>
              <a:rPr kumimoji="1" lang="ja-JP" altLang="en-US" sz="1100" dirty="0"/>
              <a:t>　</a:t>
            </a:r>
            <a:r>
              <a:rPr lang="ja-JP" altLang="en-US" sz="1100" dirty="0"/>
              <a:t>ベイズの定理は本来大学レベルで学習内容であるが、入試問題の中でベイズの定理の考え方を順番に丁寧に説明すれば出題可能である</a:t>
            </a:r>
            <a:r>
              <a:rPr kumimoji="1" lang="ja-JP" altLang="en-US" sz="1100" dirty="0"/>
              <a:t>。この課題のように、検査で陽性になると、すぐに病気だと考えるが実際にその割合は非常に低いものである。</a:t>
            </a:r>
          </a:p>
          <a:p>
            <a:r>
              <a:rPr lang="ja-JP" altLang="en-US" sz="1100" dirty="0"/>
              <a:t>　ベイズの定理は条件付き確立と呼ばれるもので、この課題では、まず表</a:t>
            </a:r>
            <a:r>
              <a:rPr lang="en-US" altLang="ja-JP" sz="1100" dirty="0"/>
              <a:t>2</a:t>
            </a:r>
            <a:r>
              <a:rPr lang="ja-JP" altLang="en-US" sz="1100" dirty="0"/>
              <a:t>の合計の発病と未発病が条件であり</a:t>
            </a:r>
            <a:r>
              <a:rPr lang="en-US" altLang="ja-JP" sz="1100" dirty="0"/>
              <a:t>(</a:t>
            </a:r>
            <a:r>
              <a:rPr lang="ja-JP" altLang="en-US" sz="1100" dirty="0"/>
              <a:t>表</a:t>
            </a:r>
            <a:r>
              <a:rPr lang="en-US" altLang="ja-JP" sz="1100" dirty="0"/>
              <a:t>2</a:t>
            </a:r>
            <a:r>
              <a:rPr lang="ja-JP" altLang="en-US" sz="1100" dirty="0"/>
              <a:t>の未発病は表</a:t>
            </a:r>
            <a:r>
              <a:rPr lang="en-US" altLang="ja-JP" sz="1100" dirty="0"/>
              <a:t>1</a:t>
            </a:r>
            <a:r>
              <a:rPr lang="ja-JP" altLang="en-US" sz="1100" dirty="0"/>
              <a:t>から計算できる</a:t>
            </a:r>
            <a:r>
              <a:rPr lang="en-US" altLang="ja-JP" sz="1100" dirty="0"/>
              <a:t>)</a:t>
            </a:r>
            <a:r>
              <a:rPr lang="ja-JP" altLang="en-US" sz="1100" dirty="0"/>
              <a:t>。その後、それぞれ陽性の発病と未発病の割合を表</a:t>
            </a:r>
            <a:r>
              <a:rPr lang="en-US" altLang="ja-JP" sz="1100" dirty="0"/>
              <a:t>1</a:t>
            </a:r>
            <a:r>
              <a:rPr lang="ja-JP" altLang="en-US" sz="1100" dirty="0"/>
              <a:t>から計算することになる。最後に合計</a:t>
            </a:r>
            <a:r>
              <a:rPr lang="en-US" altLang="ja-JP" sz="1100" dirty="0"/>
              <a:t>-</a:t>
            </a:r>
            <a:r>
              <a:rPr lang="ja-JP" altLang="en-US" sz="1100" dirty="0"/>
              <a:t>陽性で陰性が計算できる。</a:t>
            </a:r>
          </a:p>
          <a:p>
            <a:r>
              <a:rPr lang="ja-JP" altLang="en-US" sz="1100" dirty="0"/>
              <a:t>　この課題の場合、なかなか、陽性判定で実際病気になっていないと考えるのは直観的には困難であるが、表</a:t>
            </a:r>
            <a:r>
              <a:rPr lang="en-US" altLang="ja-JP" sz="1100" dirty="0"/>
              <a:t>3</a:t>
            </a:r>
            <a:r>
              <a:rPr lang="ja-JP" altLang="en-US" sz="1100" dirty="0"/>
              <a:t>で示したように、発病率が低いので、陽性の中に未発病の誤診断が多数含まれていることから理解しやすいと考える。</a:t>
            </a:r>
            <a:endParaRPr lang="en-US" altLang="ja-JP" sz="1100" dirty="0"/>
          </a:p>
          <a:p>
            <a:r>
              <a:rPr lang="ja-JP" altLang="en-US" sz="1100" dirty="0"/>
              <a:t>　なお、本課題と同様に大学レベルの内容での出題も十分に考えられる。</a:t>
            </a:r>
          </a:p>
        </p:txBody>
      </p:sp>
      <p:graphicFrame>
        <p:nvGraphicFramePr>
          <p:cNvPr id="12" name="表 11">
            <a:extLst>
              <a:ext uri="{FF2B5EF4-FFF2-40B4-BE49-F238E27FC236}">
                <a16:creationId xmlns:a16="http://schemas.microsoft.com/office/drawing/2014/main" id="{3702BBC2-BEF5-CE89-325D-144FAD51E459}"/>
              </a:ext>
            </a:extLst>
          </p:cNvPr>
          <p:cNvGraphicFramePr>
            <a:graphicFrameLocks noGrp="1"/>
          </p:cNvGraphicFramePr>
          <p:nvPr>
            <p:extLst>
              <p:ext uri="{D42A27DB-BD31-4B8C-83A1-F6EECF244321}">
                <p14:modId xmlns:p14="http://schemas.microsoft.com/office/powerpoint/2010/main" val="2505118669"/>
              </p:ext>
            </p:extLst>
          </p:nvPr>
        </p:nvGraphicFramePr>
        <p:xfrm>
          <a:off x="619126" y="1486630"/>
          <a:ext cx="2809874" cy="2894593"/>
        </p:xfrm>
        <a:graphic>
          <a:graphicData uri="http://schemas.openxmlformats.org/drawingml/2006/table">
            <a:tbl>
              <a:tblPr/>
              <a:tblGrid>
                <a:gridCol w="990386">
                  <a:extLst>
                    <a:ext uri="{9D8B030D-6E8A-4147-A177-3AD203B41FA5}">
                      <a16:colId xmlns:a16="http://schemas.microsoft.com/office/drawing/2014/main" val="4276269927"/>
                    </a:ext>
                  </a:extLst>
                </a:gridCol>
                <a:gridCol w="892103">
                  <a:extLst>
                    <a:ext uri="{9D8B030D-6E8A-4147-A177-3AD203B41FA5}">
                      <a16:colId xmlns:a16="http://schemas.microsoft.com/office/drawing/2014/main" val="980261400"/>
                    </a:ext>
                  </a:extLst>
                </a:gridCol>
                <a:gridCol w="927385">
                  <a:extLst>
                    <a:ext uri="{9D8B030D-6E8A-4147-A177-3AD203B41FA5}">
                      <a16:colId xmlns:a16="http://schemas.microsoft.com/office/drawing/2014/main" val="3967191430"/>
                    </a:ext>
                  </a:extLst>
                </a:gridCol>
              </a:tblGrid>
              <a:tr h="222661">
                <a:tc gridSpan="2">
                  <a:txBody>
                    <a:bodyPr/>
                    <a:lstStyle/>
                    <a:p>
                      <a:pPr algn="l" fontAlgn="ctr"/>
                      <a:r>
                        <a:rPr lang="ja-JP" altLang="en-US" sz="1100" b="0" i="0" u="none" strike="noStrike">
                          <a:solidFill>
                            <a:srgbClr val="000000"/>
                          </a:solidFill>
                          <a:effectLst/>
                          <a:latin typeface="游ゴシック" panose="020B0400000000000000" pitchFamily="50" charset="-128"/>
                          <a:ea typeface="游ゴシック" panose="020B0400000000000000" pitchFamily="50" charset="-128"/>
                        </a:rPr>
                        <a:t>表</a:t>
                      </a:r>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1. </a:t>
                      </a:r>
                      <a:r>
                        <a:rPr lang="ja-JP" altLang="en-US" sz="1100" b="0" i="0" u="none" strike="noStrike">
                          <a:solidFill>
                            <a:srgbClr val="000000"/>
                          </a:solidFill>
                          <a:effectLst/>
                          <a:latin typeface="游ゴシック" panose="020B0400000000000000" pitchFamily="50" charset="-128"/>
                          <a:ea typeface="游ゴシック" panose="020B0400000000000000" pitchFamily="50" charset="-128"/>
                        </a:rPr>
                        <a:t>発病率と検査精度</a:t>
                      </a:r>
                    </a:p>
                  </a:txBody>
                  <a:tcPr marL="9525" marR="9525" marT="9525" marB="0" anchor="ctr">
                    <a:lnL>
                      <a:noFill/>
                    </a:lnL>
                    <a:lnR>
                      <a:noFill/>
                    </a:lnR>
                    <a:lnT>
                      <a:noFill/>
                    </a:lnT>
                    <a:lnB w="6350" cap="flat" cmpd="sng" algn="ctr">
                      <a:solidFill>
                        <a:srgbClr val="000000"/>
                      </a:solidFill>
                      <a:prstDash val="solid"/>
                      <a:round/>
                      <a:headEnd type="none" w="med" len="med"/>
                      <a:tailEnd type="none" w="med" len="med"/>
                    </a:lnB>
                  </a:tcPr>
                </a:tc>
                <a:tc hMerge="1">
                  <a:txBody>
                    <a:bodyPr/>
                    <a:lstStyle/>
                    <a:p>
                      <a:endParaRPr kumimoji="1" lang="ja-JP" altLang="en-US"/>
                    </a:p>
                  </a:txBody>
                  <a:tcPr/>
                </a:tc>
                <a:tc>
                  <a:txBody>
                    <a:bodyPr/>
                    <a:lstStyle/>
                    <a:p>
                      <a:pPr algn="l" fontAlgn="ctr"/>
                      <a:endParaRPr lang="ja-JP" altLang="en-US" sz="1100" b="0" i="0" u="none" strike="noStrike">
                        <a:solidFill>
                          <a:srgbClr val="000000"/>
                        </a:solidFill>
                        <a:effectLst/>
                        <a:latin typeface="游ゴシック" panose="020B0400000000000000" pitchFamily="50" charset="-128"/>
                        <a:ea typeface="游ゴシック" panose="020B0400000000000000" pitchFamily="50" charset="-128"/>
                      </a:endParaRPr>
                    </a:p>
                  </a:txBody>
                  <a:tcPr marL="9525" marR="9525" marT="9525" marB="0" anchor="ctr">
                    <a:lnL>
                      <a:noFill/>
                    </a:lnL>
                    <a:lnR>
                      <a:noFill/>
                    </a:lnR>
                    <a:lnT>
                      <a:noFill/>
                    </a:lnT>
                    <a:lnB>
                      <a:noFill/>
                    </a:lnB>
                  </a:tcPr>
                </a:tc>
                <a:extLst>
                  <a:ext uri="{0D108BD9-81ED-4DB2-BD59-A6C34878D82A}">
                    <a16:rowId xmlns:a16="http://schemas.microsoft.com/office/drawing/2014/main" val="3651604429"/>
                  </a:ext>
                </a:extLst>
              </a:tr>
              <a:tr h="222661">
                <a:tc>
                  <a:txBody>
                    <a:bodyPr/>
                    <a:lstStyle/>
                    <a:p>
                      <a:pPr algn="l" fontAlgn="ctr"/>
                      <a:r>
                        <a:rPr lang="ja-JP" altLang="en-US" sz="1100" b="0" i="0" u="none" strike="noStrike">
                          <a:solidFill>
                            <a:srgbClr val="000000"/>
                          </a:solidFill>
                          <a:effectLst/>
                          <a:latin typeface="游ゴシック" panose="020B0400000000000000" pitchFamily="50" charset="-128"/>
                          <a:ea typeface="游ゴシック" panose="020B0400000000000000" pitchFamily="50" charset="-128"/>
                        </a:rPr>
                        <a:t>発病率</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0.05%</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(1</a:t>
                      </a:r>
                      <a:r>
                        <a:rPr lang="ja-JP" altLang="en-US" sz="1100" b="0" i="0" u="none" strike="noStrike">
                          <a:solidFill>
                            <a:srgbClr val="000000"/>
                          </a:solidFill>
                          <a:effectLst/>
                          <a:latin typeface="游ゴシック" panose="020B0400000000000000" pitchFamily="50" charset="-128"/>
                          <a:ea typeface="游ゴシック" panose="020B0400000000000000" pitchFamily="50" charset="-128"/>
                        </a:rPr>
                        <a:t>万人で</a:t>
                      </a:r>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5</a:t>
                      </a:r>
                      <a:r>
                        <a:rPr lang="ja-JP" altLang="en-US" sz="1100" b="0" i="0" u="none" strike="noStrike">
                          <a:solidFill>
                            <a:srgbClr val="000000"/>
                          </a:solidFill>
                          <a:effectLst/>
                          <a:latin typeface="游ゴシック" panose="020B0400000000000000" pitchFamily="50" charset="-128"/>
                          <a:ea typeface="游ゴシック" panose="020B0400000000000000" pitchFamily="50" charset="-128"/>
                        </a:rPr>
                        <a:t>人</a:t>
                      </a:r>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a:t>
                      </a:r>
                    </a:p>
                  </a:txBody>
                  <a:tcPr marL="9525" marR="9525" marT="9525" marB="0" anchor="ctr">
                    <a:lnL w="6350" cap="flat" cmpd="sng" algn="ctr">
                      <a:solidFill>
                        <a:srgbClr val="000000"/>
                      </a:solidFill>
                      <a:prstDash val="solid"/>
                      <a:round/>
                      <a:headEnd type="none" w="med" len="med"/>
                      <a:tailEnd type="none" w="med" len="med"/>
                    </a:lnL>
                    <a:lnR>
                      <a:noFill/>
                    </a:lnR>
                    <a:lnT>
                      <a:noFill/>
                    </a:lnT>
                    <a:lnB>
                      <a:noFill/>
                    </a:lnB>
                  </a:tcPr>
                </a:tc>
                <a:extLst>
                  <a:ext uri="{0D108BD9-81ED-4DB2-BD59-A6C34878D82A}">
                    <a16:rowId xmlns:a16="http://schemas.microsoft.com/office/drawing/2014/main" val="256842768"/>
                  </a:ext>
                </a:extLst>
              </a:tr>
              <a:tr h="222661">
                <a:tc>
                  <a:txBody>
                    <a:bodyPr/>
                    <a:lstStyle/>
                    <a:p>
                      <a:pPr algn="l" fontAlgn="ctr"/>
                      <a:r>
                        <a:rPr lang="ja-JP" altLang="en-US" sz="1100" b="0" i="0" u="none" strike="noStrike">
                          <a:solidFill>
                            <a:srgbClr val="000000"/>
                          </a:solidFill>
                          <a:effectLst/>
                          <a:latin typeface="游ゴシック" panose="020B0400000000000000" pitchFamily="50" charset="-128"/>
                          <a:ea typeface="游ゴシック" panose="020B0400000000000000" pitchFamily="50" charset="-128"/>
                        </a:rPr>
                        <a:t>発病で陽性</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98.00%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endParaRPr lang="ja-JP" altLang="en-US" sz="1100" b="0" i="0" u="none" strike="noStrike">
                        <a:solidFill>
                          <a:srgbClr val="000000"/>
                        </a:solidFill>
                        <a:effectLst/>
                        <a:latin typeface="游ゴシック" panose="020B0400000000000000" pitchFamily="50" charset="-128"/>
                        <a:ea typeface="游ゴシック" panose="020B0400000000000000" pitchFamily="50" charset="-128"/>
                      </a:endParaRPr>
                    </a:p>
                  </a:txBody>
                  <a:tcPr marL="9525" marR="9525" marT="9525" marB="0" anchor="ctr">
                    <a:lnL w="6350" cap="flat" cmpd="sng" algn="ctr">
                      <a:solidFill>
                        <a:srgbClr val="000000"/>
                      </a:solidFill>
                      <a:prstDash val="solid"/>
                      <a:round/>
                      <a:headEnd type="none" w="med" len="med"/>
                      <a:tailEnd type="none" w="med" len="med"/>
                    </a:lnL>
                    <a:lnR>
                      <a:noFill/>
                    </a:lnR>
                    <a:lnT>
                      <a:noFill/>
                    </a:lnT>
                    <a:lnB>
                      <a:noFill/>
                    </a:lnB>
                  </a:tcPr>
                </a:tc>
                <a:extLst>
                  <a:ext uri="{0D108BD9-81ED-4DB2-BD59-A6C34878D82A}">
                    <a16:rowId xmlns:a16="http://schemas.microsoft.com/office/drawing/2014/main" val="330818272"/>
                  </a:ext>
                </a:extLst>
              </a:tr>
              <a:tr h="222661">
                <a:tc>
                  <a:txBody>
                    <a:bodyPr/>
                    <a:lstStyle/>
                    <a:p>
                      <a:pPr algn="l" fontAlgn="ctr"/>
                      <a:r>
                        <a:rPr lang="ja-JP" altLang="en-US" sz="1100" b="0" i="0" u="none" strike="noStrike">
                          <a:solidFill>
                            <a:srgbClr val="000000"/>
                          </a:solidFill>
                          <a:effectLst/>
                          <a:latin typeface="游ゴシック" panose="020B0400000000000000" pitchFamily="50" charset="-128"/>
                          <a:ea typeface="游ゴシック" panose="020B0400000000000000" pitchFamily="50" charset="-128"/>
                        </a:rPr>
                        <a:t>未発病で陽性</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1100" b="0" i="0" u="none" strike="noStrike" dirty="0">
                          <a:solidFill>
                            <a:srgbClr val="000000"/>
                          </a:solidFill>
                          <a:effectLst/>
                          <a:latin typeface="游ゴシック" panose="020B0400000000000000" pitchFamily="50" charset="-128"/>
                          <a:ea typeface="游ゴシック" panose="020B0400000000000000" pitchFamily="50" charset="-128"/>
                        </a:rPr>
                        <a:t>1.00%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endParaRPr lang="ja-JP" altLang="en-US" sz="11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9525" marR="9525" marT="9525" marB="0" anchor="ctr">
                    <a:lnL w="6350" cap="flat" cmpd="sng" algn="ctr">
                      <a:solidFill>
                        <a:srgbClr val="000000"/>
                      </a:solidFill>
                      <a:prstDash val="solid"/>
                      <a:round/>
                      <a:headEnd type="none" w="med" len="med"/>
                      <a:tailEnd type="none" w="med" len="med"/>
                    </a:lnL>
                    <a:lnR>
                      <a:noFill/>
                    </a:lnR>
                    <a:lnT>
                      <a:noFill/>
                    </a:lnT>
                    <a:lnB>
                      <a:noFill/>
                    </a:lnB>
                  </a:tcPr>
                </a:tc>
                <a:extLst>
                  <a:ext uri="{0D108BD9-81ED-4DB2-BD59-A6C34878D82A}">
                    <a16:rowId xmlns:a16="http://schemas.microsoft.com/office/drawing/2014/main" val="2450393870"/>
                  </a:ext>
                </a:extLst>
              </a:tr>
              <a:tr h="222661">
                <a:tc>
                  <a:txBody>
                    <a:bodyPr/>
                    <a:lstStyle/>
                    <a:p>
                      <a:pPr algn="l" fontAlgn="ctr"/>
                      <a:endParaRPr lang="ja-JP" altLang="en-US" sz="1100" b="0" i="0" u="none" strike="noStrike">
                        <a:solidFill>
                          <a:srgbClr val="000000"/>
                        </a:solidFill>
                        <a:effectLst/>
                        <a:latin typeface="游ゴシック" panose="020B0400000000000000" pitchFamily="50" charset="-128"/>
                        <a:ea typeface="游ゴシック" panose="020B0400000000000000" pitchFamily="50" charset="-128"/>
                      </a:endParaRPr>
                    </a:p>
                  </a:txBody>
                  <a:tcPr marL="9525" marR="9525" marT="9525" marB="0" anchor="ctr">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ctr"/>
                      <a:endParaRPr lang="ja-JP" altLang="en-US" sz="1100" b="0" i="0" u="none" strike="noStrike">
                        <a:solidFill>
                          <a:srgbClr val="000000"/>
                        </a:solidFill>
                        <a:effectLst/>
                        <a:latin typeface="游ゴシック" panose="020B0400000000000000" pitchFamily="50" charset="-128"/>
                        <a:ea typeface="游ゴシック" panose="020B0400000000000000" pitchFamily="50" charset="-128"/>
                      </a:endParaRPr>
                    </a:p>
                  </a:txBody>
                  <a:tcPr marL="9525" marR="9525" marT="9525" marB="0" anchor="ctr">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ctr"/>
                      <a:endParaRPr lang="ja-JP" altLang="en-US" sz="1100" b="0" i="0" u="none" strike="noStrike">
                        <a:solidFill>
                          <a:srgbClr val="000000"/>
                        </a:solidFill>
                        <a:effectLst/>
                        <a:latin typeface="游ゴシック" panose="020B0400000000000000" pitchFamily="50" charset="-128"/>
                        <a:ea typeface="游ゴシック" panose="020B0400000000000000" pitchFamily="50" charset="-128"/>
                      </a:endParaRPr>
                    </a:p>
                  </a:txBody>
                  <a:tcPr marL="9525" marR="9525" marT="9525" marB="0" anchor="ctr">
                    <a:lnL>
                      <a:noFill/>
                    </a:lnL>
                    <a:lnR>
                      <a:noFill/>
                    </a:lnR>
                    <a:lnT>
                      <a:noFill/>
                    </a:lnT>
                    <a:lnB>
                      <a:noFill/>
                    </a:lnB>
                  </a:tcPr>
                </a:tc>
                <a:extLst>
                  <a:ext uri="{0D108BD9-81ED-4DB2-BD59-A6C34878D82A}">
                    <a16:rowId xmlns:a16="http://schemas.microsoft.com/office/drawing/2014/main" val="1216154489"/>
                  </a:ext>
                </a:extLst>
              </a:tr>
              <a:tr h="222661">
                <a:tc gridSpan="2">
                  <a:txBody>
                    <a:bodyPr/>
                    <a:lstStyle/>
                    <a:p>
                      <a:pPr algn="l" fontAlgn="ctr"/>
                      <a:r>
                        <a:rPr lang="ja-JP" altLang="en-US" sz="1100" b="0" i="0" u="none" strike="noStrike">
                          <a:solidFill>
                            <a:srgbClr val="000000"/>
                          </a:solidFill>
                          <a:effectLst/>
                          <a:latin typeface="游ゴシック" panose="020B0400000000000000" pitchFamily="50" charset="-128"/>
                          <a:ea typeface="游ゴシック" panose="020B0400000000000000" pitchFamily="50" charset="-128"/>
                        </a:rPr>
                        <a:t>表</a:t>
                      </a:r>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2. </a:t>
                      </a:r>
                      <a:r>
                        <a:rPr lang="ja-JP" altLang="en-US" sz="1100" b="0" i="0" u="none" strike="noStrike">
                          <a:solidFill>
                            <a:srgbClr val="000000"/>
                          </a:solidFill>
                          <a:effectLst/>
                          <a:latin typeface="游ゴシック" panose="020B0400000000000000" pitchFamily="50" charset="-128"/>
                          <a:ea typeface="游ゴシック" panose="020B0400000000000000" pitchFamily="50" charset="-128"/>
                        </a:rPr>
                        <a:t>検査と発病状況</a:t>
                      </a:r>
                    </a:p>
                  </a:txBody>
                  <a:tcPr marL="9525" marR="9525" marT="9525" marB="0" anchor="ctr">
                    <a:lnL>
                      <a:noFill/>
                    </a:lnL>
                    <a:lnR>
                      <a:noFill/>
                    </a:lnR>
                    <a:lnT>
                      <a:noFill/>
                    </a:lnT>
                    <a:lnB w="6350" cap="flat" cmpd="sng" algn="ctr">
                      <a:solidFill>
                        <a:srgbClr val="000000"/>
                      </a:solidFill>
                      <a:prstDash val="solid"/>
                      <a:round/>
                      <a:headEnd type="none" w="med" len="med"/>
                      <a:tailEnd type="none" w="med" len="med"/>
                    </a:lnB>
                  </a:tcPr>
                </a:tc>
                <a:tc hMerge="1">
                  <a:txBody>
                    <a:bodyPr/>
                    <a:lstStyle/>
                    <a:p>
                      <a:endParaRPr kumimoji="1" lang="ja-JP" altLang="en-US"/>
                    </a:p>
                  </a:txBody>
                  <a:tcPr/>
                </a:tc>
                <a:tc>
                  <a:txBody>
                    <a:bodyPr/>
                    <a:lstStyle/>
                    <a:p>
                      <a:pPr algn="l" fontAlgn="ctr"/>
                      <a:endParaRPr lang="ja-JP" altLang="en-US" sz="1100" b="0" i="0" u="none" strike="noStrike">
                        <a:solidFill>
                          <a:srgbClr val="000000"/>
                        </a:solidFill>
                        <a:effectLst/>
                        <a:latin typeface="游ゴシック" panose="020B0400000000000000" pitchFamily="50" charset="-128"/>
                        <a:ea typeface="游ゴシック" panose="020B0400000000000000" pitchFamily="50" charset="-128"/>
                      </a:endParaRPr>
                    </a:p>
                  </a:txBody>
                  <a:tcPr marL="9525" marR="9525" marT="9525" marB="0" anchor="ctr">
                    <a:lnL>
                      <a:noFill/>
                    </a:lnL>
                    <a:lnR>
                      <a:noFill/>
                    </a:lnR>
                    <a:lnT>
                      <a:noFill/>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141223482"/>
                  </a:ext>
                </a:extLst>
              </a:tr>
              <a:tr h="222661">
                <a:tc>
                  <a:txBody>
                    <a:bodyPr/>
                    <a:lstStyle/>
                    <a:p>
                      <a:pPr algn="l" fontAlgn="ctr"/>
                      <a:r>
                        <a:rPr lang="ja-JP" altLang="en-US" sz="11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1100" b="0" i="0" u="none" strike="noStrike">
                          <a:solidFill>
                            <a:srgbClr val="000000"/>
                          </a:solidFill>
                          <a:effectLst/>
                          <a:latin typeface="游ゴシック" panose="020B0400000000000000" pitchFamily="50" charset="-128"/>
                          <a:ea typeface="游ゴシック" panose="020B0400000000000000" pitchFamily="50" charset="-128"/>
                        </a:rPr>
                        <a:t>発病</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1100" b="0" i="0" u="none" strike="noStrike">
                          <a:solidFill>
                            <a:srgbClr val="000000"/>
                          </a:solidFill>
                          <a:effectLst/>
                          <a:latin typeface="游ゴシック" panose="020B0400000000000000" pitchFamily="50" charset="-128"/>
                          <a:ea typeface="游ゴシック" panose="020B0400000000000000" pitchFamily="50" charset="-128"/>
                        </a:rPr>
                        <a:t>未発病</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768473912"/>
                  </a:ext>
                </a:extLst>
              </a:tr>
              <a:tr h="222661">
                <a:tc>
                  <a:txBody>
                    <a:bodyPr/>
                    <a:lstStyle/>
                    <a:p>
                      <a:pPr algn="l" fontAlgn="ctr"/>
                      <a:r>
                        <a:rPr lang="ja-JP" altLang="en-US" sz="1100" b="0" i="0" u="none" strike="noStrike">
                          <a:solidFill>
                            <a:srgbClr val="000000"/>
                          </a:solidFill>
                          <a:effectLst/>
                          <a:latin typeface="游ゴシック" panose="020B0400000000000000" pitchFamily="50" charset="-128"/>
                          <a:ea typeface="游ゴシック" panose="020B0400000000000000" pitchFamily="50" charset="-128"/>
                        </a:rPr>
                        <a:t>陽性</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0.0490%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r" fontAlgn="ctr"/>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0.9995%</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extLst>
                  <a:ext uri="{0D108BD9-81ED-4DB2-BD59-A6C34878D82A}">
                    <a16:rowId xmlns:a16="http://schemas.microsoft.com/office/drawing/2014/main" val="1999565905"/>
                  </a:ext>
                </a:extLst>
              </a:tr>
              <a:tr h="222661">
                <a:tc>
                  <a:txBody>
                    <a:bodyPr/>
                    <a:lstStyle/>
                    <a:p>
                      <a:pPr algn="l" fontAlgn="ctr"/>
                      <a:r>
                        <a:rPr lang="ja-JP" altLang="en-US" sz="1100" b="0" i="0" u="none" strike="noStrike">
                          <a:solidFill>
                            <a:srgbClr val="000000"/>
                          </a:solidFill>
                          <a:effectLst/>
                          <a:latin typeface="游ゴシック" panose="020B0400000000000000" pitchFamily="50" charset="-128"/>
                          <a:ea typeface="游ゴシック" panose="020B0400000000000000" pitchFamily="50" charset="-128"/>
                        </a:rPr>
                        <a:t>陰性</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0.0010%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r" fontAlgn="ctr"/>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98.9505%</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extLst>
                  <a:ext uri="{0D108BD9-81ED-4DB2-BD59-A6C34878D82A}">
                    <a16:rowId xmlns:a16="http://schemas.microsoft.com/office/drawing/2014/main" val="391693496"/>
                  </a:ext>
                </a:extLst>
              </a:tr>
              <a:tr h="222661">
                <a:tc>
                  <a:txBody>
                    <a:bodyPr/>
                    <a:lstStyle/>
                    <a:p>
                      <a:pPr algn="l" fontAlgn="ctr"/>
                      <a:r>
                        <a:rPr lang="ja-JP" altLang="en-US" sz="1100" b="0" i="0" u="none" strike="noStrike">
                          <a:solidFill>
                            <a:srgbClr val="000000"/>
                          </a:solidFill>
                          <a:effectLst/>
                          <a:latin typeface="游ゴシック" panose="020B0400000000000000" pitchFamily="50" charset="-128"/>
                          <a:ea typeface="游ゴシック" panose="020B0400000000000000" pitchFamily="50" charset="-128"/>
                        </a:rPr>
                        <a:t>合計</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0.0500%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99.9500%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extLst>
                  <a:ext uri="{0D108BD9-81ED-4DB2-BD59-A6C34878D82A}">
                    <a16:rowId xmlns:a16="http://schemas.microsoft.com/office/drawing/2014/main" val="2899954086"/>
                  </a:ext>
                </a:extLst>
              </a:tr>
              <a:tr h="222661">
                <a:tc>
                  <a:txBody>
                    <a:bodyPr/>
                    <a:lstStyle/>
                    <a:p>
                      <a:pPr algn="l" fontAlgn="ctr"/>
                      <a:endParaRPr lang="ja-JP" altLang="en-US" sz="2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9525" marR="9525" marT="9525" marB="0" anchor="ctr">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ctr"/>
                      <a:endParaRPr lang="ja-JP" altLang="en-US" sz="2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9525" marR="9525" marT="9525" marB="0" anchor="ctr">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ctr"/>
                      <a:endParaRPr lang="ja-JP" altLang="en-US" sz="2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9525" marR="9525" marT="9525" marB="0" anchor="ctr">
                    <a:lnL>
                      <a:noFill/>
                    </a:lnL>
                    <a:lnR>
                      <a:noFill/>
                    </a:lnR>
                    <a:lnT w="6350"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val="1828764645"/>
                  </a:ext>
                </a:extLst>
              </a:tr>
              <a:tr h="222661">
                <a:tc gridSpan="3">
                  <a:txBody>
                    <a:bodyPr/>
                    <a:lstStyle/>
                    <a:p>
                      <a:pPr algn="l" fontAlgn="ctr"/>
                      <a:r>
                        <a:rPr lang="ja-JP" altLang="en-US" sz="1100" b="0" i="0" u="none" strike="noStrike">
                          <a:solidFill>
                            <a:srgbClr val="000000"/>
                          </a:solidFill>
                          <a:effectLst/>
                          <a:latin typeface="游ゴシック" panose="020B0400000000000000" pitchFamily="50" charset="-128"/>
                          <a:ea typeface="游ゴシック" panose="020B0400000000000000" pitchFamily="50" charset="-128"/>
                        </a:rPr>
                        <a:t>検査で陽性で実際に発病している割合</a:t>
                      </a:r>
                    </a:p>
                  </a:txBody>
                  <a:tcPr marL="9525" marR="9525" marT="9525" marB="0" anchor="ctr">
                    <a:lnL>
                      <a:noFill/>
                    </a:lnL>
                    <a:lnR>
                      <a:noFill/>
                    </a:lnR>
                    <a:lnT>
                      <a:noFill/>
                    </a:lnT>
                    <a:lnB w="6350" cap="flat" cmpd="sng" algn="ctr">
                      <a:solidFill>
                        <a:srgbClr val="000000"/>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2490779370"/>
                  </a:ext>
                </a:extLst>
              </a:tr>
              <a:tr h="222661">
                <a:tc>
                  <a:txBody>
                    <a:bodyPr/>
                    <a:lstStyle/>
                    <a:p>
                      <a:pPr algn="r" fontAlgn="ctr"/>
                      <a:r>
                        <a:rPr lang="en-US" altLang="ja-JP" sz="1100" b="0" i="0" u="none" strike="noStrike" dirty="0">
                          <a:solidFill>
                            <a:srgbClr val="000000"/>
                          </a:solidFill>
                          <a:effectLst/>
                          <a:latin typeface="游ゴシック" panose="020B0400000000000000" pitchFamily="50" charset="-128"/>
                          <a:ea typeface="游ゴシック" panose="020B0400000000000000" pitchFamily="50" charset="-128"/>
                        </a:rPr>
                        <a:t>0.0490%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l" fontAlgn="ctr"/>
                      <a:endParaRPr lang="ja-JP" altLang="en-US" sz="1100" b="0" i="0" u="none" strike="noStrike">
                        <a:solidFill>
                          <a:srgbClr val="000000"/>
                        </a:solidFill>
                        <a:effectLst/>
                        <a:latin typeface="游ゴシック" panose="020B0400000000000000" pitchFamily="50" charset="-128"/>
                        <a:ea typeface="游ゴシック" panose="020B0400000000000000" pitchFamily="50" charset="-128"/>
                      </a:endParaRPr>
                    </a:p>
                  </a:txBody>
                  <a:tcPr marL="9525" marR="9525" marT="9525" marB="0" anchor="ctr">
                    <a:lnL w="6350" cap="flat" cmpd="sng" algn="ctr">
                      <a:solidFill>
                        <a:srgbClr val="000000"/>
                      </a:solidFill>
                      <a:prstDash val="solid"/>
                      <a:round/>
                      <a:headEnd type="none" w="med" len="med"/>
                      <a:tailEnd type="none" w="med" len="med"/>
                    </a:lnL>
                    <a:lnR>
                      <a:noFill/>
                    </a:lnR>
                    <a:lnT>
                      <a:noFill/>
                    </a:lnT>
                    <a:lnB>
                      <a:noFill/>
                    </a:lnB>
                  </a:tcPr>
                </a:tc>
                <a:tc>
                  <a:txBody>
                    <a:bodyPr/>
                    <a:lstStyle/>
                    <a:p>
                      <a:pPr algn="l" fontAlgn="ctr"/>
                      <a:endParaRPr lang="ja-JP" altLang="en-US" sz="11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9525" marR="9525" marT="9525" marB="0" anchor="ctr">
                    <a:lnL>
                      <a:noFill/>
                    </a:lnL>
                    <a:lnR>
                      <a:noFill/>
                    </a:lnR>
                    <a:lnT>
                      <a:noFill/>
                    </a:lnT>
                    <a:lnB>
                      <a:noFill/>
                    </a:lnB>
                  </a:tcPr>
                </a:tc>
                <a:extLst>
                  <a:ext uri="{0D108BD9-81ED-4DB2-BD59-A6C34878D82A}">
                    <a16:rowId xmlns:a16="http://schemas.microsoft.com/office/drawing/2014/main" val="3255528534"/>
                  </a:ext>
                </a:extLst>
              </a:tr>
            </a:tbl>
          </a:graphicData>
        </a:graphic>
      </p:graphicFrame>
      <p:graphicFrame>
        <p:nvGraphicFramePr>
          <p:cNvPr id="13" name="表 12">
            <a:extLst>
              <a:ext uri="{FF2B5EF4-FFF2-40B4-BE49-F238E27FC236}">
                <a16:creationId xmlns:a16="http://schemas.microsoft.com/office/drawing/2014/main" id="{CB2BBA2E-DFB3-7BAF-A02D-A12435FB0514}"/>
              </a:ext>
            </a:extLst>
          </p:cNvPr>
          <p:cNvGraphicFramePr>
            <a:graphicFrameLocks noGrp="1"/>
          </p:cNvGraphicFramePr>
          <p:nvPr>
            <p:extLst>
              <p:ext uri="{D42A27DB-BD31-4B8C-83A1-F6EECF244321}">
                <p14:modId xmlns:p14="http://schemas.microsoft.com/office/powerpoint/2010/main" val="3172786378"/>
              </p:ext>
            </p:extLst>
          </p:nvPr>
        </p:nvGraphicFramePr>
        <p:xfrm>
          <a:off x="3547945" y="1711725"/>
          <a:ext cx="2819584" cy="2118360"/>
        </p:xfrm>
        <a:graphic>
          <a:graphicData uri="http://schemas.openxmlformats.org/drawingml/2006/table">
            <a:tbl>
              <a:tblPr/>
              <a:tblGrid>
                <a:gridCol w="570979">
                  <a:extLst>
                    <a:ext uri="{9D8B030D-6E8A-4147-A177-3AD203B41FA5}">
                      <a16:colId xmlns:a16="http://schemas.microsoft.com/office/drawing/2014/main" val="1552635587"/>
                    </a:ext>
                  </a:extLst>
                </a:gridCol>
                <a:gridCol w="734323">
                  <a:extLst>
                    <a:ext uri="{9D8B030D-6E8A-4147-A177-3AD203B41FA5}">
                      <a16:colId xmlns:a16="http://schemas.microsoft.com/office/drawing/2014/main" val="3615230262"/>
                    </a:ext>
                  </a:extLst>
                </a:gridCol>
                <a:gridCol w="759216">
                  <a:extLst>
                    <a:ext uri="{9D8B030D-6E8A-4147-A177-3AD203B41FA5}">
                      <a16:colId xmlns:a16="http://schemas.microsoft.com/office/drawing/2014/main" val="911760361"/>
                    </a:ext>
                  </a:extLst>
                </a:gridCol>
                <a:gridCol w="755066">
                  <a:extLst>
                    <a:ext uri="{9D8B030D-6E8A-4147-A177-3AD203B41FA5}">
                      <a16:colId xmlns:a16="http://schemas.microsoft.com/office/drawing/2014/main" val="1815519278"/>
                    </a:ext>
                  </a:extLst>
                </a:gridCol>
              </a:tblGrid>
              <a:tr h="238125">
                <a:tc gridSpan="3">
                  <a:txBody>
                    <a:bodyPr/>
                    <a:lstStyle/>
                    <a:p>
                      <a:pPr algn="l" fontAlgn="ctr"/>
                      <a:r>
                        <a:rPr lang="ja-JP" altLang="en-US" sz="1100" b="0" i="0" u="none" strike="noStrike">
                          <a:solidFill>
                            <a:srgbClr val="000000"/>
                          </a:solidFill>
                          <a:effectLst/>
                          <a:latin typeface="游ゴシック" panose="020B0400000000000000" pitchFamily="50" charset="-128"/>
                          <a:ea typeface="游ゴシック" panose="020B0400000000000000" pitchFamily="50" charset="-128"/>
                        </a:rPr>
                        <a:t>表</a:t>
                      </a:r>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3. </a:t>
                      </a:r>
                      <a:r>
                        <a:rPr lang="ja-JP" altLang="en-US" sz="1100" b="0" i="0" u="none" strike="noStrike">
                          <a:solidFill>
                            <a:srgbClr val="000000"/>
                          </a:solidFill>
                          <a:effectLst/>
                          <a:latin typeface="游ゴシック" panose="020B0400000000000000" pitchFamily="50" charset="-128"/>
                          <a:ea typeface="游ゴシック" panose="020B0400000000000000" pitchFamily="50" charset="-128"/>
                        </a:rPr>
                        <a:t>検査人数と発病人数</a:t>
                      </a:r>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(100</a:t>
                      </a:r>
                      <a:r>
                        <a:rPr lang="ja-JP" altLang="en-US" sz="1100" b="0" i="0" u="none" strike="noStrike">
                          <a:solidFill>
                            <a:srgbClr val="000000"/>
                          </a:solidFill>
                          <a:effectLst/>
                          <a:latin typeface="游ゴシック" panose="020B0400000000000000" pitchFamily="50" charset="-128"/>
                          <a:ea typeface="游ゴシック" panose="020B0400000000000000" pitchFamily="50" charset="-128"/>
                        </a:rPr>
                        <a:t>万人を想定</a:t>
                      </a:r>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a:t>
                      </a:r>
                    </a:p>
                  </a:txBody>
                  <a:tcPr marL="9525" marR="9525" marT="9525" marB="0" anchor="ctr">
                    <a:lnL>
                      <a:noFill/>
                    </a:lnL>
                    <a:lnR>
                      <a:noFill/>
                    </a:lnR>
                    <a:lnT>
                      <a:noFill/>
                    </a:lnT>
                    <a:lnB w="6350" cap="flat" cmpd="sng" algn="ctr">
                      <a:solidFill>
                        <a:srgbClr val="000000"/>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a:txBody>
                    <a:bodyPr/>
                    <a:lstStyle/>
                    <a:p>
                      <a:pPr algn="l" fontAlgn="ctr"/>
                      <a:endParaRPr lang="ja-JP" altLang="en-US" sz="1100" b="0" i="0" u="none" strike="noStrike">
                        <a:solidFill>
                          <a:srgbClr val="000000"/>
                        </a:solidFill>
                        <a:effectLst/>
                        <a:latin typeface="游ゴシック" panose="020B0400000000000000" pitchFamily="50" charset="-128"/>
                        <a:ea typeface="游ゴシック" panose="020B0400000000000000" pitchFamily="50" charset="-128"/>
                      </a:endParaRPr>
                    </a:p>
                  </a:txBody>
                  <a:tcPr marL="9525" marR="9525" marT="9525" marB="0" anchor="ctr">
                    <a:lnL>
                      <a:noFill/>
                    </a:lnL>
                    <a:lnR>
                      <a:noFill/>
                    </a:lnR>
                    <a:lnT>
                      <a:noFill/>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892605301"/>
                  </a:ext>
                </a:extLst>
              </a:tr>
              <a:tr h="238125">
                <a:tc>
                  <a:txBody>
                    <a:bodyPr/>
                    <a:lstStyle/>
                    <a:p>
                      <a:pPr algn="l" fontAlgn="ctr"/>
                      <a:r>
                        <a:rPr lang="ja-JP" altLang="en-US" sz="11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1100" b="0" i="0" u="none" strike="noStrike">
                          <a:solidFill>
                            <a:srgbClr val="000000"/>
                          </a:solidFill>
                          <a:effectLst/>
                          <a:latin typeface="游ゴシック" panose="020B0400000000000000" pitchFamily="50" charset="-128"/>
                          <a:ea typeface="游ゴシック" panose="020B0400000000000000" pitchFamily="50" charset="-128"/>
                        </a:rPr>
                        <a:t>発病</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1100" b="0" i="0" u="none" strike="noStrike">
                          <a:solidFill>
                            <a:srgbClr val="000000"/>
                          </a:solidFill>
                          <a:effectLst/>
                          <a:latin typeface="游ゴシック" panose="020B0400000000000000" pitchFamily="50" charset="-128"/>
                          <a:ea typeface="游ゴシック" panose="020B0400000000000000" pitchFamily="50" charset="-128"/>
                        </a:rPr>
                        <a:t>未発病</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1100" b="0" i="0" u="none" strike="noStrike">
                          <a:solidFill>
                            <a:srgbClr val="000000"/>
                          </a:solidFill>
                          <a:effectLst/>
                          <a:latin typeface="游ゴシック" panose="020B0400000000000000" pitchFamily="50" charset="-128"/>
                          <a:ea typeface="游ゴシック" panose="020B0400000000000000" pitchFamily="50" charset="-128"/>
                        </a:rPr>
                        <a:t>合計</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32024767"/>
                  </a:ext>
                </a:extLst>
              </a:tr>
              <a:tr h="238125">
                <a:tc>
                  <a:txBody>
                    <a:bodyPr/>
                    <a:lstStyle/>
                    <a:p>
                      <a:pPr algn="l" fontAlgn="ctr"/>
                      <a:r>
                        <a:rPr lang="ja-JP" altLang="en-US" sz="1100" b="0" i="0" u="none" strike="noStrike">
                          <a:solidFill>
                            <a:srgbClr val="000000"/>
                          </a:solidFill>
                          <a:effectLst/>
                          <a:latin typeface="游ゴシック" panose="020B0400000000000000" pitchFamily="50" charset="-128"/>
                          <a:ea typeface="游ゴシック" panose="020B0400000000000000" pitchFamily="50" charset="-128"/>
                        </a:rPr>
                        <a:t>陽性</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490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r" fontAlgn="ctr"/>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9995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r" fontAlgn="ctr"/>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10485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extLst>
                  <a:ext uri="{0D108BD9-81ED-4DB2-BD59-A6C34878D82A}">
                    <a16:rowId xmlns:a16="http://schemas.microsoft.com/office/drawing/2014/main" val="787384957"/>
                  </a:ext>
                </a:extLst>
              </a:tr>
              <a:tr h="238125">
                <a:tc>
                  <a:txBody>
                    <a:bodyPr/>
                    <a:lstStyle/>
                    <a:p>
                      <a:pPr algn="l" fontAlgn="ctr"/>
                      <a:r>
                        <a:rPr lang="ja-JP" altLang="en-US" sz="1100" b="0" i="0" u="none" strike="noStrike">
                          <a:solidFill>
                            <a:srgbClr val="000000"/>
                          </a:solidFill>
                          <a:effectLst/>
                          <a:latin typeface="游ゴシック" panose="020B0400000000000000" pitchFamily="50" charset="-128"/>
                          <a:ea typeface="游ゴシック" panose="020B0400000000000000" pitchFamily="50" charset="-128"/>
                        </a:rPr>
                        <a:t>陰性</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10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r" fontAlgn="ctr"/>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989505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r" fontAlgn="ctr"/>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989515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extLst>
                  <a:ext uri="{0D108BD9-81ED-4DB2-BD59-A6C34878D82A}">
                    <a16:rowId xmlns:a16="http://schemas.microsoft.com/office/drawing/2014/main" val="1781427393"/>
                  </a:ext>
                </a:extLst>
              </a:tr>
              <a:tr h="238125">
                <a:tc>
                  <a:txBody>
                    <a:bodyPr/>
                    <a:lstStyle/>
                    <a:p>
                      <a:pPr algn="l" fontAlgn="ctr"/>
                      <a:r>
                        <a:rPr lang="ja-JP" altLang="en-US" sz="1100" b="0" i="0" u="none" strike="noStrike">
                          <a:solidFill>
                            <a:srgbClr val="000000"/>
                          </a:solidFill>
                          <a:effectLst/>
                          <a:latin typeface="游ゴシック" panose="020B0400000000000000" pitchFamily="50" charset="-128"/>
                          <a:ea typeface="游ゴシック" panose="020B0400000000000000" pitchFamily="50" charset="-128"/>
                        </a:rPr>
                        <a:t>合計</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500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r" fontAlgn="ctr"/>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999500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r" fontAlgn="ctr"/>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1000000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extLst>
                  <a:ext uri="{0D108BD9-81ED-4DB2-BD59-A6C34878D82A}">
                    <a16:rowId xmlns:a16="http://schemas.microsoft.com/office/drawing/2014/main" val="3501571417"/>
                  </a:ext>
                </a:extLst>
              </a:tr>
              <a:tr h="238125">
                <a:tc>
                  <a:txBody>
                    <a:bodyPr/>
                    <a:lstStyle/>
                    <a:p>
                      <a:pPr algn="l" fontAlgn="ctr"/>
                      <a:endParaRPr lang="ja-JP" altLang="en-US" sz="1100" b="0" i="0" u="none" strike="noStrike">
                        <a:solidFill>
                          <a:srgbClr val="000000"/>
                        </a:solidFill>
                        <a:effectLst/>
                        <a:latin typeface="游ゴシック" panose="020B0400000000000000" pitchFamily="50" charset="-128"/>
                        <a:ea typeface="游ゴシック" panose="020B0400000000000000" pitchFamily="50" charset="-128"/>
                      </a:endParaRPr>
                    </a:p>
                  </a:txBody>
                  <a:tcPr marL="9525" marR="9525" marT="9525" marB="0" anchor="ctr">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ctr"/>
                      <a:endParaRPr lang="ja-JP" altLang="en-US" sz="1100" b="0" i="0" u="none" strike="noStrike">
                        <a:solidFill>
                          <a:srgbClr val="000000"/>
                        </a:solidFill>
                        <a:effectLst/>
                        <a:latin typeface="游ゴシック" panose="020B0400000000000000" pitchFamily="50" charset="-128"/>
                        <a:ea typeface="游ゴシック" panose="020B0400000000000000" pitchFamily="50" charset="-128"/>
                      </a:endParaRPr>
                    </a:p>
                  </a:txBody>
                  <a:tcPr marL="9525" marR="9525" marT="9525" marB="0" anchor="ctr">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ctr"/>
                      <a:endParaRPr lang="ja-JP" altLang="en-US" sz="1100" b="0" i="0" u="none" strike="noStrike">
                        <a:solidFill>
                          <a:srgbClr val="000000"/>
                        </a:solidFill>
                        <a:effectLst/>
                        <a:latin typeface="游ゴシック" panose="020B0400000000000000" pitchFamily="50" charset="-128"/>
                        <a:ea typeface="游ゴシック" panose="020B0400000000000000" pitchFamily="50" charset="-128"/>
                      </a:endParaRPr>
                    </a:p>
                  </a:txBody>
                  <a:tcPr marL="9525" marR="9525" marT="9525" marB="0" anchor="ctr">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ctr"/>
                      <a:endParaRPr lang="ja-JP" altLang="en-US" sz="1100" b="0" i="0" u="none" strike="noStrike">
                        <a:solidFill>
                          <a:srgbClr val="000000"/>
                        </a:solidFill>
                        <a:effectLst/>
                        <a:latin typeface="游ゴシック" panose="020B0400000000000000" pitchFamily="50" charset="-128"/>
                        <a:ea typeface="游ゴシック" panose="020B0400000000000000" pitchFamily="50" charset="-128"/>
                      </a:endParaRPr>
                    </a:p>
                  </a:txBody>
                  <a:tcPr marL="9525" marR="9525" marT="9525" marB="0" anchor="ctr">
                    <a:lnL>
                      <a:noFill/>
                    </a:lnL>
                    <a:lnR>
                      <a:noFill/>
                    </a:lnR>
                    <a:lnT w="6350"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val="4003858330"/>
                  </a:ext>
                </a:extLst>
              </a:tr>
              <a:tr h="238125">
                <a:tc gridSpan="3">
                  <a:txBody>
                    <a:bodyPr/>
                    <a:lstStyle/>
                    <a:p>
                      <a:pPr algn="l" fontAlgn="ctr"/>
                      <a:r>
                        <a:rPr lang="ja-JP" altLang="en-US" sz="1100" b="0" i="0" u="none" strike="noStrike" dirty="0">
                          <a:solidFill>
                            <a:srgbClr val="000000"/>
                          </a:solidFill>
                          <a:effectLst/>
                          <a:latin typeface="游ゴシック" panose="020B0400000000000000" pitchFamily="50" charset="-128"/>
                          <a:ea typeface="游ゴシック" panose="020B0400000000000000" pitchFamily="50" charset="-128"/>
                        </a:rPr>
                        <a:t>検査で陽性で実際に発病している人数</a:t>
                      </a:r>
                    </a:p>
                  </a:txBody>
                  <a:tcPr marL="9525" marR="9525" marT="9525" marB="0" anchor="ctr">
                    <a:lnL>
                      <a:noFill/>
                    </a:lnL>
                    <a:lnR>
                      <a:noFill/>
                    </a:lnR>
                    <a:lnT>
                      <a:noFill/>
                    </a:lnT>
                    <a:lnB w="6350" cap="flat" cmpd="sng" algn="ctr">
                      <a:solidFill>
                        <a:srgbClr val="000000"/>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a:txBody>
                    <a:bodyPr/>
                    <a:lstStyle/>
                    <a:p>
                      <a:pPr algn="l" fontAlgn="ctr"/>
                      <a:endParaRPr lang="ja-JP" altLang="en-US" sz="1100" b="0" i="0" u="none" strike="noStrike">
                        <a:solidFill>
                          <a:srgbClr val="000000"/>
                        </a:solidFill>
                        <a:effectLst/>
                        <a:latin typeface="游ゴシック" panose="020B0400000000000000" pitchFamily="50" charset="-128"/>
                        <a:ea typeface="游ゴシック" panose="020B0400000000000000" pitchFamily="50" charset="-128"/>
                      </a:endParaRPr>
                    </a:p>
                  </a:txBody>
                  <a:tcPr marL="9525" marR="9525" marT="9525" marB="0" anchor="ctr">
                    <a:lnL>
                      <a:noFill/>
                    </a:lnL>
                    <a:lnR>
                      <a:noFill/>
                    </a:lnR>
                    <a:lnT>
                      <a:noFill/>
                    </a:lnT>
                    <a:lnB>
                      <a:noFill/>
                    </a:lnB>
                  </a:tcPr>
                </a:tc>
                <a:extLst>
                  <a:ext uri="{0D108BD9-81ED-4DB2-BD59-A6C34878D82A}">
                    <a16:rowId xmlns:a16="http://schemas.microsoft.com/office/drawing/2014/main" val="2873485967"/>
                  </a:ext>
                </a:extLst>
              </a:tr>
              <a:tr h="238125">
                <a:tc>
                  <a:txBody>
                    <a:bodyPr/>
                    <a:lstStyle/>
                    <a:p>
                      <a:pPr algn="r" fontAlgn="ctr"/>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490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l" fontAlgn="ctr"/>
                      <a:endParaRPr lang="ja-JP" altLang="en-US" sz="1100" b="0" i="0" u="none" strike="noStrike">
                        <a:solidFill>
                          <a:srgbClr val="000000"/>
                        </a:solidFill>
                        <a:effectLst/>
                        <a:latin typeface="游ゴシック" panose="020B0400000000000000" pitchFamily="50" charset="-128"/>
                        <a:ea typeface="游ゴシック" panose="020B0400000000000000" pitchFamily="50" charset="-128"/>
                      </a:endParaRPr>
                    </a:p>
                  </a:txBody>
                  <a:tcPr marL="9525" marR="9525" marT="9525" marB="0" anchor="ctr">
                    <a:lnL w="6350" cap="flat" cmpd="sng" algn="ctr">
                      <a:solidFill>
                        <a:srgbClr val="000000"/>
                      </a:solidFill>
                      <a:prstDash val="solid"/>
                      <a:round/>
                      <a:headEnd type="none" w="med" len="med"/>
                      <a:tailEnd type="none" w="med" len="med"/>
                    </a:lnL>
                    <a:lnR>
                      <a:noFill/>
                    </a:lnR>
                    <a:lnT>
                      <a:noFill/>
                    </a:lnT>
                    <a:lnB>
                      <a:noFill/>
                    </a:lnB>
                  </a:tcPr>
                </a:tc>
                <a:tc>
                  <a:txBody>
                    <a:bodyPr/>
                    <a:lstStyle/>
                    <a:p>
                      <a:pPr algn="l" fontAlgn="ctr"/>
                      <a:endParaRPr lang="ja-JP" altLang="en-US" sz="1100" b="0" i="0" u="none" strike="noStrike">
                        <a:solidFill>
                          <a:srgbClr val="000000"/>
                        </a:solidFill>
                        <a:effectLst/>
                        <a:latin typeface="游ゴシック" panose="020B0400000000000000" pitchFamily="50" charset="-128"/>
                        <a:ea typeface="游ゴシック" panose="020B0400000000000000" pitchFamily="50" charset="-128"/>
                      </a:endParaRPr>
                    </a:p>
                  </a:txBody>
                  <a:tcPr marL="9525" marR="9525" marT="9525" marB="0" anchor="ctr">
                    <a:lnL>
                      <a:noFill/>
                    </a:lnL>
                    <a:lnR>
                      <a:noFill/>
                    </a:lnR>
                    <a:lnT>
                      <a:noFill/>
                    </a:lnT>
                    <a:lnB>
                      <a:noFill/>
                    </a:lnB>
                  </a:tcPr>
                </a:tc>
                <a:tc>
                  <a:txBody>
                    <a:bodyPr/>
                    <a:lstStyle/>
                    <a:p>
                      <a:pPr algn="l" fontAlgn="ctr"/>
                      <a:endParaRPr lang="ja-JP" altLang="en-US" sz="11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9525" marR="9525" marT="9525" marB="0" anchor="ctr">
                    <a:lnL>
                      <a:noFill/>
                    </a:lnL>
                    <a:lnR>
                      <a:noFill/>
                    </a:lnR>
                    <a:lnT>
                      <a:noFill/>
                    </a:lnT>
                    <a:lnB>
                      <a:noFill/>
                    </a:lnB>
                  </a:tcPr>
                </a:tc>
                <a:extLst>
                  <a:ext uri="{0D108BD9-81ED-4DB2-BD59-A6C34878D82A}">
                    <a16:rowId xmlns:a16="http://schemas.microsoft.com/office/drawing/2014/main" val="393352959"/>
                  </a:ext>
                </a:extLst>
              </a:tr>
            </a:tbl>
          </a:graphicData>
        </a:graphic>
      </p:graphicFrame>
    </p:spTree>
    <p:extLst>
      <p:ext uri="{BB962C8B-B14F-4D97-AF65-F5344CB8AC3E}">
        <p14:creationId xmlns:p14="http://schemas.microsoft.com/office/powerpoint/2010/main" val="48898378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a:extLst>
              <a:ext uri="{FF2B5EF4-FFF2-40B4-BE49-F238E27FC236}">
                <a16:creationId xmlns:a16="http://schemas.microsoft.com/office/drawing/2014/main" id="{269FCD01-703F-5561-F68B-261E67468805}"/>
              </a:ext>
            </a:extLst>
          </p:cNvPr>
          <p:cNvSpPr>
            <a:spLocks noGrp="1"/>
          </p:cNvSpPr>
          <p:nvPr>
            <p:ph type="sldNum" sz="quarter" idx="12"/>
          </p:nvPr>
        </p:nvSpPr>
        <p:spPr/>
        <p:txBody>
          <a:bodyPr/>
          <a:lstStyle/>
          <a:p>
            <a:fld id="{0DBF7675-8707-498E-A828-857695EAC0C9}" type="slidenum">
              <a:rPr kumimoji="1" lang="ja-JP" altLang="en-US" smtClean="0"/>
              <a:t>3</a:t>
            </a:fld>
            <a:endParaRPr kumimoji="1" lang="ja-JP" altLang="en-US"/>
          </a:p>
        </p:txBody>
      </p:sp>
      <p:sp>
        <p:nvSpPr>
          <p:cNvPr id="5" name="テキスト ボックス 4">
            <a:extLst>
              <a:ext uri="{FF2B5EF4-FFF2-40B4-BE49-F238E27FC236}">
                <a16:creationId xmlns:a16="http://schemas.microsoft.com/office/drawing/2014/main" id="{B3D66E7F-B461-12EC-C053-854012AF4C0F}"/>
              </a:ext>
            </a:extLst>
          </p:cNvPr>
          <p:cNvSpPr txBox="1"/>
          <p:nvPr/>
        </p:nvSpPr>
        <p:spPr>
          <a:xfrm>
            <a:off x="574258" y="583367"/>
            <a:ext cx="1900290" cy="369332"/>
          </a:xfrm>
          <a:prstGeom prst="rect">
            <a:avLst/>
          </a:prstGeom>
          <a:noFill/>
          <a:ln w="28575">
            <a:solidFill>
              <a:schemeClr val="tx1"/>
            </a:solidFill>
          </a:ln>
        </p:spPr>
        <p:txBody>
          <a:bodyPr wrap="square" rtlCol="0">
            <a:spAutoFit/>
          </a:bodyPr>
          <a:lstStyle/>
          <a:p>
            <a:r>
              <a:rPr kumimoji="1" lang="ja-JP" altLang="en-US" dirty="0"/>
              <a:t>課題内容</a:t>
            </a:r>
          </a:p>
        </p:txBody>
      </p:sp>
      <p:sp>
        <p:nvSpPr>
          <p:cNvPr id="3" name="正方形/長方形 2">
            <a:extLst>
              <a:ext uri="{FF2B5EF4-FFF2-40B4-BE49-F238E27FC236}">
                <a16:creationId xmlns:a16="http://schemas.microsoft.com/office/drawing/2014/main" id="{028D6E30-905A-EBE4-CDED-1FA5FA6947AA}"/>
              </a:ext>
            </a:extLst>
          </p:cNvPr>
          <p:cNvSpPr/>
          <p:nvPr/>
        </p:nvSpPr>
        <p:spPr>
          <a:xfrm>
            <a:off x="540001" y="540000"/>
            <a:ext cx="5778000" cy="8826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テキスト ボックス 7">
            <a:extLst>
              <a:ext uri="{FF2B5EF4-FFF2-40B4-BE49-F238E27FC236}">
                <a16:creationId xmlns:a16="http://schemas.microsoft.com/office/drawing/2014/main" id="{96D078E3-3085-C393-C747-DDE73EA7DF52}"/>
              </a:ext>
            </a:extLst>
          </p:cNvPr>
          <p:cNvSpPr txBox="1"/>
          <p:nvPr/>
        </p:nvSpPr>
        <p:spPr>
          <a:xfrm>
            <a:off x="574257" y="996066"/>
            <a:ext cx="5777999" cy="4770537"/>
          </a:xfrm>
          <a:prstGeom prst="rect">
            <a:avLst/>
          </a:prstGeom>
          <a:noFill/>
        </p:spPr>
        <p:txBody>
          <a:bodyPr wrap="square">
            <a:spAutoFit/>
          </a:bodyPr>
          <a:lstStyle/>
          <a:p>
            <a:r>
              <a:rPr lang="en-US" altLang="ja-JP" sz="1600" dirty="0"/>
              <a:t>01 </a:t>
            </a:r>
            <a:r>
              <a:rPr lang="ja-JP" altLang="en-US" sz="1600" dirty="0"/>
              <a:t>復習</a:t>
            </a:r>
            <a:r>
              <a:rPr lang="en-US" altLang="ja-JP" sz="1600" dirty="0"/>
              <a:t>:</a:t>
            </a:r>
            <a:r>
              <a:rPr lang="ja-JP" altLang="en-US" sz="1600" dirty="0"/>
              <a:t>基本</a:t>
            </a:r>
            <a:r>
              <a:rPr lang="en-US" altLang="ja-JP" sz="1600" dirty="0"/>
              <a:t>:</a:t>
            </a:r>
            <a:r>
              <a:rPr lang="ja-JP" altLang="en-US" sz="1600" dirty="0"/>
              <a:t>成績表</a:t>
            </a:r>
          </a:p>
          <a:p>
            <a:r>
              <a:rPr lang="en-US" altLang="ja-JP" sz="1600" dirty="0"/>
              <a:t>02 </a:t>
            </a:r>
            <a:r>
              <a:rPr lang="ja-JP" altLang="en-US" sz="1600" dirty="0"/>
              <a:t>復習</a:t>
            </a:r>
            <a:r>
              <a:rPr lang="en-US" altLang="ja-JP" sz="1600" dirty="0"/>
              <a:t>:</a:t>
            </a:r>
            <a:r>
              <a:rPr lang="ja-JP" altLang="en-US" sz="1600" dirty="0"/>
              <a:t>統計</a:t>
            </a:r>
            <a:r>
              <a:rPr lang="en-US" altLang="ja-JP" sz="1600" dirty="0"/>
              <a:t>:</a:t>
            </a:r>
            <a:r>
              <a:rPr lang="ja-JP" altLang="en-US" sz="1600" dirty="0"/>
              <a:t>偏差値</a:t>
            </a:r>
          </a:p>
          <a:p>
            <a:r>
              <a:rPr lang="en-US" altLang="ja-JP" sz="1600" dirty="0"/>
              <a:t>03 </a:t>
            </a:r>
            <a:r>
              <a:rPr lang="ja-JP" altLang="en-US" sz="1600" dirty="0"/>
              <a:t>復習</a:t>
            </a:r>
            <a:r>
              <a:rPr lang="en-US" altLang="ja-JP" sz="1600" dirty="0"/>
              <a:t>:</a:t>
            </a:r>
            <a:r>
              <a:rPr lang="ja-JP" altLang="en-US" sz="1600" dirty="0"/>
              <a:t>基本</a:t>
            </a:r>
            <a:r>
              <a:rPr lang="en-US" altLang="ja-JP" sz="1600" dirty="0"/>
              <a:t>:</a:t>
            </a:r>
            <a:r>
              <a:rPr lang="ja-JP" altLang="en-US" sz="1600" dirty="0"/>
              <a:t>単価表</a:t>
            </a:r>
          </a:p>
          <a:p>
            <a:r>
              <a:rPr lang="en-US" altLang="ja-JP" sz="1600" dirty="0"/>
              <a:t>04 </a:t>
            </a:r>
            <a:r>
              <a:rPr lang="ja-JP" altLang="en-US" sz="1600" dirty="0"/>
              <a:t>復習</a:t>
            </a:r>
            <a:r>
              <a:rPr lang="en-US" altLang="ja-JP" sz="1600" dirty="0"/>
              <a:t>:</a:t>
            </a:r>
            <a:r>
              <a:rPr lang="ja-JP" altLang="en-US" sz="1600" dirty="0"/>
              <a:t>基本</a:t>
            </a:r>
            <a:r>
              <a:rPr lang="en-US" altLang="ja-JP" sz="1600" dirty="0"/>
              <a:t>:</a:t>
            </a:r>
            <a:r>
              <a:rPr lang="ja-JP" altLang="en-US" sz="1600" dirty="0"/>
              <a:t>九九の表</a:t>
            </a:r>
          </a:p>
          <a:p>
            <a:r>
              <a:rPr lang="en-US" altLang="ja-JP" sz="1600" dirty="0"/>
              <a:t>05 </a:t>
            </a:r>
            <a:r>
              <a:rPr lang="ja-JP" altLang="en-US" sz="1600" dirty="0"/>
              <a:t>基本</a:t>
            </a:r>
            <a:r>
              <a:rPr lang="en-US" altLang="ja-JP" sz="1600" dirty="0"/>
              <a:t>:</a:t>
            </a:r>
            <a:r>
              <a:rPr lang="ja-JP" altLang="en-US" sz="1600" dirty="0"/>
              <a:t>ローン計算</a:t>
            </a:r>
            <a:r>
              <a:rPr lang="en-US" altLang="ja-JP" sz="1600" dirty="0"/>
              <a:t>(</a:t>
            </a:r>
            <a:r>
              <a:rPr lang="ja-JP" altLang="en-US" sz="1600" dirty="0"/>
              <a:t>プログラミング編に類似課題あり</a:t>
            </a:r>
            <a:r>
              <a:rPr lang="en-US" altLang="ja-JP" sz="1600" dirty="0"/>
              <a:t>)</a:t>
            </a:r>
          </a:p>
          <a:p>
            <a:r>
              <a:rPr lang="en-US" altLang="ja-JP" sz="1600" dirty="0"/>
              <a:t>06 </a:t>
            </a:r>
            <a:r>
              <a:rPr lang="ja-JP" altLang="en-US" sz="1600" dirty="0"/>
              <a:t>基本</a:t>
            </a:r>
            <a:r>
              <a:rPr lang="en-US" altLang="ja-JP" sz="1600" dirty="0"/>
              <a:t>:</a:t>
            </a:r>
            <a:r>
              <a:rPr lang="ja-JP" altLang="en-US" sz="1600" dirty="0"/>
              <a:t>感染症</a:t>
            </a:r>
            <a:r>
              <a:rPr lang="en-US" altLang="ja-JP" sz="1600" dirty="0"/>
              <a:t>(</a:t>
            </a:r>
            <a:r>
              <a:rPr lang="ja-JP" altLang="en-US" sz="1600" dirty="0"/>
              <a:t>プログラミング編に類似課題あり</a:t>
            </a:r>
            <a:r>
              <a:rPr lang="en-US" altLang="ja-JP" sz="1600" dirty="0"/>
              <a:t>)</a:t>
            </a:r>
          </a:p>
          <a:p>
            <a:r>
              <a:rPr lang="en-US" altLang="ja-JP" sz="1600" dirty="0"/>
              <a:t>07 </a:t>
            </a:r>
            <a:r>
              <a:rPr lang="ja-JP" altLang="en-US" sz="1600" dirty="0"/>
              <a:t>基本</a:t>
            </a:r>
            <a:r>
              <a:rPr lang="en-US" altLang="ja-JP" sz="1600" dirty="0"/>
              <a:t>:</a:t>
            </a:r>
            <a:r>
              <a:rPr lang="ja-JP" altLang="en-US" sz="1600" dirty="0"/>
              <a:t>シーザー暗号</a:t>
            </a:r>
            <a:r>
              <a:rPr lang="en-US" altLang="ja-JP" sz="1600" dirty="0"/>
              <a:t>(</a:t>
            </a:r>
            <a:r>
              <a:rPr lang="ja-JP" altLang="en-US" sz="1600" dirty="0"/>
              <a:t>プログラミング編に類似課題あり</a:t>
            </a:r>
            <a:r>
              <a:rPr lang="en-US" altLang="ja-JP" sz="1600" dirty="0"/>
              <a:t>)</a:t>
            </a:r>
          </a:p>
          <a:p>
            <a:r>
              <a:rPr lang="en-US" altLang="ja-JP" sz="1600" dirty="0"/>
              <a:t>08 </a:t>
            </a:r>
            <a:r>
              <a:rPr lang="ja-JP" altLang="en-US" sz="1600" dirty="0"/>
              <a:t>基本</a:t>
            </a:r>
            <a:r>
              <a:rPr lang="en-US" altLang="ja-JP" sz="1600" dirty="0"/>
              <a:t>:</a:t>
            </a:r>
            <a:r>
              <a:rPr lang="ja-JP" altLang="en-US" sz="1600" dirty="0"/>
              <a:t>アンケート集計</a:t>
            </a:r>
          </a:p>
          <a:p>
            <a:r>
              <a:rPr lang="en-US" altLang="ja-JP" sz="1600" dirty="0"/>
              <a:t>09 </a:t>
            </a:r>
            <a:r>
              <a:rPr lang="ja-JP" altLang="en-US" sz="1600" dirty="0"/>
              <a:t>基本</a:t>
            </a:r>
            <a:r>
              <a:rPr lang="en-US" altLang="ja-JP" sz="1600" dirty="0"/>
              <a:t>:</a:t>
            </a:r>
            <a:r>
              <a:rPr lang="ja-JP" altLang="en-US" sz="1600" dirty="0"/>
              <a:t>太陽光発電</a:t>
            </a:r>
          </a:p>
          <a:p>
            <a:r>
              <a:rPr lang="en-US" altLang="ja-JP" sz="1600" dirty="0"/>
              <a:t>10 </a:t>
            </a:r>
            <a:r>
              <a:rPr lang="ja-JP" altLang="en-US" sz="1600" dirty="0"/>
              <a:t>統計</a:t>
            </a:r>
            <a:r>
              <a:rPr lang="en-US" altLang="ja-JP" sz="1600" dirty="0"/>
              <a:t>:</a:t>
            </a:r>
            <a:r>
              <a:rPr lang="ja-JP" altLang="en-US" sz="1600" dirty="0"/>
              <a:t>睡眠時間</a:t>
            </a:r>
            <a:r>
              <a:rPr lang="en-US" altLang="ja-JP" sz="1600" dirty="0"/>
              <a:t>1(</a:t>
            </a:r>
            <a:r>
              <a:rPr lang="ja-JP" altLang="en-US" sz="1600" dirty="0"/>
              <a:t>度数</a:t>
            </a:r>
            <a:r>
              <a:rPr lang="en-US" altLang="ja-JP" sz="1600" dirty="0"/>
              <a:t>)</a:t>
            </a:r>
          </a:p>
          <a:p>
            <a:r>
              <a:rPr lang="en-US" altLang="ja-JP" sz="1600" dirty="0"/>
              <a:t>11 </a:t>
            </a:r>
            <a:r>
              <a:rPr lang="ja-JP" altLang="en-US" sz="1600" dirty="0"/>
              <a:t>統計</a:t>
            </a:r>
            <a:r>
              <a:rPr lang="en-US" altLang="ja-JP" sz="1600" dirty="0"/>
              <a:t>:</a:t>
            </a:r>
            <a:r>
              <a:rPr lang="ja-JP" altLang="en-US" sz="1600" dirty="0"/>
              <a:t>睡眠時間</a:t>
            </a:r>
            <a:r>
              <a:rPr lang="en-US" altLang="ja-JP" sz="1600" dirty="0"/>
              <a:t>(</a:t>
            </a:r>
            <a:r>
              <a:rPr lang="ja-JP" altLang="en-US" sz="1600" dirty="0"/>
              <a:t>相関係数</a:t>
            </a:r>
            <a:r>
              <a:rPr lang="en-US" altLang="ja-JP" sz="1600" dirty="0"/>
              <a:t>)</a:t>
            </a:r>
          </a:p>
          <a:p>
            <a:r>
              <a:rPr lang="en-US" altLang="ja-JP" sz="1600" dirty="0"/>
              <a:t>12 </a:t>
            </a:r>
            <a:r>
              <a:rPr lang="ja-JP" altLang="en-US" sz="1600" dirty="0"/>
              <a:t>ドント表</a:t>
            </a:r>
          </a:p>
          <a:p>
            <a:r>
              <a:rPr lang="en-US" altLang="ja-JP" sz="1600" dirty="0"/>
              <a:t>13 </a:t>
            </a:r>
            <a:r>
              <a:rPr lang="ja-JP" altLang="en-US" sz="1600" dirty="0"/>
              <a:t>販売予測・実績</a:t>
            </a:r>
          </a:p>
          <a:p>
            <a:r>
              <a:rPr lang="en-US" altLang="ja-JP" sz="1600" dirty="0"/>
              <a:t>14 </a:t>
            </a:r>
            <a:r>
              <a:rPr lang="ja-JP" altLang="en-US" sz="1600" dirty="0"/>
              <a:t>勝敗計算</a:t>
            </a:r>
          </a:p>
          <a:p>
            <a:r>
              <a:rPr lang="en-US" altLang="ja-JP" sz="1600" dirty="0"/>
              <a:t>15 </a:t>
            </a:r>
            <a:r>
              <a:rPr lang="ja-JP" altLang="en-US" sz="1600" dirty="0"/>
              <a:t>移動観察</a:t>
            </a:r>
          </a:p>
          <a:p>
            <a:r>
              <a:rPr lang="en-US" altLang="ja-JP" sz="1600" dirty="0"/>
              <a:t>16 </a:t>
            </a:r>
            <a:r>
              <a:rPr lang="ja-JP" altLang="en-US" sz="1600" dirty="0"/>
              <a:t>統計</a:t>
            </a:r>
            <a:r>
              <a:rPr lang="en-US" altLang="ja-JP" sz="1600" dirty="0"/>
              <a:t>:</a:t>
            </a:r>
            <a:r>
              <a:rPr lang="ja-JP" altLang="en-US" sz="1600" dirty="0"/>
              <a:t>クロス集計</a:t>
            </a:r>
          </a:p>
          <a:p>
            <a:r>
              <a:rPr lang="en-US" altLang="ja-JP" sz="1600" dirty="0"/>
              <a:t>17 </a:t>
            </a:r>
            <a:r>
              <a:rPr lang="ja-JP" altLang="en-US" sz="1600" dirty="0"/>
              <a:t>統計</a:t>
            </a:r>
            <a:r>
              <a:rPr lang="en-US" altLang="ja-JP" sz="1600" dirty="0"/>
              <a:t>:</a:t>
            </a:r>
            <a:r>
              <a:rPr lang="ja-JP" altLang="en-US" sz="1600" dirty="0"/>
              <a:t>回帰直線</a:t>
            </a:r>
          </a:p>
          <a:p>
            <a:r>
              <a:rPr lang="en-US" altLang="ja-JP" sz="1600" dirty="0"/>
              <a:t>18 </a:t>
            </a:r>
            <a:r>
              <a:rPr lang="ja-JP" altLang="en-US" sz="1600" dirty="0"/>
              <a:t>統計</a:t>
            </a:r>
            <a:r>
              <a:rPr lang="en-US" altLang="ja-JP" sz="1600" dirty="0"/>
              <a:t>:t</a:t>
            </a:r>
            <a:r>
              <a:rPr lang="ja-JP" altLang="en-US" sz="1600" dirty="0"/>
              <a:t>検定</a:t>
            </a:r>
          </a:p>
          <a:p>
            <a:r>
              <a:rPr lang="en-US" altLang="ja-JP" sz="1600" dirty="0"/>
              <a:t>19 </a:t>
            </a:r>
            <a:r>
              <a:rPr lang="ja-JP" altLang="en-US" sz="1600" dirty="0"/>
              <a:t>統計</a:t>
            </a:r>
            <a:r>
              <a:rPr lang="en-US" altLang="ja-JP" sz="1600" dirty="0"/>
              <a:t>:</a:t>
            </a:r>
            <a:r>
              <a:rPr lang="ja-JP" altLang="en-US" sz="1600" dirty="0"/>
              <a:t>ベイズの定理</a:t>
            </a:r>
          </a:p>
        </p:txBody>
      </p:sp>
      <p:sp>
        <p:nvSpPr>
          <p:cNvPr id="21" name="テキスト ボックス 20">
            <a:extLst>
              <a:ext uri="{FF2B5EF4-FFF2-40B4-BE49-F238E27FC236}">
                <a16:creationId xmlns:a16="http://schemas.microsoft.com/office/drawing/2014/main" id="{444ABBCC-4984-03EC-2D3B-D98FB594A24C}"/>
              </a:ext>
            </a:extLst>
          </p:cNvPr>
          <p:cNvSpPr txBox="1"/>
          <p:nvPr/>
        </p:nvSpPr>
        <p:spPr>
          <a:xfrm>
            <a:off x="581378" y="5871885"/>
            <a:ext cx="5723818" cy="1446550"/>
          </a:xfrm>
          <a:prstGeom prst="rect">
            <a:avLst/>
          </a:prstGeom>
          <a:noFill/>
          <a:ln>
            <a:noFill/>
          </a:ln>
        </p:spPr>
        <p:txBody>
          <a:bodyPr wrap="square" rtlCol="0">
            <a:spAutoFit/>
          </a:bodyPr>
          <a:lstStyle/>
          <a:p>
            <a:r>
              <a:rPr kumimoji="1" lang="ja-JP" altLang="en-US" sz="1100" dirty="0"/>
              <a:t>　</a:t>
            </a:r>
            <a:r>
              <a:rPr lang="ja-JP" altLang="en-US" sz="1100" dirty="0"/>
              <a:t>全部</a:t>
            </a:r>
            <a:r>
              <a:rPr lang="en-US" altLang="ja-JP" sz="1100" dirty="0"/>
              <a:t>19</a:t>
            </a:r>
            <a:r>
              <a:rPr lang="ja-JP" altLang="en-US" sz="1100" dirty="0"/>
              <a:t>の課題が用意されている。復習の課題は、情報</a:t>
            </a:r>
            <a:r>
              <a:rPr lang="en-US" altLang="ja-JP" sz="1100" dirty="0"/>
              <a:t>I</a:t>
            </a:r>
            <a:r>
              <a:rPr lang="ja-JP" altLang="en-US" sz="1100" dirty="0"/>
              <a:t>授業用の「表計算ソフトの操作」と同じ課題であり、すでに学習済みで十分に理解している場合は、学習しなくていもいい。</a:t>
            </a:r>
          </a:p>
          <a:p>
            <a:r>
              <a:rPr kumimoji="1" lang="ja-JP" altLang="en-US" sz="1100" dirty="0"/>
              <a:t>　統計の問題は、前で説明したように、表計算の操作の問題として出題されなくても、統計やデータサイエンスに関する問題として出題されると想定される、ただし、これらの理論的な内容については数学で学習するので、本教材では詳細の説明はしていない。数学の授業の後に、表計算でどのように実現するか確認するための教材として利用することも想定している。</a:t>
            </a:r>
          </a:p>
        </p:txBody>
      </p:sp>
    </p:spTree>
    <p:extLst>
      <p:ext uri="{BB962C8B-B14F-4D97-AF65-F5344CB8AC3E}">
        <p14:creationId xmlns:p14="http://schemas.microsoft.com/office/powerpoint/2010/main" val="253248843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a:extLst>
              <a:ext uri="{FF2B5EF4-FFF2-40B4-BE49-F238E27FC236}">
                <a16:creationId xmlns:a16="http://schemas.microsoft.com/office/drawing/2014/main" id="{269FCD01-703F-5561-F68B-261E67468805}"/>
              </a:ext>
            </a:extLst>
          </p:cNvPr>
          <p:cNvSpPr>
            <a:spLocks noGrp="1"/>
          </p:cNvSpPr>
          <p:nvPr>
            <p:ph type="sldNum" sz="quarter" idx="12"/>
          </p:nvPr>
        </p:nvSpPr>
        <p:spPr/>
        <p:txBody>
          <a:bodyPr/>
          <a:lstStyle/>
          <a:p>
            <a:fld id="{0DBF7675-8707-498E-A828-857695EAC0C9}" type="slidenum">
              <a:rPr kumimoji="1" lang="ja-JP" altLang="en-US" smtClean="0"/>
              <a:t>4</a:t>
            </a:fld>
            <a:endParaRPr kumimoji="1" lang="ja-JP" altLang="en-US"/>
          </a:p>
        </p:txBody>
      </p:sp>
      <p:sp>
        <p:nvSpPr>
          <p:cNvPr id="5" name="テキスト ボックス 4">
            <a:extLst>
              <a:ext uri="{FF2B5EF4-FFF2-40B4-BE49-F238E27FC236}">
                <a16:creationId xmlns:a16="http://schemas.microsoft.com/office/drawing/2014/main" id="{B3D66E7F-B461-12EC-C053-854012AF4C0F}"/>
              </a:ext>
            </a:extLst>
          </p:cNvPr>
          <p:cNvSpPr txBox="1"/>
          <p:nvPr/>
        </p:nvSpPr>
        <p:spPr>
          <a:xfrm>
            <a:off x="574258" y="583367"/>
            <a:ext cx="1900290" cy="369332"/>
          </a:xfrm>
          <a:prstGeom prst="rect">
            <a:avLst/>
          </a:prstGeom>
          <a:noFill/>
          <a:ln w="28575">
            <a:solidFill>
              <a:schemeClr val="tx1"/>
            </a:solidFill>
          </a:ln>
        </p:spPr>
        <p:txBody>
          <a:bodyPr wrap="square" rtlCol="0">
            <a:spAutoFit/>
          </a:bodyPr>
          <a:lstStyle/>
          <a:p>
            <a:r>
              <a:rPr lang="ja-JP" altLang="en-US" dirty="0"/>
              <a:t>学習方法</a:t>
            </a:r>
            <a:endParaRPr kumimoji="1" lang="ja-JP" altLang="en-US" dirty="0"/>
          </a:p>
        </p:txBody>
      </p:sp>
      <p:sp>
        <p:nvSpPr>
          <p:cNvPr id="3" name="正方形/長方形 2">
            <a:extLst>
              <a:ext uri="{FF2B5EF4-FFF2-40B4-BE49-F238E27FC236}">
                <a16:creationId xmlns:a16="http://schemas.microsoft.com/office/drawing/2014/main" id="{028D6E30-905A-EBE4-CDED-1FA5FA6947AA}"/>
              </a:ext>
            </a:extLst>
          </p:cNvPr>
          <p:cNvSpPr/>
          <p:nvPr/>
        </p:nvSpPr>
        <p:spPr>
          <a:xfrm>
            <a:off x="540001" y="540000"/>
            <a:ext cx="5778000" cy="8826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 name="テキスト ボックス 20">
            <a:extLst>
              <a:ext uri="{FF2B5EF4-FFF2-40B4-BE49-F238E27FC236}">
                <a16:creationId xmlns:a16="http://schemas.microsoft.com/office/drawing/2014/main" id="{444ABBCC-4984-03EC-2D3B-D98FB594A24C}"/>
              </a:ext>
            </a:extLst>
          </p:cNvPr>
          <p:cNvSpPr txBox="1"/>
          <p:nvPr/>
        </p:nvSpPr>
        <p:spPr>
          <a:xfrm>
            <a:off x="594181" y="2466492"/>
            <a:ext cx="5723818" cy="1277273"/>
          </a:xfrm>
          <a:prstGeom prst="rect">
            <a:avLst/>
          </a:prstGeom>
          <a:noFill/>
          <a:ln>
            <a:noFill/>
          </a:ln>
        </p:spPr>
        <p:txBody>
          <a:bodyPr wrap="square" rtlCol="0">
            <a:spAutoFit/>
          </a:bodyPr>
          <a:lstStyle/>
          <a:p>
            <a:r>
              <a:rPr kumimoji="1" lang="ja-JP" altLang="en-US" sz="1100" dirty="0"/>
              <a:t>　</a:t>
            </a:r>
            <a:r>
              <a:rPr lang="ja-JP" altLang="en-US" sz="1100" dirty="0"/>
              <a:t>各課題に対応して</a:t>
            </a:r>
            <a:r>
              <a:rPr lang="en-US" altLang="ja-JP" sz="1100" dirty="0" err="1"/>
              <a:t>Excle</a:t>
            </a:r>
            <a:r>
              <a:rPr lang="en-US" altLang="ja-JP" sz="1100" dirty="0"/>
              <a:t>(Google</a:t>
            </a:r>
            <a:r>
              <a:rPr lang="ja-JP" altLang="en-US" sz="1100" dirty="0"/>
              <a:t>スプレッドシート</a:t>
            </a:r>
            <a:r>
              <a:rPr lang="en-US" altLang="ja-JP" sz="1100" dirty="0"/>
              <a:t>)</a:t>
            </a:r>
            <a:r>
              <a:rPr lang="ja-JP" altLang="en-US" sz="1100" dirty="0"/>
              <a:t>が用意されているので、各自これを使用する。右側には数式や関数の設定をして作業結果がどのように見えるかが示され。左側の作業部分で実際の作業を行う。</a:t>
            </a:r>
          </a:p>
          <a:p>
            <a:r>
              <a:rPr kumimoji="1" lang="ja-JP" altLang="en-US" sz="1100" dirty="0"/>
              <a:t>　数式や関数利用の作業については、作業結果の黄色い部分には数式を設定し、水色の部分には黄色い部分をコピーして表を作成する。なお、作業部分に黄色や水色の色をつける必要はない。作業を進めるにあたってヒントとして下記の内容がある</a:t>
            </a:r>
            <a:r>
              <a:rPr lang="ja-JP" altLang="en-US" sz="1100" dirty="0"/>
              <a:t>。</a:t>
            </a:r>
            <a:endParaRPr lang="en-US" altLang="ja-JP" sz="1100" dirty="0"/>
          </a:p>
          <a:p>
            <a:r>
              <a:rPr kumimoji="1" lang="ja-JP" altLang="en-US" sz="1100" dirty="0"/>
              <a:t>　なお、小数点以下の表示桁数や</a:t>
            </a:r>
            <a:r>
              <a:rPr kumimoji="1" lang="en-US" altLang="ja-JP" sz="1100" dirty="0"/>
              <a:t>%</a:t>
            </a:r>
            <a:r>
              <a:rPr kumimoji="1" lang="ja-JP" altLang="en-US" sz="1100" dirty="0"/>
              <a:t>表示は適宜行う。</a:t>
            </a:r>
          </a:p>
        </p:txBody>
      </p:sp>
      <p:graphicFrame>
        <p:nvGraphicFramePr>
          <p:cNvPr id="25" name="表 24">
            <a:extLst>
              <a:ext uri="{FF2B5EF4-FFF2-40B4-BE49-F238E27FC236}">
                <a16:creationId xmlns:a16="http://schemas.microsoft.com/office/drawing/2014/main" id="{D4B1AC30-90F4-3895-60F5-1994C8E75E26}"/>
              </a:ext>
            </a:extLst>
          </p:cNvPr>
          <p:cNvGraphicFramePr>
            <a:graphicFrameLocks noGrp="1"/>
          </p:cNvGraphicFramePr>
          <p:nvPr>
            <p:extLst>
              <p:ext uri="{D42A27DB-BD31-4B8C-83A1-F6EECF244321}">
                <p14:modId xmlns:p14="http://schemas.microsoft.com/office/powerpoint/2010/main" val="2644726137"/>
              </p:ext>
            </p:extLst>
          </p:nvPr>
        </p:nvGraphicFramePr>
        <p:xfrm>
          <a:off x="1028700" y="1107433"/>
          <a:ext cx="4800600" cy="1257300"/>
        </p:xfrm>
        <a:graphic>
          <a:graphicData uri="http://schemas.openxmlformats.org/drawingml/2006/table">
            <a:tbl>
              <a:tblPr/>
              <a:tblGrid>
                <a:gridCol w="685800">
                  <a:extLst>
                    <a:ext uri="{9D8B030D-6E8A-4147-A177-3AD203B41FA5}">
                      <a16:colId xmlns:a16="http://schemas.microsoft.com/office/drawing/2014/main" val="821161821"/>
                    </a:ext>
                  </a:extLst>
                </a:gridCol>
                <a:gridCol w="685800">
                  <a:extLst>
                    <a:ext uri="{9D8B030D-6E8A-4147-A177-3AD203B41FA5}">
                      <a16:colId xmlns:a16="http://schemas.microsoft.com/office/drawing/2014/main" val="2489554133"/>
                    </a:ext>
                  </a:extLst>
                </a:gridCol>
                <a:gridCol w="685800">
                  <a:extLst>
                    <a:ext uri="{9D8B030D-6E8A-4147-A177-3AD203B41FA5}">
                      <a16:colId xmlns:a16="http://schemas.microsoft.com/office/drawing/2014/main" val="797902080"/>
                    </a:ext>
                  </a:extLst>
                </a:gridCol>
                <a:gridCol w="685800">
                  <a:extLst>
                    <a:ext uri="{9D8B030D-6E8A-4147-A177-3AD203B41FA5}">
                      <a16:colId xmlns:a16="http://schemas.microsoft.com/office/drawing/2014/main" val="690158000"/>
                    </a:ext>
                  </a:extLst>
                </a:gridCol>
                <a:gridCol w="685800">
                  <a:extLst>
                    <a:ext uri="{9D8B030D-6E8A-4147-A177-3AD203B41FA5}">
                      <a16:colId xmlns:a16="http://schemas.microsoft.com/office/drawing/2014/main" val="3263812243"/>
                    </a:ext>
                  </a:extLst>
                </a:gridCol>
                <a:gridCol w="685800">
                  <a:extLst>
                    <a:ext uri="{9D8B030D-6E8A-4147-A177-3AD203B41FA5}">
                      <a16:colId xmlns:a16="http://schemas.microsoft.com/office/drawing/2014/main" val="2940659913"/>
                    </a:ext>
                  </a:extLst>
                </a:gridCol>
                <a:gridCol w="685800">
                  <a:extLst>
                    <a:ext uri="{9D8B030D-6E8A-4147-A177-3AD203B41FA5}">
                      <a16:colId xmlns:a16="http://schemas.microsoft.com/office/drawing/2014/main" val="4091733630"/>
                    </a:ext>
                  </a:extLst>
                </a:gridCol>
              </a:tblGrid>
              <a:tr h="304800">
                <a:tc>
                  <a:txBody>
                    <a:bodyPr/>
                    <a:lstStyle/>
                    <a:p>
                      <a:pPr algn="l" fontAlgn="b"/>
                      <a:r>
                        <a:rPr lang="ja-JP" altLang="en-US" sz="1100" b="1" i="0" u="none" strike="noStrike">
                          <a:solidFill>
                            <a:srgbClr val="000000"/>
                          </a:solidFill>
                          <a:effectLst/>
                          <a:latin typeface="游ゴシック" panose="020B0400000000000000" pitchFamily="50" charset="-128"/>
                          <a:ea typeface="游ゴシック" panose="020B0400000000000000" pitchFamily="50" charset="-128"/>
                        </a:rPr>
                        <a:t>作業部分</a:t>
                      </a:r>
                      <a:r>
                        <a:rPr lang="en-US" altLang="ja-JP" sz="1100" b="1" i="0" u="none" strike="noStrike">
                          <a:solidFill>
                            <a:srgbClr val="000000"/>
                          </a:solidFill>
                          <a:effectLst/>
                          <a:latin typeface="游ゴシック" panose="020B0400000000000000" pitchFamily="50" charset="-128"/>
                          <a:ea typeface="游ゴシック" panose="020B0400000000000000" pitchFamily="50" charset="-128"/>
                        </a:rPr>
                        <a:t>:</a:t>
                      </a:r>
                    </a:p>
                  </a:txBody>
                  <a:tcPr marL="9525" marR="9525" marT="9525" marB="0" anchor="b">
                    <a:lnL>
                      <a:noFill/>
                    </a:lnL>
                    <a:lnR>
                      <a:noFill/>
                    </a:lnR>
                    <a:lnT>
                      <a:noFill/>
                    </a:lnT>
                    <a:lnB>
                      <a:noFill/>
                    </a:lnB>
                  </a:tcPr>
                </a:tc>
                <a:tc>
                  <a:txBody>
                    <a:bodyPr/>
                    <a:lstStyle/>
                    <a:p>
                      <a:pPr algn="l" fontAlgn="b"/>
                      <a:endParaRPr lang="ja-JP" altLang="en-US" sz="1100" b="0" i="0" u="none" strike="noStrike">
                        <a:solidFill>
                          <a:srgbClr val="000000"/>
                        </a:solidFill>
                        <a:effectLst/>
                        <a:latin typeface="游ゴシック" panose="020B0400000000000000" pitchFamily="50" charset="-128"/>
                        <a:ea typeface="游ゴシック" panose="020B0400000000000000" pitchFamily="50" charset="-128"/>
                      </a:endParaRPr>
                    </a:p>
                  </a:txBody>
                  <a:tcPr marL="9525" marR="9525" marT="9525" marB="0" anchor="b">
                    <a:lnL>
                      <a:noFill/>
                    </a:lnL>
                    <a:lnR>
                      <a:noFill/>
                    </a:lnR>
                    <a:lnT>
                      <a:noFill/>
                    </a:lnT>
                    <a:lnB>
                      <a:noFill/>
                    </a:lnB>
                  </a:tcPr>
                </a:tc>
                <a:tc>
                  <a:txBody>
                    <a:bodyPr/>
                    <a:lstStyle/>
                    <a:p>
                      <a:pPr algn="l" fontAlgn="b"/>
                      <a:endParaRPr lang="ja-JP" altLang="en-US" sz="1100" b="0" i="0" u="none" strike="noStrike">
                        <a:solidFill>
                          <a:srgbClr val="000000"/>
                        </a:solidFill>
                        <a:effectLst/>
                        <a:latin typeface="游ゴシック" panose="020B0400000000000000" pitchFamily="50" charset="-128"/>
                        <a:ea typeface="游ゴシック" panose="020B0400000000000000" pitchFamily="50" charset="-128"/>
                      </a:endParaRPr>
                    </a:p>
                  </a:txBody>
                  <a:tcPr marL="9525" marR="9525" marT="9525" marB="0" anchor="b">
                    <a:lnL>
                      <a:noFill/>
                    </a:lnL>
                    <a:lnR>
                      <a:noFill/>
                    </a:lnR>
                    <a:lnT>
                      <a:noFill/>
                    </a:lnT>
                    <a:lnB>
                      <a:noFill/>
                    </a:lnB>
                  </a:tcPr>
                </a:tc>
                <a:tc>
                  <a:txBody>
                    <a:bodyPr/>
                    <a:lstStyle/>
                    <a:p>
                      <a:pPr algn="l" fontAlgn="b"/>
                      <a:endParaRPr lang="ja-JP" altLang="en-US" sz="1100" b="0" i="0" u="none" strike="noStrike">
                        <a:solidFill>
                          <a:srgbClr val="000000"/>
                        </a:solidFill>
                        <a:effectLst/>
                        <a:latin typeface="游ゴシック" panose="020B0400000000000000" pitchFamily="50" charset="-128"/>
                        <a:ea typeface="游ゴシック" panose="020B0400000000000000" pitchFamily="50" charset="-128"/>
                      </a:endParaRPr>
                    </a:p>
                  </a:txBody>
                  <a:tcPr marL="9525" marR="9525" marT="9525" marB="0" anchor="b">
                    <a:lnL>
                      <a:noFill/>
                    </a:lnL>
                    <a:lnR>
                      <a:noFill/>
                    </a:lnR>
                    <a:lnT>
                      <a:noFill/>
                    </a:lnT>
                    <a:lnB>
                      <a:noFill/>
                    </a:lnB>
                  </a:tcPr>
                </a:tc>
                <a:tc>
                  <a:txBody>
                    <a:bodyPr/>
                    <a:lstStyle/>
                    <a:p>
                      <a:pPr algn="l" fontAlgn="b"/>
                      <a:r>
                        <a:rPr lang="ja-JP" altLang="en-US" sz="1100" b="1" i="0" u="none" strike="noStrike">
                          <a:solidFill>
                            <a:srgbClr val="000000"/>
                          </a:solidFill>
                          <a:effectLst/>
                          <a:latin typeface="游ゴシック" panose="020B0400000000000000" pitchFamily="50" charset="-128"/>
                          <a:ea typeface="游ゴシック" panose="020B0400000000000000" pitchFamily="50" charset="-128"/>
                        </a:rPr>
                        <a:t>作業結果</a:t>
                      </a:r>
                      <a:r>
                        <a:rPr lang="en-US" altLang="ja-JP" sz="1100" b="1" i="0" u="none" strike="noStrike">
                          <a:solidFill>
                            <a:srgbClr val="000000"/>
                          </a:solidFill>
                          <a:effectLst/>
                          <a:latin typeface="游ゴシック" panose="020B0400000000000000" pitchFamily="50" charset="-128"/>
                          <a:ea typeface="游ゴシック" panose="020B0400000000000000" pitchFamily="50" charset="-128"/>
                        </a:rPr>
                        <a:t>:</a:t>
                      </a:r>
                    </a:p>
                  </a:txBody>
                  <a:tcPr marL="9525" marR="9525" marT="9525" marB="0" anchor="b">
                    <a:lnL>
                      <a:noFill/>
                    </a:lnL>
                    <a:lnR>
                      <a:noFill/>
                    </a:lnR>
                    <a:lnT>
                      <a:noFill/>
                    </a:lnT>
                    <a:lnB>
                      <a:noFill/>
                    </a:lnB>
                  </a:tcPr>
                </a:tc>
                <a:tc>
                  <a:txBody>
                    <a:bodyPr/>
                    <a:lstStyle/>
                    <a:p>
                      <a:pPr algn="l" fontAlgn="b"/>
                      <a:endParaRPr lang="ja-JP" altLang="en-US" sz="1100" b="0" i="0" u="none" strike="noStrike">
                        <a:solidFill>
                          <a:srgbClr val="000000"/>
                        </a:solidFill>
                        <a:effectLst/>
                        <a:latin typeface="游ゴシック" panose="020B0400000000000000" pitchFamily="50" charset="-128"/>
                        <a:ea typeface="游ゴシック" panose="020B0400000000000000" pitchFamily="50" charset="-128"/>
                      </a:endParaRPr>
                    </a:p>
                  </a:txBody>
                  <a:tcPr marL="9525" marR="9525" marT="9525" marB="0" anchor="b">
                    <a:lnL>
                      <a:noFill/>
                    </a:lnL>
                    <a:lnR>
                      <a:noFill/>
                    </a:lnR>
                    <a:lnT>
                      <a:noFill/>
                    </a:lnT>
                    <a:lnB>
                      <a:noFill/>
                    </a:lnB>
                  </a:tcPr>
                </a:tc>
                <a:tc>
                  <a:txBody>
                    <a:bodyPr/>
                    <a:lstStyle/>
                    <a:p>
                      <a:pPr algn="l" fontAlgn="b"/>
                      <a:endParaRPr lang="ja-JP" altLang="en-US" sz="1100" b="0" i="0" u="none" strike="noStrike">
                        <a:solidFill>
                          <a:srgbClr val="000000"/>
                        </a:solidFill>
                        <a:effectLst/>
                        <a:latin typeface="游ゴシック" panose="020B0400000000000000" pitchFamily="50" charset="-128"/>
                        <a:ea typeface="游ゴシック" panose="020B0400000000000000" pitchFamily="50" charset="-128"/>
                      </a:endParaRPr>
                    </a:p>
                  </a:txBody>
                  <a:tcPr marL="9525" marR="9525" marT="9525" marB="0" anchor="b">
                    <a:lnL>
                      <a:noFill/>
                    </a:lnL>
                    <a:lnR>
                      <a:noFill/>
                    </a:lnR>
                    <a:lnT>
                      <a:noFill/>
                    </a:lnT>
                    <a:lnB>
                      <a:noFill/>
                    </a:lnB>
                  </a:tcPr>
                </a:tc>
                <a:extLst>
                  <a:ext uri="{0D108BD9-81ED-4DB2-BD59-A6C34878D82A}">
                    <a16:rowId xmlns:a16="http://schemas.microsoft.com/office/drawing/2014/main" val="1212196817"/>
                  </a:ext>
                </a:extLst>
              </a:tr>
              <a:tr h="238125">
                <a:tc>
                  <a:txBody>
                    <a:bodyPr/>
                    <a:lstStyle/>
                    <a:p>
                      <a:pPr algn="l" fontAlgn="b"/>
                      <a:endParaRPr lang="ja-JP" altLang="en-US" sz="1100" b="1" i="0" u="none" strike="noStrike">
                        <a:solidFill>
                          <a:srgbClr val="000000"/>
                        </a:solidFill>
                        <a:effectLst/>
                        <a:latin typeface="游ゴシック" panose="020B0400000000000000" pitchFamily="50" charset="-128"/>
                        <a:ea typeface="游ゴシック" panose="020B0400000000000000" pitchFamily="50" charset="-128"/>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ja-JP" altLang="en-US" sz="1100" b="0" i="0" u="none" strike="noStrike">
                        <a:solidFill>
                          <a:srgbClr val="000000"/>
                        </a:solidFill>
                        <a:effectLst/>
                        <a:latin typeface="游ゴシック" panose="020B0400000000000000" pitchFamily="50" charset="-128"/>
                        <a:ea typeface="游ゴシック" panose="020B0400000000000000" pitchFamily="50" charset="-128"/>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ja-JP" altLang="en-US" sz="1100" b="0" i="0" u="none" strike="noStrike">
                        <a:solidFill>
                          <a:srgbClr val="000000"/>
                        </a:solidFill>
                        <a:effectLst/>
                        <a:latin typeface="游ゴシック" panose="020B0400000000000000" pitchFamily="50" charset="-128"/>
                        <a:ea typeface="游ゴシック" panose="020B0400000000000000" pitchFamily="50" charset="-128"/>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ja-JP" altLang="en-US" sz="1100" b="0" i="0" u="none" strike="noStrike">
                        <a:solidFill>
                          <a:srgbClr val="000000"/>
                        </a:solidFill>
                        <a:effectLst/>
                        <a:latin typeface="游ゴシック" panose="020B0400000000000000" pitchFamily="50" charset="-128"/>
                        <a:ea typeface="游ゴシック" panose="020B0400000000000000" pitchFamily="50" charset="-128"/>
                      </a:endParaRPr>
                    </a:p>
                  </a:txBody>
                  <a:tcPr marL="9525" marR="9525" marT="9525" marB="0" anchor="b">
                    <a:lnL>
                      <a:noFill/>
                    </a:lnL>
                    <a:lnR>
                      <a:noFill/>
                    </a:lnR>
                    <a:lnT>
                      <a:noFill/>
                    </a:lnT>
                    <a:lnB>
                      <a:noFill/>
                    </a:lnB>
                  </a:tcPr>
                </a:tc>
                <a:tc>
                  <a:txBody>
                    <a:bodyPr/>
                    <a:lstStyle/>
                    <a:p>
                      <a:pPr algn="l" fontAlgn="b"/>
                      <a:endParaRPr lang="ja-JP" altLang="en-US" sz="1100" b="1" i="0" u="none" strike="noStrike">
                        <a:solidFill>
                          <a:srgbClr val="000000"/>
                        </a:solidFill>
                        <a:effectLst/>
                        <a:latin typeface="游ゴシック" panose="020B0400000000000000" pitchFamily="50" charset="-128"/>
                        <a:ea typeface="游ゴシック" panose="020B0400000000000000" pitchFamily="50" charset="-128"/>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ja-JP" altLang="en-US" sz="1100" b="0" i="0" u="none" strike="noStrike">
                        <a:solidFill>
                          <a:srgbClr val="000000"/>
                        </a:solidFill>
                        <a:effectLst/>
                        <a:latin typeface="游ゴシック" panose="020B0400000000000000" pitchFamily="50" charset="-128"/>
                        <a:ea typeface="游ゴシック" panose="020B0400000000000000" pitchFamily="50" charset="-128"/>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ja-JP" altLang="en-US" sz="1100" b="0" i="0" u="none" strike="noStrike">
                        <a:solidFill>
                          <a:srgbClr val="000000"/>
                        </a:solidFill>
                        <a:effectLst/>
                        <a:latin typeface="游ゴシック" panose="020B0400000000000000" pitchFamily="50" charset="-128"/>
                        <a:ea typeface="游ゴシック" panose="020B0400000000000000" pitchFamily="50" charset="-128"/>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529133633"/>
                  </a:ext>
                </a:extLst>
              </a:tr>
              <a:tr h="238125">
                <a:tc>
                  <a:txBody>
                    <a:bodyPr/>
                    <a:lstStyle/>
                    <a:p>
                      <a:pPr algn="r" fontAlgn="b"/>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10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20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ja-JP" altLang="en-US" sz="11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endParaRPr lang="ja-JP" altLang="en-US" sz="1100" b="0" i="0" u="none" strike="noStrike">
                        <a:solidFill>
                          <a:srgbClr val="000000"/>
                        </a:solidFill>
                        <a:effectLst/>
                        <a:latin typeface="游ゴシック" panose="020B0400000000000000" pitchFamily="50" charset="-128"/>
                        <a:ea typeface="游ゴシック" panose="020B0400000000000000" pitchFamily="50" charset="-128"/>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10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20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30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extLst>
                  <a:ext uri="{0D108BD9-81ED-4DB2-BD59-A6C34878D82A}">
                    <a16:rowId xmlns:a16="http://schemas.microsoft.com/office/drawing/2014/main" val="3006926167"/>
                  </a:ext>
                </a:extLst>
              </a:tr>
              <a:tr h="238125">
                <a:tc>
                  <a:txBody>
                    <a:bodyPr/>
                    <a:lstStyle/>
                    <a:p>
                      <a:pPr algn="r" fontAlgn="b"/>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100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200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ja-JP" altLang="en-US" sz="11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endParaRPr lang="ja-JP" altLang="en-US" sz="1100" b="0" i="0" u="none" strike="noStrike">
                        <a:solidFill>
                          <a:srgbClr val="000000"/>
                        </a:solidFill>
                        <a:effectLst/>
                        <a:latin typeface="游ゴシック" panose="020B0400000000000000" pitchFamily="50" charset="-128"/>
                        <a:ea typeface="游ゴシック" panose="020B0400000000000000" pitchFamily="50" charset="-128"/>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100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200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300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extLst>
                  <a:ext uri="{0D108BD9-81ED-4DB2-BD59-A6C34878D82A}">
                    <a16:rowId xmlns:a16="http://schemas.microsoft.com/office/drawing/2014/main" val="1959031017"/>
                  </a:ext>
                </a:extLst>
              </a:tr>
              <a:tr h="238125">
                <a:tc>
                  <a:txBody>
                    <a:bodyPr/>
                    <a:lstStyle/>
                    <a:p>
                      <a:pPr algn="r" fontAlgn="b"/>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1000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2000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ja-JP" altLang="en-US" sz="11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endParaRPr lang="ja-JP" altLang="en-US" sz="1100" b="0" i="0" u="none" strike="noStrike">
                        <a:solidFill>
                          <a:srgbClr val="000000"/>
                        </a:solidFill>
                        <a:effectLst/>
                        <a:latin typeface="游ゴシック" panose="020B0400000000000000" pitchFamily="50" charset="-128"/>
                        <a:ea typeface="游ゴシック" panose="020B0400000000000000" pitchFamily="50" charset="-128"/>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1000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2000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dirty="0">
                          <a:solidFill>
                            <a:srgbClr val="000000"/>
                          </a:solidFill>
                          <a:effectLst/>
                          <a:latin typeface="游ゴシック" panose="020B0400000000000000" pitchFamily="50" charset="-128"/>
                          <a:ea typeface="游ゴシック" panose="020B0400000000000000" pitchFamily="50" charset="-128"/>
                        </a:rPr>
                        <a:t>3000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extLst>
                  <a:ext uri="{0D108BD9-81ED-4DB2-BD59-A6C34878D82A}">
                    <a16:rowId xmlns:a16="http://schemas.microsoft.com/office/drawing/2014/main" val="1564887970"/>
                  </a:ext>
                </a:extLst>
              </a:tr>
            </a:tbl>
          </a:graphicData>
        </a:graphic>
      </p:graphicFrame>
      <p:sp>
        <p:nvSpPr>
          <p:cNvPr id="26" name="テキスト ボックス 25">
            <a:extLst>
              <a:ext uri="{FF2B5EF4-FFF2-40B4-BE49-F238E27FC236}">
                <a16:creationId xmlns:a16="http://schemas.microsoft.com/office/drawing/2014/main" id="{C565D560-9B8F-FBD2-F818-DA4A2A000006}"/>
              </a:ext>
            </a:extLst>
          </p:cNvPr>
          <p:cNvSpPr txBox="1"/>
          <p:nvPr/>
        </p:nvSpPr>
        <p:spPr>
          <a:xfrm>
            <a:off x="539999" y="3964407"/>
            <a:ext cx="1330153" cy="276999"/>
          </a:xfrm>
          <a:prstGeom prst="rect">
            <a:avLst/>
          </a:prstGeom>
          <a:noFill/>
          <a:ln w="19050">
            <a:solidFill>
              <a:srgbClr val="FF0000"/>
            </a:solidFill>
          </a:ln>
        </p:spPr>
        <p:txBody>
          <a:bodyPr wrap="square" rtlCol="0">
            <a:spAutoFit/>
          </a:bodyPr>
          <a:lstStyle/>
          <a:p>
            <a:pPr algn="ctr"/>
            <a:r>
              <a:rPr lang="ja-JP" altLang="en-US" sz="1200" dirty="0">
                <a:solidFill>
                  <a:srgbClr val="FF0000"/>
                </a:solidFill>
              </a:rPr>
              <a:t>課題の補足説明</a:t>
            </a:r>
            <a:endParaRPr kumimoji="1" lang="ja-JP" altLang="en-US" sz="1200" dirty="0">
              <a:solidFill>
                <a:srgbClr val="FF0000"/>
              </a:solidFill>
            </a:endParaRPr>
          </a:p>
        </p:txBody>
      </p:sp>
      <p:sp>
        <p:nvSpPr>
          <p:cNvPr id="27" name="テキスト ボックス 26">
            <a:extLst>
              <a:ext uri="{FF2B5EF4-FFF2-40B4-BE49-F238E27FC236}">
                <a16:creationId xmlns:a16="http://schemas.microsoft.com/office/drawing/2014/main" id="{6D1E3C20-A8D4-B8D6-8E2C-B38AE66421E7}"/>
              </a:ext>
            </a:extLst>
          </p:cNvPr>
          <p:cNvSpPr txBox="1"/>
          <p:nvPr/>
        </p:nvSpPr>
        <p:spPr>
          <a:xfrm>
            <a:off x="539998" y="4768041"/>
            <a:ext cx="1330153" cy="276999"/>
          </a:xfrm>
          <a:prstGeom prst="rect">
            <a:avLst/>
          </a:prstGeom>
          <a:noFill/>
          <a:ln w="19050">
            <a:solidFill>
              <a:srgbClr val="FF0000"/>
            </a:solidFill>
          </a:ln>
        </p:spPr>
        <p:txBody>
          <a:bodyPr wrap="square" rtlCol="0">
            <a:spAutoFit/>
          </a:bodyPr>
          <a:lstStyle/>
          <a:p>
            <a:pPr algn="ctr"/>
            <a:r>
              <a:rPr kumimoji="1" lang="ja-JP" altLang="en-US" sz="1200" dirty="0">
                <a:solidFill>
                  <a:srgbClr val="FF0000"/>
                </a:solidFill>
              </a:rPr>
              <a:t>使用</a:t>
            </a:r>
            <a:r>
              <a:rPr lang="ja-JP" altLang="en-US" sz="1200" dirty="0">
                <a:solidFill>
                  <a:srgbClr val="FF0000"/>
                </a:solidFill>
              </a:rPr>
              <a:t>関数等</a:t>
            </a:r>
            <a:endParaRPr kumimoji="1" lang="ja-JP" altLang="en-US" sz="1200" dirty="0">
              <a:solidFill>
                <a:srgbClr val="FF0000"/>
              </a:solidFill>
            </a:endParaRPr>
          </a:p>
        </p:txBody>
      </p:sp>
      <p:sp>
        <p:nvSpPr>
          <p:cNvPr id="28" name="テキスト ボックス 27">
            <a:extLst>
              <a:ext uri="{FF2B5EF4-FFF2-40B4-BE49-F238E27FC236}">
                <a16:creationId xmlns:a16="http://schemas.microsoft.com/office/drawing/2014/main" id="{63D3877E-3575-7FC7-E771-40D8828A5F34}"/>
              </a:ext>
            </a:extLst>
          </p:cNvPr>
          <p:cNvSpPr txBox="1"/>
          <p:nvPr/>
        </p:nvSpPr>
        <p:spPr>
          <a:xfrm>
            <a:off x="539997" y="5911520"/>
            <a:ext cx="1330153" cy="276999"/>
          </a:xfrm>
          <a:prstGeom prst="rect">
            <a:avLst/>
          </a:prstGeom>
          <a:noFill/>
          <a:ln w="19050">
            <a:solidFill>
              <a:srgbClr val="FF0000"/>
            </a:solidFill>
          </a:ln>
        </p:spPr>
        <p:txBody>
          <a:bodyPr wrap="square" rtlCol="0">
            <a:spAutoFit/>
          </a:bodyPr>
          <a:lstStyle/>
          <a:p>
            <a:pPr algn="ctr"/>
            <a:r>
              <a:rPr lang="ja-JP" altLang="en-US" sz="1200" dirty="0">
                <a:solidFill>
                  <a:srgbClr val="FF0000"/>
                </a:solidFill>
              </a:rPr>
              <a:t>関連情報</a:t>
            </a:r>
            <a:endParaRPr kumimoji="1" lang="ja-JP" altLang="en-US" sz="1200" dirty="0">
              <a:solidFill>
                <a:srgbClr val="FF0000"/>
              </a:solidFill>
            </a:endParaRPr>
          </a:p>
        </p:txBody>
      </p:sp>
      <p:sp>
        <p:nvSpPr>
          <p:cNvPr id="29" name="テキスト ボックス 28">
            <a:extLst>
              <a:ext uri="{FF2B5EF4-FFF2-40B4-BE49-F238E27FC236}">
                <a16:creationId xmlns:a16="http://schemas.microsoft.com/office/drawing/2014/main" id="{C06F3F59-3070-F1F9-A357-AFA12B4A05F2}"/>
              </a:ext>
            </a:extLst>
          </p:cNvPr>
          <p:cNvSpPr txBox="1"/>
          <p:nvPr/>
        </p:nvSpPr>
        <p:spPr>
          <a:xfrm>
            <a:off x="539998" y="4325504"/>
            <a:ext cx="5591175" cy="261610"/>
          </a:xfrm>
          <a:prstGeom prst="rect">
            <a:avLst/>
          </a:prstGeom>
          <a:noFill/>
          <a:ln>
            <a:noFill/>
          </a:ln>
        </p:spPr>
        <p:txBody>
          <a:bodyPr wrap="square" rtlCol="0">
            <a:spAutoFit/>
          </a:bodyPr>
          <a:lstStyle/>
          <a:p>
            <a:r>
              <a:rPr kumimoji="1" lang="ja-JP" altLang="en-US" sz="1100" dirty="0"/>
              <a:t>　数式や関数の利用に関するヒントを説明している。</a:t>
            </a:r>
            <a:endParaRPr kumimoji="1" lang="en-US" altLang="ja-JP" sz="1100" dirty="0"/>
          </a:p>
        </p:txBody>
      </p:sp>
      <p:sp>
        <p:nvSpPr>
          <p:cNvPr id="30" name="テキスト ボックス 29">
            <a:extLst>
              <a:ext uri="{FF2B5EF4-FFF2-40B4-BE49-F238E27FC236}">
                <a16:creationId xmlns:a16="http://schemas.microsoft.com/office/drawing/2014/main" id="{9FB78723-75D2-C4D3-87CE-ABCB11E9D281}"/>
              </a:ext>
            </a:extLst>
          </p:cNvPr>
          <p:cNvSpPr txBox="1"/>
          <p:nvPr/>
        </p:nvSpPr>
        <p:spPr>
          <a:xfrm>
            <a:off x="539997" y="5218197"/>
            <a:ext cx="5591175" cy="430887"/>
          </a:xfrm>
          <a:prstGeom prst="rect">
            <a:avLst/>
          </a:prstGeom>
          <a:noFill/>
          <a:ln>
            <a:noFill/>
          </a:ln>
        </p:spPr>
        <p:txBody>
          <a:bodyPr wrap="square" rtlCol="0">
            <a:spAutoFit/>
          </a:bodyPr>
          <a:lstStyle/>
          <a:p>
            <a:r>
              <a:rPr kumimoji="1" lang="ja-JP" altLang="en-US" sz="1100" dirty="0"/>
              <a:t>　</a:t>
            </a:r>
            <a:r>
              <a:rPr lang="ja-JP" altLang="en-US" sz="1100" dirty="0"/>
              <a:t>作業で使用する関数などを示している</a:t>
            </a:r>
            <a:r>
              <a:rPr kumimoji="1" lang="ja-JP" altLang="en-US" sz="1100" dirty="0"/>
              <a:t>。本教材では、関数の詳細の説明はしていないので、各自</a:t>
            </a:r>
            <a:r>
              <a:rPr kumimoji="1" lang="en-US" altLang="ja-JP" sz="1100" dirty="0"/>
              <a:t>Web</a:t>
            </a:r>
            <a:r>
              <a:rPr kumimoji="1" lang="ja-JP" altLang="en-US" sz="1100" dirty="0"/>
              <a:t>なとで関数名を元にして、使用方法を調べる。</a:t>
            </a:r>
            <a:endParaRPr kumimoji="1" lang="en-US" altLang="ja-JP" sz="1100" dirty="0"/>
          </a:p>
        </p:txBody>
      </p:sp>
      <p:sp>
        <p:nvSpPr>
          <p:cNvPr id="31" name="テキスト ボックス 30">
            <a:extLst>
              <a:ext uri="{FF2B5EF4-FFF2-40B4-BE49-F238E27FC236}">
                <a16:creationId xmlns:a16="http://schemas.microsoft.com/office/drawing/2014/main" id="{76B74306-74FB-B200-13ED-92067098B75A}"/>
              </a:ext>
            </a:extLst>
          </p:cNvPr>
          <p:cNvSpPr txBox="1"/>
          <p:nvPr/>
        </p:nvSpPr>
        <p:spPr>
          <a:xfrm>
            <a:off x="539996" y="6322060"/>
            <a:ext cx="5591175" cy="769441"/>
          </a:xfrm>
          <a:prstGeom prst="rect">
            <a:avLst/>
          </a:prstGeom>
          <a:noFill/>
          <a:ln>
            <a:noFill/>
          </a:ln>
        </p:spPr>
        <p:txBody>
          <a:bodyPr wrap="square" rtlCol="0">
            <a:spAutoFit/>
          </a:bodyPr>
          <a:lstStyle/>
          <a:p>
            <a:r>
              <a:rPr kumimoji="1" lang="ja-JP" altLang="en-US" sz="1100" dirty="0"/>
              <a:t>　</a:t>
            </a:r>
            <a:r>
              <a:rPr lang="ja-JP" altLang="en-US" sz="1100" dirty="0"/>
              <a:t>主に元になった入試問題などの情報が提示されている。本教材の課題の説明は非常に簡易なもので、実際の試験問題では</a:t>
            </a:r>
            <a:r>
              <a:rPr lang="en-US" altLang="ja-JP" sz="1100" dirty="0"/>
              <a:t>2</a:t>
            </a:r>
            <a:r>
              <a:rPr lang="ja-JP" altLang="en-US" sz="1100" dirty="0"/>
              <a:t>～</a:t>
            </a:r>
            <a:r>
              <a:rPr lang="en-US" altLang="ja-JP" sz="1100" dirty="0"/>
              <a:t>3</a:t>
            </a:r>
            <a:r>
              <a:rPr lang="ja-JP" altLang="en-US" sz="1100" dirty="0"/>
              <a:t>ページの丁寧な説明で表を完成するものになっている。教材内の説明だけだと不十分な場合、元になった試験問題を参照すると理解の助けになる。</a:t>
            </a:r>
            <a:endParaRPr kumimoji="1" lang="en-US" altLang="ja-JP" sz="1100" dirty="0"/>
          </a:p>
        </p:txBody>
      </p:sp>
    </p:spTree>
    <p:extLst>
      <p:ext uri="{BB962C8B-B14F-4D97-AF65-F5344CB8AC3E}">
        <p14:creationId xmlns:p14="http://schemas.microsoft.com/office/powerpoint/2010/main" val="282063214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a:extLst>
              <a:ext uri="{FF2B5EF4-FFF2-40B4-BE49-F238E27FC236}">
                <a16:creationId xmlns:a16="http://schemas.microsoft.com/office/drawing/2014/main" id="{269FCD01-703F-5561-F68B-261E67468805}"/>
              </a:ext>
            </a:extLst>
          </p:cNvPr>
          <p:cNvSpPr>
            <a:spLocks noGrp="1"/>
          </p:cNvSpPr>
          <p:nvPr>
            <p:ph type="sldNum" sz="quarter" idx="12"/>
          </p:nvPr>
        </p:nvSpPr>
        <p:spPr/>
        <p:txBody>
          <a:bodyPr/>
          <a:lstStyle/>
          <a:p>
            <a:fld id="{0DBF7675-8707-498E-A828-857695EAC0C9}" type="slidenum">
              <a:rPr kumimoji="1" lang="ja-JP" altLang="en-US" smtClean="0"/>
              <a:t>5</a:t>
            </a:fld>
            <a:endParaRPr kumimoji="1" lang="ja-JP" altLang="en-US"/>
          </a:p>
        </p:txBody>
      </p:sp>
      <p:sp>
        <p:nvSpPr>
          <p:cNvPr id="5" name="テキスト ボックス 4">
            <a:extLst>
              <a:ext uri="{FF2B5EF4-FFF2-40B4-BE49-F238E27FC236}">
                <a16:creationId xmlns:a16="http://schemas.microsoft.com/office/drawing/2014/main" id="{B3D66E7F-B461-12EC-C053-854012AF4C0F}"/>
              </a:ext>
            </a:extLst>
          </p:cNvPr>
          <p:cNvSpPr txBox="1"/>
          <p:nvPr/>
        </p:nvSpPr>
        <p:spPr>
          <a:xfrm>
            <a:off x="574258" y="583367"/>
            <a:ext cx="1900290" cy="369332"/>
          </a:xfrm>
          <a:prstGeom prst="rect">
            <a:avLst/>
          </a:prstGeom>
          <a:noFill/>
          <a:ln w="28575">
            <a:solidFill>
              <a:schemeClr val="tx1"/>
            </a:solidFill>
          </a:ln>
        </p:spPr>
        <p:txBody>
          <a:bodyPr wrap="square" rtlCol="0">
            <a:spAutoFit/>
          </a:bodyPr>
          <a:lstStyle/>
          <a:p>
            <a:r>
              <a:rPr kumimoji="1" lang="ja-JP" altLang="en-US" dirty="0"/>
              <a:t>使用関数等</a:t>
            </a:r>
          </a:p>
        </p:txBody>
      </p:sp>
      <p:sp>
        <p:nvSpPr>
          <p:cNvPr id="3" name="正方形/長方形 2">
            <a:extLst>
              <a:ext uri="{FF2B5EF4-FFF2-40B4-BE49-F238E27FC236}">
                <a16:creationId xmlns:a16="http://schemas.microsoft.com/office/drawing/2014/main" id="{028D6E30-905A-EBE4-CDED-1FA5FA6947AA}"/>
              </a:ext>
            </a:extLst>
          </p:cNvPr>
          <p:cNvSpPr/>
          <p:nvPr/>
        </p:nvSpPr>
        <p:spPr>
          <a:xfrm>
            <a:off x="540001" y="540000"/>
            <a:ext cx="5778000" cy="88260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 name="テキスト ボックス 20">
            <a:extLst>
              <a:ext uri="{FF2B5EF4-FFF2-40B4-BE49-F238E27FC236}">
                <a16:creationId xmlns:a16="http://schemas.microsoft.com/office/drawing/2014/main" id="{444ABBCC-4984-03EC-2D3B-D98FB594A24C}"/>
              </a:ext>
            </a:extLst>
          </p:cNvPr>
          <p:cNvSpPr txBox="1"/>
          <p:nvPr/>
        </p:nvSpPr>
        <p:spPr>
          <a:xfrm>
            <a:off x="2971801" y="1434704"/>
            <a:ext cx="3248525" cy="1954381"/>
          </a:xfrm>
          <a:prstGeom prst="rect">
            <a:avLst/>
          </a:prstGeom>
          <a:noFill/>
          <a:ln>
            <a:noFill/>
          </a:ln>
        </p:spPr>
        <p:txBody>
          <a:bodyPr wrap="square" rtlCol="0">
            <a:spAutoFit/>
          </a:bodyPr>
          <a:lstStyle/>
          <a:p>
            <a:r>
              <a:rPr kumimoji="1" lang="ja-JP" altLang="en-US" sz="1100" dirty="0"/>
              <a:t>　</a:t>
            </a:r>
            <a:r>
              <a:rPr lang="ja-JP" altLang="en-US" sz="1100" dirty="0"/>
              <a:t>左表に、大学入試センターの過去の「情報関係基礎」で使用された関数などと、本教材で使用している関数などを示す。</a:t>
            </a:r>
          </a:p>
          <a:p>
            <a:r>
              <a:rPr kumimoji="1" lang="ja-JP" altLang="en-US" sz="1100" dirty="0"/>
              <a:t>　前で説明したように大学入試センターは独自の「表計算</a:t>
            </a:r>
            <a:r>
              <a:rPr kumimoji="1" lang="en-US" altLang="ja-JP" sz="1100" dirty="0"/>
              <a:t>}</a:t>
            </a:r>
            <a:r>
              <a:rPr kumimoji="1" lang="ja-JP" altLang="en-US" sz="1100" dirty="0"/>
              <a:t>の仕様について、試験時に提示しているが、ほぼ</a:t>
            </a:r>
            <a:r>
              <a:rPr kumimoji="1" lang="en-US" altLang="ja-JP" sz="1100" dirty="0"/>
              <a:t>Excel</a:t>
            </a:r>
            <a:r>
              <a:rPr kumimoji="1" lang="ja-JP" altLang="en-US" sz="1100" dirty="0"/>
              <a:t>と同様であるが、機能はおなしであるが、一部関数名が異なるものもある。</a:t>
            </a:r>
          </a:p>
          <a:p>
            <a:r>
              <a:rPr lang="ja-JP" altLang="en-US" sz="1100" dirty="0"/>
              <a:t>　なお、統計関係については</a:t>
            </a:r>
            <a:r>
              <a:rPr lang="en-US" altLang="ja-JP" sz="1100" dirty="0"/>
              <a:t>google</a:t>
            </a:r>
            <a:r>
              <a:rPr lang="ja-JP" altLang="en-US" sz="1100" dirty="0"/>
              <a:t>スプレッドシートでも関数は、</a:t>
            </a:r>
            <a:r>
              <a:rPr lang="en-US" altLang="ja-JP" sz="1100" dirty="0"/>
              <a:t>Excel</a:t>
            </a:r>
            <a:r>
              <a:rPr lang="ja-JP" altLang="en-US" sz="1100" dirty="0"/>
              <a:t>と同様なものが利用できるが、グラフ作成やデータ分析についてはやや実現が国難なものもある。</a:t>
            </a:r>
            <a:endParaRPr kumimoji="1" lang="ja-JP" altLang="en-US" sz="1100" dirty="0"/>
          </a:p>
        </p:txBody>
      </p:sp>
      <p:graphicFrame>
        <p:nvGraphicFramePr>
          <p:cNvPr id="4" name="表 3">
            <a:extLst>
              <a:ext uri="{FF2B5EF4-FFF2-40B4-BE49-F238E27FC236}">
                <a16:creationId xmlns:a16="http://schemas.microsoft.com/office/drawing/2014/main" id="{11B46527-9F09-7AC6-968C-1FE5377227CD}"/>
              </a:ext>
            </a:extLst>
          </p:cNvPr>
          <p:cNvGraphicFramePr>
            <a:graphicFrameLocks noGrp="1"/>
          </p:cNvGraphicFramePr>
          <p:nvPr>
            <p:extLst>
              <p:ext uri="{D42A27DB-BD31-4B8C-83A1-F6EECF244321}">
                <p14:modId xmlns:p14="http://schemas.microsoft.com/office/powerpoint/2010/main" val="2791518447"/>
              </p:ext>
            </p:extLst>
          </p:nvPr>
        </p:nvGraphicFramePr>
        <p:xfrm>
          <a:off x="773838" y="1089657"/>
          <a:ext cx="2197963" cy="6104268"/>
        </p:xfrm>
        <a:graphic>
          <a:graphicData uri="http://schemas.openxmlformats.org/drawingml/2006/table">
            <a:tbl>
              <a:tblPr/>
              <a:tblGrid>
                <a:gridCol w="1177481">
                  <a:extLst>
                    <a:ext uri="{9D8B030D-6E8A-4147-A177-3AD203B41FA5}">
                      <a16:colId xmlns:a16="http://schemas.microsoft.com/office/drawing/2014/main" val="2268342038"/>
                    </a:ext>
                  </a:extLst>
                </a:gridCol>
                <a:gridCol w="1020482">
                  <a:extLst>
                    <a:ext uri="{9D8B030D-6E8A-4147-A177-3AD203B41FA5}">
                      <a16:colId xmlns:a16="http://schemas.microsoft.com/office/drawing/2014/main" val="2834488728"/>
                    </a:ext>
                  </a:extLst>
                </a:gridCol>
              </a:tblGrid>
              <a:tr h="228975">
                <a:tc>
                  <a:txBody>
                    <a:bodyPr/>
                    <a:lstStyle/>
                    <a:p>
                      <a:pPr algn="ctr" fontAlgn="b"/>
                      <a:r>
                        <a:rPr lang="ja-JP" altLang="en-US" sz="1100" b="0" i="0" u="none" strike="noStrike" dirty="0">
                          <a:solidFill>
                            <a:srgbClr val="000000"/>
                          </a:solidFill>
                          <a:effectLst/>
                          <a:latin typeface="游ゴシック" panose="020B0400000000000000" pitchFamily="50" charset="-128"/>
                          <a:ea typeface="游ゴシック" panose="020B0400000000000000" pitchFamily="50" charset="-128"/>
                        </a:rPr>
                        <a:t>大学入試センター</a:t>
                      </a:r>
                    </a:p>
                  </a:txBody>
                  <a:tcPr marL="7113" marR="7113" marT="711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lumMod val="85000"/>
                      </a:schemeClr>
                    </a:solidFill>
                  </a:tcPr>
                </a:tc>
                <a:tc>
                  <a:txBody>
                    <a:bodyPr/>
                    <a:lstStyle/>
                    <a:p>
                      <a:pPr algn="ctr" fontAlgn="b"/>
                      <a:r>
                        <a:rPr lang="ja-JP" altLang="en-US" sz="1100" b="0" i="0" u="none" strike="noStrike" dirty="0">
                          <a:solidFill>
                            <a:srgbClr val="000000"/>
                          </a:solidFill>
                          <a:effectLst/>
                          <a:latin typeface="游ゴシック" panose="020B0400000000000000" pitchFamily="50" charset="-128"/>
                          <a:ea typeface="游ゴシック" panose="020B0400000000000000" pitchFamily="50" charset="-128"/>
                        </a:rPr>
                        <a:t>本教材</a:t>
                      </a:r>
                      <a:r>
                        <a:rPr lang="en-US" altLang="ja-JP" sz="1100" b="0" i="0" u="none" strike="noStrike" dirty="0">
                          <a:solidFill>
                            <a:srgbClr val="000000"/>
                          </a:solidFill>
                          <a:effectLst/>
                          <a:latin typeface="游ゴシック" panose="020B0400000000000000" pitchFamily="50" charset="-128"/>
                          <a:ea typeface="游ゴシック" panose="020B0400000000000000" pitchFamily="50" charset="-128"/>
                        </a:rPr>
                        <a:t>(</a:t>
                      </a:r>
                      <a:r>
                        <a:rPr lang="en-US" sz="1100" b="0" i="0" u="none" strike="noStrike" dirty="0">
                          <a:solidFill>
                            <a:srgbClr val="000000"/>
                          </a:solidFill>
                          <a:effectLst/>
                          <a:latin typeface="游ゴシック" panose="020B0400000000000000" pitchFamily="50" charset="-128"/>
                          <a:ea typeface="游ゴシック" panose="020B0400000000000000" pitchFamily="50" charset="-128"/>
                        </a:rPr>
                        <a:t>Excel)</a:t>
                      </a:r>
                    </a:p>
                  </a:txBody>
                  <a:tcPr marL="7113" marR="7113" marT="711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666311028"/>
                  </a:ext>
                </a:extLst>
              </a:tr>
              <a:tr h="158131">
                <a:tc>
                  <a:txBody>
                    <a:bodyPr/>
                    <a:lstStyle/>
                    <a:p>
                      <a:pPr algn="ctr" fontAlgn="b"/>
                      <a:r>
                        <a:rPr lang="zh-TW" altLang="en-US" sz="1100" b="0" i="0" u="none" strike="noStrike" dirty="0">
                          <a:solidFill>
                            <a:srgbClr val="000000"/>
                          </a:solidFill>
                          <a:effectLst/>
                          <a:latin typeface="游ゴシック" panose="020B0400000000000000" pitchFamily="50" charset="-128"/>
                          <a:ea typeface="游ゴシック" panose="020B0400000000000000" pitchFamily="50" charset="-128"/>
                        </a:rPr>
                        <a:t>絶対</a:t>
                      </a:r>
                      <a:r>
                        <a:rPr lang="ja-JP" altLang="en-US" sz="1100" b="0" i="0" u="none" strike="noStrike" dirty="0">
                          <a:solidFill>
                            <a:srgbClr val="000000"/>
                          </a:solidFill>
                          <a:effectLst/>
                          <a:latin typeface="游ゴシック" panose="020B0400000000000000" pitchFamily="50" charset="-128"/>
                          <a:ea typeface="游ゴシック" panose="020B0400000000000000" pitchFamily="50" charset="-128"/>
                        </a:rPr>
                        <a:t>参照</a:t>
                      </a:r>
                      <a:endParaRPr lang="zh-TW" altLang="en-US" sz="11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7113" marR="7113" marT="711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ja-JP" altLang="en-US" sz="1100" b="0" i="0" u="none" strike="noStrike">
                          <a:solidFill>
                            <a:srgbClr val="000000"/>
                          </a:solidFill>
                          <a:effectLst/>
                          <a:latin typeface="游ゴシック" panose="020B0400000000000000" pitchFamily="50" charset="-128"/>
                          <a:ea typeface="游ゴシック" panose="020B0400000000000000" pitchFamily="50" charset="-128"/>
                        </a:rPr>
                        <a:t>←</a:t>
                      </a:r>
                    </a:p>
                  </a:txBody>
                  <a:tcPr marL="7113" marR="7113" marT="711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760568614"/>
                  </a:ext>
                </a:extLst>
              </a:tr>
              <a:tr h="158131">
                <a:tc>
                  <a:txBody>
                    <a:bodyPr/>
                    <a:lstStyle/>
                    <a:p>
                      <a:pPr algn="ctr" fontAlgn="b"/>
                      <a:r>
                        <a:rPr lang="ja-JP" altLang="en-US" sz="1100" b="0" i="0" u="none" strike="noStrike" dirty="0">
                          <a:solidFill>
                            <a:srgbClr val="000000"/>
                          </a:solidFill>
                          <a:effectLst/>
                          <a:latin typeface="游ゴシック" panose="020B0400000000000000" pitchFamily="50" charset="-128"/>
                          <a:ea typeface="游ゴシック" panose="020B0400000000000000" pitchFamily="50" charset="-128"/>
                        </a:rPr>
                        <a:t>複合参照</a:t>
                      </a:r>
                      <a:endParaRPr lang="zh-TW" altLang="en-US" sz="11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7113" marR="7113" marT="711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ja-JP" altLang="en-US" sz="1100" b="0" i="0" u="none" strike="noStrike" dirty="0">
                          <a:solidFill>
                            <a:srgbClr val="000000"/>
                          </a:solidFill>
                          <a:effectLst/>
                          <a:latin typeface="游ゴシック" panose="020B0400000000000000" pitchFamily="50" charset="-128"/>
                          <a:ea typeface="游ゴシック" panose="020B0400000000000000" pitchFamily="50" charset="-128"/>
                        </a:rPr>
                        <a:t>←</a:t>
                      </a:r>
                    </a:p>
                  </a:txBody>
                  <a:tcPr marL="7113" marR="7113" marT="711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018149343"/>
                  </a:ext>
                </a:extLst>
              </a:tr>
              <a:tr h="158131">
                <a:tc>
                  <a:txBody>
                    <a:bodyPr/>
                    <a:lstStyle/>
                    <a:p>
                      <a:pPr algn="ctr" fontAlgn="b"/>
                      <a:r>
                        <a:rPr lang="ja-JP" altLang="en-US" sz="1100" b="0" i="0" u="none" strike="noStrike">
                          <a:solidFill>
                            <a:srgbClr val="000000"/>
                          </a:solidFill>
                          <a:effectLst/>
                          <a:latin typeface="游ゴシック" panose="020B0400000000000000" pitchFamily="50" charset="-128"/>
                          <a:ea typeface="游ゴシック" panose="020B0400000000000000" pitchFamily="50" charset="-128"/>
                        </a:rPr>
                        <a:t>複数シート</a:t>
                      </a:r>
                    </a:p>
                  </a:txBody>
                  <a:tcPr marL="7113" marR="7113" marT="711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ja-JP" altLang="en-US" sz="1100" b="0" i="0" u="none" strike="noStrike" dirty="0">
                          <a:solidFill>
                            <a:srgbClr val="000000"/>
                          </a:solidFill>
                          <a:effectLst/>
                          <a:latin typeface="游ゴシック" panose="020B0400000000000000" pitchFamily="50" charset="-128"/>
                          <a:ea typeface="游ゴシック" panose="020B0400000000000000" pitchFamily="50" charset="-128"/>
                        </a:rPr>
                        <a:t>←</a:t>
                      </a:r>
                    </a:p>
                  </a:txBody>
                  <a:tcPr marL="7113" marR="7113" marT="711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167987209"/>
                  </a:ext>
                </a:extLst>
              </a:tr>
              <a:tr h="158131">
                <a:tc>
                  <a:txBody>
                    <a:bodyPr/>
                    <a:lstStyle/>
                    <a:p>
                      <a:pPr algn="ctr" fontAlgn="b"/>
                      <a:r>
                        <a:rPr lang="en-US" sz="1100" b="0" i="0" u="none" strike="noStrike" dirty="0">
                          <a:solidFill>
                            <a:srgbClr val="000000"/>
                          </a:solidFill>
                          <a:effectLst/>
                          <a:latin typeface="游ゴシック" panose="020B0400000000000000" pitchFamily="50" charset="-128"/>
                          <a:ea typeface="游ゴシック" panose="020B0400000000000000" pitchFamily="50" charset="-128"/>
                        </a:rPr>
                        <a:t>Name</a:t>
                      </a:r>
                      <a:r>
                        <a:rPr lang="ja-JP" altLang="en-US" sz="1100" b="0" i="0" u="none" strike="noStrike" dirty="0">
                          <a:solidFill>
                            <a:srgbClr val="000000"/>
                          </a:solidFill>
                          <a:effectLst/>
                          <a:latin typeface="游ゴシック" panose="020B0400000000000000" pitchFamily="50" charset="-128"/>
                          <a:ea typeface="游ゴシック" panose="020B0400000000000000" pitchFamily="50" charset="-128"/>
                        </a:rPr>
                        <a:t>指定</a:t>
                      </a:r>
                    </a:p>
                  </a:txBody>
                  <a:tcPr marL="7113" marR="7113" marT="711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ja-JP" altLang="en-US" sz="1100" b="0" i="0" u="none" strike="noStrike" dirty="0">
                          <a:solidFill>
                            <a:srgbClr val="000000"/>
                          </a:solidFill>
                          <a:effectLst/>
                          <a:latin typeface="游ゴシック" panose="020B0400000000000000" pitchFamily="50" charset="-128"/>
                          <a:ea typeface="游ゴシック" panose="020B0400000000000000" pitchFamily="50" charset="-128"/>
                        </a:rPr>
                        <a:t>←</a:t>
                      </a:r>
                    </a:p>
                  </a:txBody>
                  <a:tcPr marL="7113" marR="7113" marT="711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883110649"/>
                  </a:ext>
                </a:extLst>
              </a:tr>
              <a:tr h="158131">
                <a:tc>
                  <a:txBody>
                    <a:bodyPr/>
                    <a:lstStyle/>
                    <a:p>
                      <a:pPr algn="ctr" fontAlgn="b"/>
                      <a:r>
                        <a:rPr lang="en-US" sz="1100" b="0" i="0" u="none" strike="noStrike" dirty="0">
                          <a:solidFill>
                            <a:srgbClr val="000000"/>
                          </a:solidFill>
                          <a:effectLst/>
                          <a:latin typeface="游ゴシック" panose="020B0400000000000000" pitchFamily="50" charset="-128"/>
                          <a:ea typeface="游ゴシック" panose="020B0400000000000000" pitchFamily="50" charset="-128"/>
                        </a:rPr>
                        <a:t>COUNT</a:t>
                      </a:r>
                    </a:p>
                  </a:txBody>
                  <a:tcPr marL="7113" marR="7113" marT="711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ja-JP" altLang="en-US" sz="1100" b="0" i="0" u="none" strike="noStrike" dirty="0">
                          <a:solidFill>
                            <a:srgbClr val="000000"/>
                          </a:solidFill>
                          <a:effectLst/>
                          <a:latin typeface="游ゴシック" panose="020B0400000000000000" pitchFamily="50" charset="-128"/>
                          <a:ea typeface="游ゴシック" panose="020B0400000000000000" pitchFamily="50" charset="-128"/>
                        </a:rPr>
                        <a:t>←</a:t>
                      </a:r>
                    </a:p>
                  </a:txBody>
                  <a:tcPr marL="7113" marR="7113" marT="711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972140461"/>
                  </a:ext>
                </a:extLst>
              </a:tr>
              <a:tr h="158131">
                <a:tc>
                  <a:txBody>
                    <a:bodyPr/>
                    <a:lstStyle/>
                    <a:p>
                      <a:pPr algn="ctr" fontAlgn="b"/>
                      <a:r>
                        <a:rPr lang="en-US" sz="1100" b="0" i="0" u="none" strike="noStrike">
                          <a:solidFill>
                            <a:srgbClr val="000000"/>
                          </a:solidFill>
                          <a:effectLst/>
                          <a:latin typeface="游ゴシック" panose="020B0400000000000000" pitchFamily="50" charset="-128"/>
                          <a:ea typeface="游ゴシック" panose="020B0400000000000000" pitchFamily="50" charset="-128"/>
                        </a:rPr>
                        <a:t>COUNTA</a:t>
                      </a:r>
                    </a:p>
                  </a:txBody>
                  <a:tcPr marL="7113" marR="7113" marT="711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ja-JP" altLang="en-US" sz="1100" b="0" i="0" u="none" strike="noStrike" dirty="0">
                          <a:solidFill>
                            <a:srgbClr val="000000"/>
                          </a:solidFill>
                          <a:effectLst/>
                          <a:latin typeface="游ゴシック" panose="020B0400000000000000" pitchFamily="50" charset="-128"/>
                          <a:ea typeface="游ゴシック" panose="020B0400000000000000" pitchFamily="50" charset="-128"/>
                        </a:rPr>
                        <a:t>←</a:t>
                      </a:r>
                    </a:p>
                  </a:txBody>
                  <a:tcPr marL="7113" marR="7113" marT="711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369432759"/>
                  </a:ext>
                </a:extLst>
              </a:tr>
              <a:tr h="158131">
                <a:tc>
                  <a:txBody>
                    <a:bodyPr/>
                    <a:lstStyle/>
                    <a:p>
                      <a:pPr algn="ctr" fontAlgn="b"/>
                      <a:r>
                        <a:rPr lang="en-US" sz="1100" b="0" i="0" u="none" strike="noStrike" dirty="0">
                          <a:solidFill>
                            <a:srgbClr val="000000"/>
                          </a:solidFill>
                          <a:effectLst/>
                          <a:latin typeface="游ゴシック" panose="020B0400000000000000" pitchFamily="50" charset="-128"/>
                          <a:ea typeface="游ゴシック" panose="020B0400000000000000" pitchFamily="50" charset="-128"/>
                        </a:rPr>
                        <a:t>COUNTIF</a:t>
                      </a:r>
                    </a:p>
                  </a:txBody>
                  <a:tcPr marL="7113" marR="7113" marT="711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ja-JP" altLang="en-US" sz="1100" b="0" i="0" u="none" strike="noStrike" dirty="0">
                          <a:solidFill>
                            <a:srgbClr val="000000"/>
                          </a:solidFill>
                          <a:effectLst/>
                          <a:latin typeface="游ゴシック" panose="020B0400000000000000" pitchFamily="50" charset="-128"/>
                          <a:ea typeface="游ゴシック" panose="020B0400000000000000" pitchFamily="50" charset="-128"/>
                        </a:rPr>
                        <a:t>←</a:t>
                      </a:r>
                    </a:p>
                  </a:txBody>
                  <a:tcPr marL="7113" marR="7113" marT="711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80080125"/>
                  </a:ext>
                </a:extLst>
              </a:tr>
              <a:tr h="158131">
                <a:tc>
                  <a:txBody>
                    <a:bodyPr/>
                    <a:lstStyle/>
                    <a:p>
                      <a:pPr algn="ctr" fontAlgn="b"/>
                      <a:r>
                        <a:rPr lang="en-US" sz="1100" b="0" i="0" u="none" strike="noStrike">
                          <a:solidFill>
                            <a:srgbClr val="000000"/>
                          </a:solidFill>
                          <a:effectLst/>
                          <a:latin typeface="游ゴシック" panose="020B0400000000000000" pitchFamily="50" charset="-128"/>
                          <a:ea typeface="游ゴシック" panose="020B0400000000000000" pitchFamily="50" charset="-128"/>
                        </a:rPr>
                        <a:t>IF</a:t>
                      </a:r>
                    </a:p>
                  </a:txBody>
                  <a:tcPr marL="7113" marR="7113" marT="711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ja-JP" altLang="en-US" sz="1100" b="0" i="0" u="none" strike="noStrike" dirty="0">
                          <a:solidFill>
                            <a:srgbClr val="000000"/>
                          </a:solidFill>
                          <a:effectLst/>
                          <a:latin typeface="游ゴシック" panose="020B0400000000000000" pitchFamily="50" charset="-128"/>
                          <a:ea typeface="游ゴシック" panose="020B0400000000000000" pitchFamily="50" charset="-128"/>
                        </a:rPr>
                        <a:t>←</a:t>
                      </a:r>
                    </a:p>
                  </a:txBody>
                  <a:tcPr marL="7113" marR="7113" marT="711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367344737"/>
                  </a:ext>
                </a:extLst>
              </a:tr>
              <a:tr h="158131">
                <a:tc>
                  <a:txBody>
                    <a:bodyPr/>
                    <a:lstStyle/>
                    <a:p>
                      <a:pPr algn="ctr" fontAlgn="b"/>
                      <a:r>
                        <a:rPr lang="en-US" sz="1100" b="0" i="0" u="none" strike="noStrike" dirty="0">
                          <a:solidFill>
                            <a:srgbClr val="000000"/>
                          </a:solidFill>
                          <a:effectLst/>
                          <a:latin typeface="游ゴシック" panose="020B0400000000000000" pitchFamily="50" charset="-128"/>
                          <a:ea typeface="游ゴシック" panose="020B0400000000000000" pitchFamily="50" charset="-128"/>
                        </a:rPr>
                        <a:t>MAX</a:t>
                      </a:r>
                    </a:p>
                  </a:txBody>
                  <a:tcPr marL="7113" marR="7113" marT="711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ja-JP" altLang="en-US" sz="1100" b="0" i="0" u="none" strike="noStrike">
                          <a:solidFill>
                            <a:srgbClr val="000000"/>
                          </a:solidFill>
                          <a:effectLst/>
                          <a:latin typeface="游ゴシック" panose="020B0400000000000000" pitchFamily="50" charset="-128"/>
                          <a:ea typeface="游ゴシック" panose="020B0400000000000000" pitchFamily="50" charset="-128"/>
                        </a:rPr>
                        <a:t>←</a:t>
                      </a:r>
                    </a:p>
                  </a:txBody>
                  <a:tcPr marL="7113" marR="7113" marT="711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131351470"/>
                  </a:ext>
                </a:extLst>
              </a:tr>
              <a:tr h="158131">
                <a:tc>
                  <a:txBody>
                    <a:bodyPr/>
                    <a:lstStyle/>
                    <a:p>
                      <a:pPr algn="ctr" fontAlgn="b"/>
                      <a:r>
                        <a:rPr lang="en-US" sz="1100" b="0" i="0" u="none" strike="noStrike">
                          <a:solidFill>
                            <a:srgbClr val="000000"/>
                          </a:solidFill>
                          <a:effectLst/>
                          <a:latin typeface="游ゴシック" panose="020B0400000000000000" pitchFamily="50" charset="-128"/>
                          <a:ea typeface="游ゴシック" panose="020B0400000000000000" pitchFamily="50" charset="-128"/>
                        </a:rPr>
                        <a:t>MIN</a:t>
                      </a:r>
                    </a:p>
                  </a:txBody>
                  <a:tcPr marL="7113" marR="7113" marT="711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ja-JP" altLang="en-US" sz="1100" b="0" i="0" u="none" strike="noStrike" dirty="0">
                          <a:solidFill>
                            <a:srgbClr val="000000"/>
                          </a:solidFill>
                          <a:effectLst/>
                          <a:latin typeface="游ゴシック" panose="020B0400000000000000" pitchFamily="50" charset="-128"/>
                          <a:ea typeface="游ゴシック" panose="020B0400000000000000" pitchFamily="50" charset="-128"/>
                        </a:rPr>
                        <a:t>←</a:t>
                      </a:r>
                    </a:p>
                  </a:txBody>
                  <a:tcPr marL="7113" marR="7113" marT="711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324464861"/>
                  </a:ext>
                </a:extLst>
              </a:tr>
              <a:tr h="158131">
                <a:tc>
                  <a:txBody>
                    <a:bodyPr/>
                    <a:lstStyle/>
                    <a:p>
                      <a:pPr algn="ctr" fontAlgn="b"/>
                      <a:r>
                        <a:rPr lang="en-US" sz="1100" b="0" i="0" u="none" strike="noStrike" dirty="0">
                          <a:solidFill>
                            <a:srgbClr val="000000"/>
                          </a:solidFill>
                          <a:effectLst/>
                          <a:latin typeface="游ゴシック" panose="020B0400000000000000" pitchFamily="50" charset="-128"/>
                          <a:ea typeface="游ゴシック" panose="020B0400000000000000" pitchFamily="50" charset="-128"/>
                        </a:rPr>
                        <a:t>SUM</a:t>
                      </a:r>
                    </a:p>
                  </a:txBody>
                  <a:tcPr marL="7113" marR="7113" marT="711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ja-JP" altLang="en-US" sz="1100" b="0" i="0" u="none" strike="noStrike" dirty="0">
                          <a:solidFill>
                            <a:srgbClr val="000000"/>
                          </a:solidFill>
                          <a:effectLst/>
                          <a:latin typeface="游ゴシック" panose="020B0400000000000000" pitchFamily="50" charset="-128"/>
                          <a:ea typeface="游ゴシック" panose="020B0400000000000000" pitchFamily="50" charset="-128"/>
                        </a:rPr>
                        <a:t>←</a:t>
                      </a:r>
                    </a:p>
                  </a:txBody>
                  <a:tcPr marL="7113" marR="7113" marT="711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14345546"/>
                  </a:ext>
                </a:extLst>
              </a:tr>
              <a:tr h="158131">
                <a:tc>
                  <a:txBody>
                    <a:bodyPr/>
                    <a:lstStyle/>
                    <a:p>
                      <a:pPr algn="ctr" fontAlgn="b"/>
                      <a:r>
                        <a:rPr lang="en-US" sz="1100" b="0" i="0" u="none" strike="noStrike" dirty="0">
                          <a:solidFill>
                            <a:srgbClr val="000000"/>
                          </a:solidFill>
                          <a:effectLst/>
                          <a:latin typeface="游ゴシック" panose="020B0400000000000000" pitchFamily="50" charset="-128"/>
                          <a:ea typeface="游ゴシック" panose="020B0400000000000000" pitchFamily="50" charset="-128"/>
                        </a:rPr>
                        <a:t>AVG</a:t>
                      </a:r>
                    </a:p>
                  </a:txBody>
                  <a:tcPr marL="7113" marR="7113" marT="711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dirty="0">
                          <a:solidFill>
                            <a:srgbClr val="000000"/>
                          </a:solidFill>
                          <a:effectLst/>
                          <a:latin typeface="游ゴシック" panose="020B0400000000000000" pitchFamily="50" charset="-128"/>
                          <a:ea typeface="游ゴシック" panose="020B0400000000000000" pitchFamily="50" charset="-128"/>
                        </a:rPr>
                        <a:t>AVERAGE</a:t>
                      </a:r>
                    </a:p>
                  </a:txBody>
                  <a:tcPr marL="7113" marR="7113" marT="711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092987506"/>
                  </a:ext>
                </a:extLst>
              </a:tr>
              <a:tr h="158131">
                <a:tc>
                  <a:txBody>
                    <a:bodyPr/>
                    <a:lstStyle/>
                    <a:p>
                      <a:pPr algn="ctr" fontAlgn="b"/>
                      <a:r>
                        <a:rPr lang="en-US" sz="1100" b="0" i="0" u="none" strike="noStrike">
                          <a:solidFill>
                            <a:srgbClr val="000000"/>
                          </a:solidFill>
                          <a:effectLst/>
                          <a:latin typeface="游ゴシック" panose="020B0400000000000000" pitchFamily="50" charset="-128"/>
                          <a:ea typeface="游ゴシック" panose="020B0400000000000000" pitchFamily="50" charset="-128"/>
                        </a:rPr>
                        <a:t>SUMIF</a:t>
                      </a:r>
                    </a:p>
                  </a:txBody>
                  <a:tcPr marL="7113" marR="7113" marT="711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ja-JP" altLang="en-US" sz="1100" b="0" i="0" u="none" strike="noStrike" dirty="0">
                          <a:solidFill>
                            <a:srgbClr val="000000"/>
                          </a:solidFill>
                          <a:effectLst/>
                          <a:latin typeface="游ゴシック" panose="020B0400000000000000" pitchFamily="50" charset="-128"/>
                          <a:ea typeface="游ゴシック" panose="020B0400000000000000" pitchFamily="50" charset="-128"/>
                        </a:rPr>
                        <a:t>←</a:t>
                      </a:r>
                    </a:p>
                  </a:txBody>
                  <a:tcPr marL="7113" marR="7113" marT="711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49756642"/>
                  </a:ext>
                </a:extLst>
              </a:tr>
              <a:tr h="158131">
                <a:tc>
                  <a:txBody>
                    <a:bodyPr/>
                    <a:lstStyle/>
                    <a:p>
                      <a:pPr algn="ctr" fontAlgn="b"/>
                      <a:r>
                        <a:rPr lang="en-US" sz="1100" b="0" i="0" u="none" strike="noStrike">
                          <a:solidFill>
                            <a:srgbClr val="000000"/>
                          </a:solidFill>
                          <a:effectLst/>
                          <a:latin typeface="游ゴシック" panose="020B0400000000000000" pitchFamily="50" charset="-128"/>
                          <a:ea typeface="游ゴシック" panose="020B0400000000000000" pitchFamily="50" charset="-128"/>
                        </a:rPr>
                        <a:t>AVGIF</a:t>
                      </a:r>
                    </a:p>
                  </a:txBody>
                  <a:tcPr marL="7113" marR="7113" marT="711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dirty="0">
                          <a:solidFill>
                            <a:srgbClr val="000000"/>
                          </a:solidFill>
                          <a:effectLst/>
                          <a:latin typeface="游ゴシック" panose="020B0400000000000000" pitchFamily="50" charset="-128"/>
                          <a:ea typeface="游ゴシック" panose="020B0400000000000000" pitchFamily="50" charset="-128"/>
                        </a:rPr>
                        <a:t>AVERAGEIF</a:t>
                      </a:r>
                    </a:p>
                  </a:txBody>
                  <a:tcPr marL="7113" marR="7113" marT="711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537339123"/>
                  </a:ext>
                </a:extLst>
              </a:tr>
              <a:tr h="158131">
                <a:tc>
                  <a:txBody>
                    <a:bodyPr/>
                    <a:lstStyle/>
                    <a:p>
                      <a:pPr algn="ctr" fontAlgn="b"/>
                      <a:r>
                        <a:rPr lang="en-US" sz="1100" b="0" i="0" u="none" strike="noStrike">
                          <a:solidFill>
                            <a:srgbClr val="000000"/>
                          </a:solidFill>
                          <a:effectLst/>
                          <a:latin typeface="游ゴシック" panose="020B0400000000000000" pitchFamily="50" charset="-128"/>
                          <a:ea typeface="游ゴシック" panose="020B0400000000000000" pitchFamily="50" charset="-128"/>
                        </a:rPr>
                        <a:t>VLOOKUP</a:t>
                      </a:r>
                    </a:p>
                  </a:txBody>
                  <a:tcPr marL="7113" marR="7113" marT="711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ja-JP" altLang="en-US" sz="1100" b="0" i="0" u="none" strike="noStrike" dirty="0">
                          <a:solidFill>
                            <a:srgbClr val="000000"/>
                          </a:solidFill>
                          <a:effectLst/>
                          <a:latin typeface="游ゴシック" panose="020B0400000000000000" pitchFamily="50" charset="-128"/>
                          <a:ea typeface="游ゴシック" panose="020B0400000000000000" pitchFamily="50" charset="-128"/>
                        </a:rPr>
                        <a:t>←</a:t>
                      </a:r>
                    </a:p>
                  </a:txBody>
                  <a:tcPr marL="7113" marR="7113" marT="711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939926338"/>
                  </a:ext>
                </a:extLst>
              </a:tr>
              <a:tr h="158131">
                <a:tc>
                  <a:txBody>
                    <a:bodyPr/>
                    <a:lstStyle/>
                    <a:p>
                      <a:pPr algn="ctr" fontAlgn="b"/>
                      <a:r>
                        <a:rPr lang="en-US" sz="1100" b="0" i="0" u="none" strike="noStrike">
                          <a:solidFill>
                            <a:srgbClr val="000000"/>
                          </a:solidFill>
                          <a:effectLst/>
                          <a:latin typeface="游ゴシック" panose="020B0400000000000000" pitchFamily="50" charset="-128"/>
                          <a:ea typeface="游ゴシック" panose="020B0400000000000000" pitchFamily="50" charset="-128"/>
                        </a:rPr>
                        <a:t>RANK</a:t>
                      </a:r>
                    </a:p>
                  </a:txBody>
                  <a:tcPr marL="7113" marR="7113" marT="711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ja-JP" altLang="en-US" sz="1100" b="0" i="0" u="none" strike="noStrike" dirty="0">
                          <a:solidFill>
                            <a:srgbClr val="000000"/>
                          </a:solidFill>
                          <a:effectLst/>
                          <a:latin typeface="游ゴシック" panose="020B0400000000000000" pitchFamily="50" charset="-128"/>
                          <a:ea typeface="游ゴシック" panose="020B0400000000000000" pitchFamily="50" charset="-128"/>
                        </a:rPr>
                        <a:t>←</a:t>
                      </a:r>
                    </a:p>
                  </a:txBody>
                  <a:tcPr marL="7113" marR="7113" marT="711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53068074"/>
                  </a:ext>
                </a:extLst>
              </a:tr>
              <a:tr h="228975">
                <a:tc>
                  <a:txBody>
                    <a:bodyPr/>
                    <a:lstStyle/>
                    <a:p>
                      <a:pPr algn="ctr" fontAlgn="b"/>
                      <a:r>
                        <a:rPr lang="en-US" sz="1100" b="0" i="0" u="none" strike="noStrike">
                          <a:solidFill>
                            <a:srgbClr val="000000"/>
                          </a:solidFill>
                          <a:effectLst/>
                          <a:latin typeface="游ゴシック" panose="020B0400000000000000" pitchFamily="50" charset="-128"/>
                          <a:ea typeface="游ゴシック" panose="020B0400000000000000" pitchFamily="50" charset="-128"/>
                        </a:rPr>
                        <a:t>MODE</a:t>
                      </a:r>
                    </a:p>
                  </a:txBody>
                  <a:tcPr marL="7113" marR="7113" marT="711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游ゴシック" panose="020B0400000000000000" pitchFamily="50" charset="-128"/>
                          <a:ea typeface="游ゴシック" panose="020B0400000000000000" pitchFamily="50" charset="-128"/>
                        </a:rPr>
                        <a:t>MODE.MULTI</a:t>
                      </a:r>
                    </a:p>
                  </a:txBody>
                  <a:tcPr marL="7113" marR="7113" marT="711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06697752"/>
                  </a:ext>
                </a:extLst>
              </a:tr>
              <a:tr h="158131">
                <a:tc>
                  <a:txBody>
                    <a:bodyPr/>
                    <a:lstStyle/>
                    <a:p>
                      <a:pPr algn="ctr" fontAlgn="b"/>
                      <a:r>
                        <a:rPr lang="en-US" sz="1100" b="0" i="0" u="none" strike="noStrike">
                          <a:solidFill>
                            <a:srgbClr val="000000"/>
                          </a:solidFill>
                          <a:effectLst/>
                          <a:latin typeface="游ゴシック" panose="020B0400000000000000" pitchFamily="50" charset="-128"/>
                          <a:ea typeface="游ゴシック" panose="020B0400000000000000" pitchFamily="50" charset="-128"/>
                        </a:rPr>
                        <a:t>MEDIAN</a:t>
                      </a:r>
                    </a:p>
                  </a:txBody>
                  <a:tcPr marL="7113" marR="7113" marT="711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ja-JP" altLang="en-US" sz="1100" b="0" i="0" u="none" strike="noStrike" dirty="0">
                          <a:solidFill>
                            <a:srgbClr val="000000"/>
                          </a:solidFill>
                          <a:effectLst/>
                          <a:latin typeface="游ゴシック" panose="020B0400000000000000" pitchFamily="50" charset="-128"/>
                          <a:ea typeface="游ゴシック" panose="020B0400000000000000" pitchFamily="50" charset="-128"/>
                        </a:rPr>
                        <a:t>←</a:t>
                      </a:r>
                    </a:p>
                  </a:txBody>
                  <a:tcPr marL="7113" marR="7113" marT="711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515453927"/>
                  </a:ext>
                </a:extLst>
              </a:tr>
              <a:tr h="158131">
                <a:tc>
                  <a:txBody>
                    <a:bodyPr/>
                    <a:lstStyle/>
                    <a:p>
                      <a:pPr algn="ctr" fontAlgn="b"/>
                      <a:r>
                        <a:rPr lang="en-US" sz="1100" b="0" i="0" u="none" strike="noStrike">
                          <a:solidFill>
                            <a:srgbClr val="000000"/>
                          </a:solidFill>
                          <a:effectLst/>
                          <a:latin typeface="游ゴシック" panose="020B0400000000000000" pitchFamily="50" charset="-128"/>
                          <a:ea typeface="游ゴシック" panose="020B0400000000000000" pitchFamily="50" charset="-128"/>
                        </a:rPr>
                        <a:t>INT</a:t>
                      </a:r>
                    </a:p>
                  </a:txBody>
                  <a:tcPr marL="7113" marR="7113" marT="711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ja-JP" altLang="en-US" sz="1100" b="0" i="0" u="none" strike="noStrike" dirty="0">
                          <a:solidFill>
                            <a:srgbClr val="000000"/>
                          </a:solidFill>
                          <a:effectLst/>
                          <a:latin typeface="游ゴシック" panose="020B0400000000000000" pitchFamily="50" charset="-128"/>
                          <a:ea typeface="游ゴシック" panose="020B0400000000000000" pitchFamily="50" charset="-128"/>
                        </a:rPr>
                        <a:t>←</a:t>
                      </a:r>
                    </a:p>
                  </a:txBody>
                  <a:tcPr marL="7113" marR="7113" marT="711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607512076"/>
                  </a:ext>
                </a:extLst>
              </a:tr>
              <a:tr h="158131">
                <a:tc>
                  <a:txBody>
                    <a:bodyPr/>
                    <a:lstStyle/>
                    <a:p>
                      <a:pPr algn="ctr" fontAlgn="b"/>
                      <a:r>
                        <a:rPr lang="en-US" sz="1100" b="0" i="0" u="none" strike="noStrike">
                          <a:solidFill>
                            <a:srgbClr val="000000"/>
                          </a:solidFill>
                          <a:effectLst/>
                          <a:latin typeface="游ゴシック" panose="020B0400000000000000" pitchFamily="50" charset="-128"/>
                          <a:ea typeface="游ゴシック" panose="020B0400000000000000" pitchFamily="50" charset="-128"/>
                        </a:rPr>
                        <a:t>CORREL</a:t>
                      </a:r>
                    </a:p>
                  </a:txBody>
                  <a:tcPr marL="7113" marR="7113" marT="711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ja-JP" altLang="en-US" sz="1100" b="0" i="0" u="none" strike="noStrike" dirty="0">
                          <a:solidFill>
                            <a:srgbClr val="000000"/>
                          </a:solidFill>
                          <a:effectLst/>
                          <a:latin typeface="游ゴシック" panose="020B0400000000000000" pitchFamily="50" charset="-128"/>
                          <a:ea typeface="游ゴシック" panose="020B0400000000000000" pitchFamily="50" charset="-128"/>
                        </a:rPr>
                        <a:t>←</a:t>
                      </a:r>
                    </a:p>
                  </a:txBody>
                  <a:tcPr marL="7113" marR="7113" marT="711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88794123"/>
                  </a:ext>
                </a:extLst>
              </a:tr>
              <a:tr h="158131">
                <a:tc>
                  <a:txBody>
                    <a:bodyPr/>
                    <a:lstStyle/>
                    <a:p>
                      <a:pPr algn="ctr" fontAlgn="b"/>
                      <a:r>
                        <a:rPr lang="en-US" sz="1100" b="0" i="0" u="none" strike="noStrike">
                          <a:solidFill>
                            <a:srgbClr val="000000"/>
                          </a:solidFill>
                          <a:effectLst/>
                          <a:latin typeface="游ゴシック" panose="020B0400000000000000" pitchFamily="50" charset="-128"/>
                          <a:ea typeface="游ゴシック" panose="020B0400000000000000" pitchFamily="50" charset="-128"/>
                        </a:rPr>
                        <a:t>AND</a:t>
                      </a:r>
                    </a:p>
                  </a:txBody>
                  <a:tcPr marL="7113" marR="7113" marT="711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ja-JP" altLang="en-US" sz="1100" b="0" i="0" u="none" strike="noStrike" dirty="0">
                          <a:solidFill>
                            <a:srgbClr val="000000"/>
                          </a:solidFill>
                          <a:effectLst/>
                          <a:latin typeface="游ゴシック" panose="020B0400000000000000" pitchFamily="50" charset="-128"/>
                          <a:ea typeface="游ゴシック" panose="020B0400000000000000" pitchFamily="50" charset="-128"/>
                        </a:rPr>
                        <a:t>←</a:t>
                      </a:r>
                    </a:p>
                  </a:txBody>
                  <a:tcPr marL="7113" marR="7113" marT="711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113766407"/>
                  </a:ext>
                </a:extLst>
              </a:tr>
              <a:tr h="158131">
                <a:tc>
                  <a:txBody>
                    <a:bodyPr/>
                    <a:lstStyle/>
                    <a:p>
                      <a:pPr algn="ctr" fontAlgn="b"/>
                      <a:r>
                        <a:rPr lang="en-US" sz="1100" b="0" i="0" u="none" strike="noStrike">
                          <a:solidFill>
                            <a:srgbClr val="000000"/>
                          </a:solidFill>
                          <a:effectLst/>
                          <a:latin typeface="游ゴシック" panose="020B0400000000000000" pitchFamily="50" charset="-128"/>
                          <a:ea typeface="游ゴシック" panose="020B0400000000000000" pitchFamily="50" charset="-128"/>
                        </a:rPr>
                        <a:t>OR</a:t>
                      </a:r>
                    </a:p>
                  </a:txBody>
                  <a:tcPr marL="7113" marR="7113" marT="711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ja-JP" altLang="en-US" sz="1100" b="0" i="0" u="none" strike="noStrike" dirty="0">
                          <a:solidFill>
                            <a:srgbClr val="000000"/>
                          </a:solidFill>
                          <a:effectLst/>
                          <a:latin typeface="游ゴシック" panose="020B0400000000000000" pitchFamily="50" charset="-128"/>
                          <a:ea typeface="游ゴシック" panose="020B0400000000000000" pitchFamily="50" charset="-128"/>
                        </a:rPr>
                        <a:t>←</a:t>
                      </a:r>
                    </a:p>
                  </a:txBody>
                  <a:tcPr marL="7113" marR="7113" marT="711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803229773"/>
                  </a:ext>
                </a:extLst>
              </a:tr>
              <a:tr h="158131">
                <a:tc>
                  <a:txBody>
                    <a:bodyPr/>
                    <a:lstStyle/>
                    <a:p>
                      <a:pPr algn="ctr" fontAlgn="b"/>
                      <a:r>
                        <a:rPr lang="en-US" sz="1100" b="0" i="0" u="none" strike="noStrike">
                          <a:solidFill>
                            <a:srgbClr val="000000"/>
                          </a:solidFill>
                          <a:effectLst/>
                          <a:latin typeface="游ゴシック" panose="020B0400000000000000" pitchFamily="50" charset="-128"/>
                          <a:ea typeface="游ゴシック" panose="020B0400000000000000" pitchFamily="50" charset="-128"/>
                        </a:rPr>
                        <a:t>LARGE</a:t>
                      </a:r>
                    </a:p>
                  </a:txBody>
                  <a:tcPr marL="7113" marR="7113" marT="711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ja-JP" altLang="en-US" sz="1100" b="0" i="0" u="none" strike="noStrike" dirty="0">
                          <a:solidFill>
                            <a:srgbClr val="000000"/>
                          </a:solidFill>
                          <a:effectLst/>
                          <a:latin typeface="游ゴシック" panose="020B0400000000000000" pitchFamily="50" charset="-128"/>
                          <a:ea typeface="游ゴシック" panose="020B0400000000000000" pitchFamily="50" charset="-128"/>
                        </a:rPr>
                        <a:t>←</a:t>
                      </a:r>
                    </a:p>
                  </a:txBody>
                  <a:tcPr marL="7113" marR="7113" marT="711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693077057"/>
                  </a:ext>
                </a:extLst>
              </a:tr>
              <a:tr h="158131">
                <a:tc>
                  <a:txBody>
                    <a:bodyPr/>
                    <a:lstStyle/>
                    <a:p>
                      <a:pPr algn="ctr" fontAlgn="b"/>
                      <a:r>
                        <a:rPr lang="en-US" sz="1100" b="0" i="0" u="none" strike="noStrike">
                          <a:solidFill>
                            <a:srgbClr val="000000"/>
                          </a:solidFill>
                          <a:effectLst/>
                          <a:latin typeface="游ゴシック" panose="020B0400000000000000" pitchFamily="50" charset="-128"/>
                          <a:ea typeface="游ゴシック" panose="020B0400000000000000" pitchFamily="50" charset="-128"/>
                        </a:rPr>
                        <a:t>SQRT</a:t>
                      </a:r>
                    </a:p>
                  </a:txBody>
                  <a:tcPr marL="7113" marR="7113" marT="711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ja-JP" altLang="en-US" sz="1100" b="0" i="0" u="none" strike="noStrike" dirty="0">
                          <a:solidFill>
                            <a:srgbClr val="000000"/>
                          </a:solidFill>
                          <a:effectLst/>
                          <a:latin typeface="游ゴシック" panose="020B0400000000000000" pitchFamily="50" charset="-128"/>
                          <a:ea typeface="游ゴシック" panose="020B0400000000000000" pitchFamily="50" charset="-128"/>
                        </a:rPr>
                        <a:t>←</a:t>
                      </a:r>
                    </a:p>
                  </a:txBody>
                  <a:tcPr marL="7113" marR="7113" marT="711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714712650"/>
                  </a:ext>
                </a:extLst>
              </a:tr>
              <a:tr h="158131">
                <a:tc>
                  <a:txBody>
                    <a:bodyPr/>
                    <a:lstStyle/>
                    <a:p>
                      <a:pPr algn="ctr" fontAlgn="b"/>
                      <a:r>
                        <a:rPr lang="ja-JP" altLang="en-US" sz="11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7113" marR="7113" marT="711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dirty="0">
                          <a:solidFill>
                            <a:srgbClr val="000000"/>
                          </a:solidFill>
                          <a:effectLst/>
                          <a:latin typeface="游ゴシック" panose="020B0400000000000000" pitchFamily="50" charset="-128"/>
                          <a:ea typeface="游ゴシック" panose="020B0400000000000000" pitchFamily="50" charset="-128"/>
                        </a:rPr>
                        <a:t>STDEV.P</a:t>
                      </a:r>
                    </a:p>
                  </a:txBody>
                  <a:tcPr marL="7113" marR="7113" marT="711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6696106"/>
                  </a:ext>
                </a:extLst>
              </a:tr>
              <a:tr h="158131">
                <a:tc>
                  <a:txBody>
                    <a:bodyPr/>
                    <a:lstStyle/>
                    <a:p>
                      <a:pPr algn="ctr" fontAlgn="b"/>
                      <a:r>
                        <a:rPr lang="ja-JP" altLang="en-US" sz="11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7113" marR="7113" marT="711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dirty="0">
                          <a:solidFill>
                            <a:srgbClr val="000000"/>
                          </a:solidFill>
                          <a:effectLst/>
                          <a:latin typeface="游ゴシック" panose="020B0400000000000000" pitchFamily="50" charset="-128"/>
                          <a:ea typeface="游ゴシック" panose="020B0400000000000000" pitchFamily="50" charset="-128"/>
                        </a:rPr>
                        <a:t>INDEX</a:t>
                      </a:r>
                    </a:p>
                  </a:txBody>
                  <a:tcPr marL="7113" marR="7113" marT="711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28146339"/>
                  </a:ext>
                </a:extLst>
              </a:tr>
              <a:tr h="158131">
                <a:tc>
                  <a:txBody>
                    <a:bodyPr/>
                    <a:lstStyle/>
                    <a:p>
                      <a:pPr algn="ctr" fontAlgn="b"/>
                      <a:r>
                        <a:rPr lang="ja-JP" altLang="en-US" sz="11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7113" marR="7113" marT="711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dirty="0">
                          <a:solidFill>
                            <a:srgbClr val="000000"/>
                          </a:solidFill>
                          <a:effectLst/>
                          <a:latin typeface="游ゴシック" panose="020B0400000000000000" pitchFamily="50" charset="-128"/>
                          <a:ea typeface="游ゴシック" panose="020B0400000000000000" pitchFamily="50" charset="-128"/>
                        </a:rPr>
                        <a:t>MATCH</a:t>
                      </a:r>
                    </a:p>
                  </a:txBody>
                  <a:tcPr marL="7113" marR="7113" marT="711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755580739"/>
                  </a:ext>
                </a:extLst>
              </a:tr>
              <a:tr h="158131">
                <a:tc>
                  <a:txBody>
                    <a:bodyPr/>
                    <a:lstStyle/>
                    <a:p>
                      <a:pPr algn="ctr" fontAlgn="b"/>
                      <a:r>
                        <a:rPr lang="ja-JP" altLang="en-US" sz="11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7113" marR="7113" marT="711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dirty="0">
                          <a:solidFill>
                            <a:srgbClr val="000000"/>
                          </a:solidFill>
                          <a:effectLst/>
                          <a:latin typeface="游ゴシック" panose="020B0400000000000000" pitchFamily="50" charset="-128"/>
                          <a:ea typeface="游ゴシック" panose="020B0400000000000000" pitchFamily="50" charset="-128"/>
                        </a:rPr>
                        <a:t>CODE</a:t>
                      </a:r>
                    </a:p>
                  </a:txBody>
                  <a:tcPr marL="7113" marR="7113" marT="711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901130659"/>
                  </a:ext>
                </a:extLst>
              </a:tr>
              <a:tr h="158131">
                <a:tc>
                  <a:txBody>
                    <a:bodyPr/>
                    <a:lstStyle/>
                    <a:p>
                      <a:pPr algn="ctr" fontAlgn="b"/>
                      <a:r>
                        <a:rPr lang="ja-JP" altLang="en-US" sz="11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7113" marR="7113" marT="711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dirty="0">
                          <a:solidFill>
                            <a:srgbClr val="000000"/>
                          </a:solidFill>
                          <a:effectLst/>
                          <a:latin typeface="游ゴシック" panose="020B0400000000000000" pitchFamily="50" charset="-128"/>
                          <a:ea typeface="游ゴシック" panose="020B0400000000000000" pitchFamily="50" charset="-128"/>
                        </a:rPr>
                        <a:t>CHAR</a:t>
                      </a:r>
                    </a:p>
                  </a:txBody>
                  <a:tcPr marL="7113" marR="7113" marT="711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580567557"/>
                  </a:ext>
                </a:extLst>
              </a:tr>
              <a:tr h="158131">
                <a:tc>
                  <a:txBody>
                    <a:bodyPr/>
                    <a:lstStyle/>
                    <a:p>
                      <a:pPr algn="ctr" fontAlgn="b"/>
                      <a:r>
                        <a:rPr lang="ja-JP" altLang="en-US" sz="11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7113" marR="7113" marT="711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dirty="0">
                          <a:solidFill>
                            <a:srgbClr val="000000"/>
                          </a:solidFill>
                          <a:effectLst/>
                          <a:latin typeface="游ゴシック" panose="020B0400000000000000" pitchFamily="50" charset="-128"/>
                          <a:ea typeface="游ゴシック" panose="020B0400000000000000" pitchFamily="50" charset="-128"/>
                        </a:rPr>
                        <a:t>T.TEST</a:t>
                      </a:r>
                    </a:p>
                  </a:txBody>
                  <a:tcPr marL="7113" marR="7113" marT="711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82162108"/>
                  </a:ext>
                </a:extLst>
              </a:tr>
              <a:tr h="228975">
                <a:tc>
                  <a:txBody>
                    <a:bodyPr/>
                    <a:lstStyle/>
                    <a:p>
                      <a:pPr algn="ctr" fontAlgn="b"/>
                      <a:r>
                        <a:rPr lang="ja-JP" altLang="en-US" sz="11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7113" marR="7113" marT="711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dirty="0">
                          <a:solidFill>
                            <a:srgbClr val="000000"/>
                          </a:solidFill>
                          <a:effectLst/>
                          <a:latin typeface="游ゴシック" panose="020B0400000000000000" pitchFamily="50" charset="-128"/>
                          <a:ea typeface="游ゴシック" panose="020B0400000000000000" pitchFamily="50" charset="-128"/>
                        </a:rPr>
                        <a:t>CHISQ.TEST</a:t>
                      </a:r>
                    </a:p>
                  </a:txBody>
                  <a:tcPr marL="7113" marR="7113" marT="711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839532705"/>
                  </a:ext>
                </a:extLst>
              </a:tr>
              <a:tr h="158131">
                <a:tc>
                  <a:txBody>
                    <a:bodyPr/>
                    <a:lstStyle/>
                    <a:p>
                      <a:pPr algn="l" fontAlgn="b"/>
                      <a:r>
                        <a:rPr lang="ja-JP" altLang="en-US" sz="8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7113" marR="7113" marT="711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ja-JP" altLang="en-US" sz="1100" b="0" i="0" u="none" strike="noStrike" dirty="0">
                          <a:solidFill>
                            <a:srgbClr val="000000"/>
                          </a:solidFill>
                          <a:effectLst/>
                          <a:latin typeface="游ゴシック" panose="020B0400000000000000" pitchFamily="50" charset="-128"/>
                          <a:ea typeface="游ゴシック" panose="020B0400000000000000" pitchFamily="50" charset="-128"/>
                        </a:rPr>
                        <a:t>グラフ作成</a:t>
                      </a:r>
                    </a:p>
                  </a:txBody>
                  <a:tcPr marL="7113" marR="7113" marT="711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148462884"/>
                  </a:ext>
                </a:extLst>
              </a:tr>
              <a:tr h="158131">
                <a:tc>
                  <a:txBody>
                    <a:bodyPr/>
                    <a:lstStyle/>
                    <a:p>
                      <a:pPr algn="l" fontAlgn="b"/>
                      <a:r>
                        <a:rPr lang="ja-JP" altLang="en-US" sz="8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7113" marR="7113" marT="711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ja-JP" altLang="en-US" sz="1100" b="0" i="0" u="none" strike="noStrike" dirty="0">
                          <a:solidFill>
                            <a:srgbClr val="000000"/>
                          </a:solidFill>
                          <a:effectLst/>
                          <a:latin typeface="游ゴシック" panose="020B0400000000000000" pitchFamily="50" charset="-128"/>
                          <a:ea typeface="游ゴシック" panose="020B0400000000000000" pitchFamily="50" charset="-128"/>
                        </a:rPr>
                        <a:t>データ分析</a:t>
                      </a:r>
                    </a:p>
                  </a:txBody>
                  <a:tcPr marL="7113" marR="7113" marT="711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205236753"/>
                  </a:ext>
                </a:extLst>
              </a:tr>
            </a:tbl>
          </a:graphicData>
        </a:graphic>
      </p:graphicFrame>
    </p:spTree>
    <p:extLst>
      <p:ext uri="{BB962C8B-B14F-4D97-AF65-F5344CB8AC3E}">
        <p14:creationId xmlns:p14="http://schemas.microsoft.com/office/powerpoint/2010/main" val="278071884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正方形/長方形 3">
            <a:extLst>
              <a:ext uri="{FF2B5EF4-FFF2-40B4-BE49-F238E27FC236}">
                <a16:creationId xmlns:a16="http://schemas.microsoft.com/office/drawing/2014/main" id="{6987A9C3-6E89-1599-1BFE-A2BC15D2C20E}"/>
              </a:ext>
            </a:extLst>
          </p:cNvPr>
          <p:cNvSpPr/>
          <p:nvPr/>
        </p:nvSpPr>
        <p:spPr>
          <a:xfrm>
            <a:off x="540001" y="540000"/>
            <a:ext cx="5778000" cy="8826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テキスト ボックス 6">
            <a:extLst>
              <a:ext uri="{FF2B5EF4-FFF2-40B4-BE49-F238E27FC236}">
                <a16:creationId xmlns:a16="http://schemas.microsoft.com/office/drawing/2014/main" id="{B3F5D1F4-1429-5D76-846B-7A9C277F7100}"/>
              </a:ext>
            </a:extLst>
          </p:cNvPr>
          <p:cNvSpPr txBox="1"/>
          <p:nvPr/>
        </p:nvSpPr>
        <p:spPr>
          <a:xfrm>
            <a:off x="3850703" y="239203"/>
            <a:ext cx="2535810" cy="276999"/>
          </a:xfrm>
          <a:prstGeom prst="rect">
            <a:avLst/>
          </a:prstGeom>
          <a:noFill/>
        </p:spPr>
        <p:txBody>
          <a:bodyPr wrap="square" rtlCol="0">
            <a:spAutoFit/>
          </a:bodyPr>
          <a:lstStyle/>
          <a:p>
            <a:r>
              <a:rPr kumimoji="1" lang="ja-JP" altLang="en-US" sz="1200" dirty="0"/>
              <a:t>初級レベル表計算　難易度★☆☆</a:t>
            </a:r>
          </a:p>
        </p:txBody>
      </p:sp>
      <p:sp>
        <p:nvSpPr>
          <p:cNvPr id="8" name="テキスト ボックス 7">
            <a:extLst>
              <a:ext uri="{FF2B5EF4-FFF2-40B4-BE49-F238E27FC236}">
                <a16:creationId xmlns:a16="http://schemas.microsoft.com/office/drawing/2014/main" id="{E7B4B7EE-6CDC-5038-4D9B-86252A0C600C}"/>
              </a:ext>
            </a:extLst>
          </p:cNvPr>
          <p:cNvSpPr txBox="1"/>
          <p:nvPr/>
        </p:nvSpPr>
        <p:spPr>
          <a:xfrm>
            <a:off x="539998" y="540000"/>
            <a:ext cx="3767307" cy="307777"/>
          </a:xfrm>
          <a:prstGeom prst="rect">
            <a:avLst/>
          </a:prstGeom>
          <a:noFill/>
        </p:spPr>
        <p:txBody>
          <a:bodyPr wrap="square" rtlCol="0">
            <a:spAutoFit/>
          </a:bodyPr>
          <a:lstStyle/>
          <a:p>
            <a:r>
              <a:rPr kumimoji="1" lang="ja-JP" altLang="en-US" sz="1400" dirty="0"/>
              <a:t>復習</a:t>
            </a:r>
            <a:r>
              <a:rPr kumimoji="1" lang="en-US" altLang="ja-JP" sz="1400" dirty="0"/>
              <a:t>:</a:t>
            </a:r>
            <a:r>
              <a:rPr kumimoji="1" lang="ja-JP" altLang="en-US" sz="1400" dirty="0"/>
              <a:t>基本</a:t>
            </a:r>
            <a:r>
              <a:rPr kumimoji="1" lang="en-US" altLang="ja-JP" sz="1400" dirty="0"/>
              <a:t>:</a:t>
            </a:r>
            <a:r>
              <a:rPr kumimoji="1" lang="ja-JP" altLang="en-US" sz="1400" dirty="0"/>
              <a:t>成績表</a:t>
            </a:r>
          </a:p>
        </p:txBody>
      </p:sp>
      <p:sp>
        <p:nvSpPr>
          <p:cNvPr id="9" name="テキスト ボックス 8">
            <a:extLst>
              <a:ext uri="{FF2B5EF4-FFF2-40B4-BE49-F238E27FC236}">
                <a16:creationId xmlns:a16="http://schemas.microsoft.com/office/drawing/2014/main" id="{3CD1921B-F1A2-40F5-451E-98CB72080098}"/>
              </a:ext>
            </a:extLst>
          </p:cNvPr>
          <p:cNvSpPr txBox="1"/>
          <p:nvPr/>
        </p:nvSpPr>
        <p:spPr>
          <a:xfrm>
            <a:off x="647700" y="863166"/>
            <a:ext cx="5591175" cy="430887"/>
          </a:xfrm>
          <a:prstGeom prst="rect">
            <a:avLst/>
          </a:prstGeom>
          <a:noFill/>
          <a:ln>
            <a:noFill/>
          </a:ln>
        </p:spPr>
        <p:txBody>
          <a:bodyPr wrap="square" rtlCol="0">
            <a:spAutoFit/>
          </a:bodyPr>
          <a:lstStyle/>
          <a:p>
            <a:r>
              <a:rPr kumimoji="1" lang="ja-JP" altLang="en-US" sz="1100" dirty="0"/>
              <a:t>　国語、数学、理科、社会、英語のテスト点数が入っている成績表を完成させる。なお、平均点数が</a:t>
            </a:r>
            <a:r>
              <a:rPr kumimoji="1" lang="en-US" altLang="ja-JP" sz="1100" dirty="0"/>
              <a:t>60</a:t>
            </a:r>
            <a:r>
              <a:rPr kumimoji="1" lang="ja-JP" altLang="en-US" sz="1100" dirty="0"/>
              <a:t>より大きい場合は、合格とする。</a:t>
            </a:r>
            <a:endParaRPr kumimoji="1" lang="en-US" altLang="ja-JP" sz="1100" dirty="0"/>
          </a:p>
        </p:txBody>
      </p:sp>
      <p:sp>
        <p:nvSpPr>
          <p:cNvPr id="3" name="テキスト ボックス 2">
            <a:extLst>
              <a:ext uri="{FF2B5EF4-FFF2-40B4-BE49-F238E27FC236}">
                <a16:creationId xmlns:a16="http://schemas.microsoft.com/office/drawing/2014/main" id="{0145D241-30A4-4942-2E09-173F8CFA8A08}"/>
              </a:ext>
            </a:extLst>
          </p:cNvPr>
          <p:cNvSpPr txBox="1"/>
          <p:nvPr/>
        </p:nvSpPr>
        <p:spPr>
          <a:xfrm>
            <a:off x="539998" y="4758340"/>
            <a:ext cx="1330153" cy="276999"/>
          </a:xfrm>
          <a:prstGeom prst="rect">
            <a:avLst/>
          </a:prstGeom>
          <a:noFill/>
          <a:ln w="19050">
            <a:solidFill>
              <a:srgbClr val="FF0000"/>
            </a:solidFill>
          </a:ln>
        </p:spPr>
        <p:txBody>
          <a:bodyPr wrap="square" rtlCol="0">
            <a:spAutoFit/>
          </a:bodyPr>
          <a:lstStyle/>
          <a:p>
            <a:pPr algn="ctr"/>
            <a:r>
              <a:rPr lang="ja-JP" altLang="en-US" sz="1200" dirty="0">
                <a:solidFill>
                  <a:srgbClr val="FF0000"/>
                </a:solidFill>
              </a:rPr>
              <a:t>課題の補足説明</a:t>
            </a:r>
            <a:endParaRPr kumimoji="1" lang="ja-JP" altLang="en-US" sz="1200" dirty="0">
              <a:solidFill>
                <a:srgbClr val="FF0000"/>
              </a:solidFill>
            </a:endParaRPr>
          </a:p>
        </p:txBody>
      </p:sp>
      <p:sp>
        <p:nvSpPr>
          <p:cNvPr id="6" name="テキスト ボックス 5">
            <a:extLst>
              <a:ext uri="{FF2B5EF4-FFF2-40B4-BE49-F238E27FC236}">
                <a16:creationId xmlns:a16="http://schemas.microsoft.com/office/drawing/2014/main" id="{7FF6B6BA-6285-B5DD-2A12-FFC839099C8F}"/>
              </a:ext>
            </a:extLst>
          </p:cNvPr>
          <p:cNvSpPr txBox="1"/>
          <p:nvPr/>
        </p:nvSpPr>
        <p:spPr>
          <a:xfrm>
            <a:off x="594181" y="5047238"/>
            <a:ext cx="5723818" cy="430887"/>
          </a:xfrm>
          <a:prstGeom prst="rect">
            <a:avLst/>
          </a:prstGeom>
          <a:noFill/>
          <a:ln>
            <a:noFill/>
          </a:ln>
        </p:spPr>
        <p:txBody>
          <a:bodyPr wrap="square" rtlCol="0">
            <a:spAutoFit/>
          </a:bodyPr>
          <a:lstStyle/>
          <a:p>
            <a:r>
              <a:rPr kumimoji="1" lang="ja-JP" altLang="en-US" sz="1100" dirty="0"/>
              <a:t>表計算で使用する、基本的な関するを使用する課題。</a:t>
            </a:r>
          </a:p>
          <a:p>
            <a:r>
              <a:rPr kumimoji="1" lang="ja-JP" altLang="en-US" sz="1100" dirty="0"/>
              <a:t>欠席者数については、</a:t>
            </a:r>
            <a:r>
              <a:rPr kumimoji="1" lang="en-US" altLang="ja-JP" sz="1100" dirty="0"/>
              <a:t>COUNTA</a:t>
            </a:r>
            <a:r>
              <a:rPr kumimoji="1" lang="ja-JP" altLang="en-US" sz="1100" dirty="0"/>
              <a:t>と</a:t>
            </a:r>
            <a:r>
              <a:rPr kumimoji="1" lang="en-US" altLang="ja-JP" sz="1100" dirty="0"/>
              <a:t>COUNT</a:t>
            </a:r>
            <a:r>
              <a:rPr kumimoji="1" lang="ja-JP" altLang="en-US" sz="1100" dirty="0"/>
              <a:t>を組み合わせて使用する。</a:t>
            </a:r>
          </a:p>
        </p:txBody>
      </p:sp>
      <p:sp>
        <p:nvSpPr>
          <p:cNvPr id="47" name="スライド番号プレースホルダー 46">
            <a:extLst>
              <a:ext uri="{FF2B5EF4-FFF2-40B4-BE49-F238E27FC236}">
                <a16:creationId xmlns:a16="http://schemas.microsoft.com/office/drawing/2014/main" id="{27C6E011-9227-4205-915E-35185233DBF9}"/>
              </a:ext>
            </a:extLst>
          </p:cNvPr>
          <p:cNvSpPr>
            <a:spLocks noGrp="1"/>
          </p:cNvSpPr>
          <p:nvPr>
            <p:ph type="sldNum" sz="quarter" idx="12"/>
          </p:nvPr>
        </p:nvSpPr>
        <p:spPr/>
        <p:txBody>
          <a:bodyPr/>
          <a:lstStyle/>
          <a:p>
            <a:fld id="{0DBF7675-8707-498E-A828-857695EAC0C9}" type="slidenum">
              <a:rPr kumimoji="1" lang="ja-JP" altLang="en-US" smtClean="0"/>
              <a:t>6</a:t>
            </a:fld>
            <a:endParaRPr kumimoji="1" lang="ja-JP" altLang="en-US"/>
          </a:p>
        </p:txBody>
      </p:sp>
      <p:graphicFrame>
        <p:nvGraphicFramePr>
          <p:cNvPr id="48" name="表 47">
            <a:extLst>
              <a:ext uri="{FF2B5EF4-FFF2-40B4-BE49-F238E27FC236}">
                <a16:creationId xmlns:a16="http://schemas.microsoft.com/office/drawing/2014/main" id="{76E04908-7092-FD1C-AA9E-34DAE1E9ED65}"/>
              </a:ext>
            </a:extLst>
          </p:cNvPr>
          <p:cNvGraphicFramePr>
            <a:graphicFrameLocks noGrp="1"/>
          </p:cNvGraphicFramePr>
          <p:nvPr/>
        </p:nvGraphicFramePr>
        <p:xfrm>
          <a:off x="594181" y="1317851"/>
          <a:ext cx="5698212" cy="3238093"/>
        </p:xfrm>
        <a:graphic>
          <a:graphicData uri="http://schemas.openxmlformats.org/drawingml/2006/table">
            <a:tbl>
              <a:tblPr/>
              <a:tblGrid>
                <a:gridCol w="302688">
                  <a:extLst>
                    <a:ext uri="{9D8B030D-6E8A-4147-A177-3AD203B41FA5}">
                      <a16:colId xmlns:a16="http://schemas.microsoft.com/office/drawing/2014/main" val="1871918330"/>
                    </a:ext>
                  </a:extLst>
                </a:gridCol>
                <a:gridCol w="700694">
                  <a:extLst>
                    <a:ext uri="{9D8B030D-6E8A-4147-A177-3AD203B41FA5}">
                      <a16:colId xmlns:a16="http://schemas.microsoft.com/office/drawing/2014/main" val="758228159"/>
                    </a:ext>
                  </a:extLst>
                </a:gridCol>
                <a:gridCol w="552937">
                  <a:extLst>
                    <a:ext uri="{9D8B030D-6E8A-4147-A177-3AD203B41FA5}">
                      <a16:colId xmlns:a16="http://schemas.microsoft.com/office/drawing/2014/main" val="1926863224"/>
                    </a:ext>
                  </a:extLst>
                </a:gridCol>
                <a:gridCol w="544838">
                  <a:extLst>
                    <a:ext uri="{9D8B030D-6E8A-4147-A177-3AD203B41FA5}">
                      <a16:colId xmlns:a16="http://schemas.microsoft.com/office/drawing/2014/main" val="2523455774"/>
                    </a:ext>
                  </a:extLst>
                </a:gridCol>
                <a:gridCol w="544838">
                  <a:extLst>
                    <a:ext uri="{9D8B030D-6E8A-4147-A177-3AD203B41FA5}">
                      <a16:colId xmlns:a16="http://schemas.microsoft.com/office/drawing/2014/main" val="654340185"/>
                    </a:ext>
                  </a:extLst>
                </a:gridCol>
                <a:gridCol w="544838">
                  <a:extLst>
                    <a:ext uri="{9D8B030D-6E8A-4147-A177-3AD203B41FA5}">
                      <a16:colId xmlns:a16="http://schemas.microsoft.com/office/drawing/2014/main" val="907629511"/>
                    </a:ext>
                  </a:extLst>
                </a:gridCol>
                <a:gridCol w="544838">
                  <a:extLst>
                    <a:ext uri="{9D8B030D-6E8A-4147-A177-3AD203B41FA5}">
                      <a16:colId xmlns:a16="http://schemas.microsoft.com/office/drawing/2014/main" val="2650147354"/>
                    </a:ext>
                  </a:extLst>
                </a:gridCol>
                <a:gridCol w="544838">
                  <a:extLst>
                    <a:ext uri="{9D8B030D-6E8A-4147-A177-3AD203B41FA5}">
                      <a16:colId xmlns:a16="http://schemas.microsoft.com/office/drawing/2014/main" val="3751481345"/>
                    </a:ext>
                  </a:extLst>
                </a:gridCol>
                <a:gridCol w="420233">
                  <a:extLst>
                    <a:ext uri="{9D8B030D-6E8A-4147-A177-3AD203B41FA5}">
                      <a16:colId xmlns:a16="http://schemas.microsoft.com/office/drawing/2014/main" val="2975179488"/>
                    </a:ext>
                  </a:extLst>
                </a:gridCol>
                <a:gridCol w="450376">
                  <a:extLst>
                    <a:ext uri="{9D8B030D-6E8A-4147-A177-3AD203B41FA5}">
                      <a16:colId xmlns:a16="http://schemas.microsoft.com/office/drawing/2014/main" val="736962908"/>
                    </a:ext>
                  </a:extLst>
                </a:gridCol>
                <a:gridCol w="547094">
                  <a:extLst>
                    <a:ext uri="{9D8B030D-6E8A-4147-A177-3AD203B41FA5}">
                      <a16:colId xmlns:a16="http://schemas.microsoft.com/office/drawing/2014/main" val="1828490503"/>
                    </a:ext>
                  </a:extLst>
                </a:gridCol>
              </a:tblGrid>
              <a:tr h="131051">
                <a:tc gridSpan="2">
                  <a:txBody>
                    <a:bodyPr/>
                    <a:lstStyle/>
                    <a:p>
                      <a:pPr algn="l" fontAlgn="ctr"/>
                      <a:r>
                        <a:rPr lang="ja-JP" altLang="en-US" sz="900" b="0" i="0" u="none" strike="noStrike">
                          <a:effectLst/>
                          <a:latin typeface="ＭＳ Ｐゴシック" panose="020B0600070205080204" pitchFamily="50" charset="-128"/>
                          <a:ea typeface="ＭＳ Ｐゴシック" panose="020B0600070205080204" pitchFamily="50" charset="-128"/>
                        </a:rPr>
                        <a:t>表</a:t>
                      </a:r>
                      <a:r>
                        <a:rPr lang="en-US" altLang="ja-JP" sz="900" b="0" i="0" u="none" strike="noStrike">
                          <a:effectLst/>
                          <a:latin typeface="ＭＳ Ｐゴシック" panose="020B0600070205080204" pitchFamily="50" charset="-128"/>
                          <a:ea typeface="ＭＳ Ｐゴシック" panose="020B0600070205080204" pitchFamily="50" charset="-128"/>
                        </a:rPr>
                        <a:t>.</a:t>
                      </a:r>
                      <a:r>
                        <a:rPr lang="ja-JP" altLang="en-US" sz="900" b="0" i="0" u="none" strike="noStrike">
                          <a:effectLst/>
                          <a:latin typeface="ＭＳ Ｐゴシック" panose="020B0600070205080204" pitchFamily="50" charset="-128"/>
                          <a:ea typeface="ＭＳ Ｐゴシック" panose="020B0600070205080204" pitchFamily="50" charset="-128"/>
                        </a:rPr>
                        <a:t>成績表</a:t>
                      </a:r>
                    </a:p>
                  </a:txBody>
                  <a:tcPr marL="7570" marR="7570" marT="7570" marB="0" anchor="ctr">
                    <a:lnL>
                      <a:noFill/>
                    </a:lnL>
                    <a:lnR>
                      <a:noFill/>
                    </a:lnR>
                    <a:lnT>
                      <a:noFill/>
                    </a:lnT>
                    <a:lnB w="6350" cap="flat" cmpd="sng" algn="ctr">
                      <a:solidFill>
                        <a:srgbClr val="000000"/>
                      </a:solidFill>
                      <a:prstDash val="solid"/>
                      <a:round/>
                      <a:headEnd type="none" w="med" len="med"/>
                      <a:tailEnd type="none" w="med" len="med"/>
                    </a:lnB>
                  </a:tcPr>
                </a:tc>
                <a:tc hMerge="1">
                  <a:txBody>
                    <a:bodyPr/>
                    <a:lstStyle/>
                    <a:p>
                      <a:endParaRPr kumimoji="1" lang="ja-JP" altLang="en-US"/>
                    </a:p>
                  </a:txBody>
                  <a:tcPr/>
                </a:tc>
                <a:tc>
                  <a:txBody>
                    <a:bodyPr/>
                    <a:lstStyle/>
                    <a:p>
                      <a:pPr algn="l" fontAlgn="ctr"/>
                      <a:endParaRPr lang="ja-JP" altLang="en-US" sz="900" b="0" i="0" u="none" strike="noStrike">
                        <a:effectLst/>
                        <a:latin typeface="ＭＳ Ｐゴシック" panose="020B0600070205080204" pitchFamily="50" charset="-128"/>
                        <a:ea typeface="ＭＳ Ｐゴシック" panose="020B0600070205080204" pitchFamily="50" charset="-128"/>
                      </a:endParaRPr>
                    </a:p>
                  </a:txBody>
                  <a:tcPr marL="7570" marR="7570" marT="7570" marB="0" anchor="ctr">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ctr"/>
                      <a:endParaRPr lang="ja-JP" altLang="en-US" sz="900" b="0" i="0" u="none" strike="noStrike">
                        <a:effectLst/>
                        <a:latin typeface="ＭＳ Ｐゴシック" panose="020B0600070205080204" pitchFamily="50" charset="-128"/>
                        <a:ea typeface="ＭＳ Ｐゴシック" panose="020B0600070205080204" pitchFamily="50" charset="-128"/>
                      </a:endParaRPr>
                    </a:p>
                  </a:txBody>
                  <a:tcPr marL="7570" marR="7570" marT="7570" marB="0" anchor="ctr">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ctr"/>
                      <a:endParaRPr lang="ja-JP" altLang="en-US" sz="900" b="0" i="0" u="none" strike="noStrike">
                        <a:effectLst/>
                        <a:latin typeface="ＭＳ Ｐゴシック" panose="020B0600070205080204" pitchFamily="50" charset="-128"/>
                        <a:ea typeface="ＭＳ Ｐゴシック" panose="020B0600070205080204" pitchFamily="50" charset="-128"/>
                      </a:endParaRPr>
                    </a:p>
                  </a:txBody>
                  <a:tcPr marL="7570" marR="7570" marT="7570" marB="0" anchor="ctr">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ctr"/>
                      <a:endParaRPr lang="ja-JP" altLang="en-US" sz="900" b="0" i="0" u="none" strike="noStrike">
                        <a:effectLst/>
                        <a:latin typeface="ＭＳ Ｐゴシック" panose="020B0600070205080204" pitchFamily="50" charset="-128"/>
                        <a:ea typeface="ＭＳ Ｐゴシック" panose="020B0600070205080204" pitchFamily="50" charset="-128"/>
                      </a:endParaRPr>
                    </a:p>
                  </a:txBody>
                  <a:tcPr marL="7570" marR="7570" marT="7570" marB="0" anchor="ctr">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ctr"/>
                      <a:endParaRPr lang="ja-JP" altLang="en-US" sz="900" b="0" i="0" u="none" strike="noStrike">
                        <a:effectLst/>
                        <a:latin typeface="ＭＳ Ｐゴシック" panose="020B0600070205080204" pitchFamily="50" charset="-128"/>
                        <a:ea typeface="ＭＳ Ｐゴシック" panose="020B0600070205080204" pitchFamily="50" charset="-128"/>
                      </a:endParaRPr>
                    </a:p>
                  </a:txBody>
                  <a:tcPr marL="7570" marR="7570" marT="7570" marB="0" anchor="ctr">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ctr"/>
                      <a:endParaRPr lang="ja-JP" altLang="en-US" sz="900" b="0" i="0" u="none" strike="noStrike">
                        <a:effectLst/>
                        <a:latin typeface="ＭＳ Ｐゴシック" panose="020B0600070205080204" pitchFamily="50" charset="-128"/>
                        <a:ea typeface="ＭＳ Ｐゴシック" panose="020B0600070205080204" pitchFamily="50" charset="-128"/>
                      </a:endParaRPr>
                    </a:p>
                  </a:txBody>
                  <a:tcPr marL="7570" marR="7570" marT="7570" marB="0" anchor="ctr">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ctr"/>
                      <a:endParaRPr lang="ja-JP" altLang="en-US" sz="900" b="0" i="0" u="none" strike="noStrike">
                        <a:effectLst/>
                        <a:latin typeface="ＭＳ Ｐゴシック" panose="020B0600070205080204" pitchFamily="50" charset="-128"/>
                        <a:ea typeface="ＭＳ Ｐゴシック" panose="020B0600070205080204" pitchFamily="50" charset="-128"/>
                      </a:endParaRPr>
                    </a:p>
                  </a:txBody>
                  <a:tcPr marL="7570" marR="7570" marT="7570" marB="0" anchor="ctr">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ctr"/>
                      <a:endParaRPr lang="ja-JP" altLang="en-US" sz="900" b="0" i="0" u="none" strike="noStrike">
                        <a:effectLst/>
                        <a:latin typeface="ＭＳ Ｐゴシック" panose="020B0600070205080204" pitchFamily="50" charset="-128"/>
                        <a:ea typeface="ＭＳ Ｐゴシック" panose="020B0600070205080204" pitchFamily="50" charset="-128"/>
                      </a:endParaRPr>
                    </a:p>
                  </a:txBody>
                  <a:tcPr marL="7570" marR="7570" marT="7570" marB="0" anchor="ctr">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ctr"/>
                      <a:endParaRPr lang="ja-JP" altLang="en-US" sz="900" b="0" i="0" u="none" strike="noStrike">
                        <a:effectLst/>
                        <a:latin typeface="ＭＳ Ｐゴシック" panose="020B0600070205080204" pitchFamily="50" charset="-128"/>
                        <a:ea typeface="ＭＳ Ｐゴシック" panose="020B0600070205080204" pitchFamily="50" charset="-128"/>
                      </a:endParaRPr>
                    </a:p>
                  </a:txBody>
                  <a:tcPr marL="7570" marR="7570" marT="7570" marB="0" anchor="ctr">
                    <a:lnL>
                      <a:noFill/>
                    </a:lnL>
                    <a:lnR>
                      <a:noFill/>
                    </a:lnR>
                    <a:lnT>
                      <a:noFill/>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38064297"/>
                  </a:ext>
                </a:extLst>
              </a:tr>
              <a:tr h="209683">
                <a:tc>
                  <a:txBody>
                    <a:bodyPr/>
                    <a:lstStyle/>
                    <a:p>
                      <a:pPr algn="ctr" fontAlgn="ctr">
                        <a:lnSpc>
                          <a:spcPts val="800"/>
                        </a:lnSpc>
                      </a:pPr>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連番</a:t>
                      </a:r>
                    </a:p>
                  </a:txBody>
                  <a:tcPr marL="7570" marR="7570" marT="757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lnSpc>
                          <a:spcPts val="800"/>
                        </a:lnSpc>
                      </a:pPr>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名前</a:t>
                      </a:r>
                    </a:p>
                  </a:txBody>
                  <a:tcPr marL="7570" marR="7570" marT="757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lnSpc>
                          <a:spcPts val="800"/>
                        </a:lnSpc>
                      </a:pPr>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国語</a:t>
                      </a:r>
                    </a:p>
                  </a:txBody>
                  <a:tcPr marL="7570" marR="7570" marT="757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lnSpc>
                          <a:spcPts val="800"/>
                        </a:lnSpc>
                      </a:pPr>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数学</a:t>
                      </a:r>
                    </a:p>
                  </a:txBody>
                  <a:tcPr marL="7570" marR="7570" marT="757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lnSpc>
                          <a:spcPts val="800"/>
                        </a:lnSpc>
                      </a:pPr>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理科</a:t>
                      </a:r>
                    </a:p>
                  </a:txBody>
                  <a:tcPr marL="7570" marR="7570" marT="757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lnSpc>
                          <a:spcPts val="800"/>
                        </a:lnSpc>
                      </a:pPr>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社会</a:t>
                      </a:r>
                    </a:p>
                  </a:txBody>
                  <a:tcPr marL="7570" marR="7570" marT="757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lnSpc>
                          <a:spcPts val="800"/>
                        </a:lnSpc>
                      </a:pPr>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英語</a:t>
                      </a:r>
                    </a:p>
                  </a:txBody>
                  <a:tcPr marL="7570" marR="7570" marT="757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lnSpc>
                          <a:spcPts val="800"/>
                        </a:lnSpc>
                      </a:pPr>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受験</a:t>
                      </a:r>
                      <a:b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br>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科目数</a:t>
                      </a:r>
                    </a:p>
                  </a:txBody>
                  <a:tcPr marL="7570" marR="7570" marT="757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lnSpc>
                          <a:spcPts val="800"/>
                        </a:lnSpc>
                      </a:pPr>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合計点</a:t>
                      </a:r>
                    </a:p>
                  </a:txBody>
                  <a:tcPr marL="7570" marR="7570" marT="757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lnSpc>
                          <a:spcPts val="800"/>
                        </a:lnSpc>
                      </a:pPr>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平均点</a:t>
                      </a:r>
                    </a:p>
                  </a:txBody>
                  <a:tcPr marL="7570" marR="7570" marT="757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lnSpc>
                          <a:spcPts val="800"/>
                        </a:lnSpc>
                      </a:pP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合否</a:t>
                      </a:r>
                    </a:p>
                  </a:txBody>
                  <a:tcPr marL="7570" marR="7570" marT="757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625406211"/>
                  </a:ext>
                </a:extLst>
              </a:tr>
              <a:tr h="189763">
                <a:tc>
                  <a:txBody>
                    <a:bodyPr/>
                    <a:lstStyle/>
                    <a:p>
                      <a:pPr algn="r" fontAlgn="ctr">
                        <a:lnSpc>
                          <a:spcPts val="800"/>
                        </a:lnSpc>
                      </a:pPr>
                      <a:r>
                        <a:rPr lang="en-US" altLang="ja-JP" sz="900" b="0" i="0" u="none" strike="noStrike">
                          <a:solidFill>
                            <a:srgbClr val="000000"/>
                          </a:solidFill>
                          <a:effectLst/>
                          <a:latin typeface="ＭＳ Ｐゴシック" panose="020B0600070205080204" pitchFamily="50" charset="-128"/>
                          <a:ea typeface="ＭＳ Ｐゴシック" panose="020B0600070205080204" pitchFamily="50" charset="-128"/>
                        </a:rPr>
                        <a:t>1</a:t>
                      </a:r>
                    </a:p>
                  </a:txBody>
                  <a:tcPr marL="7570" marR="7570" marT="757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lnSpc>
                          <a:spcPts val="800"/>
                        </a:lnSpc>
                      </a:pPr>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市川東子</a:t>
                      </a:r>
                    </a:p>
                  </a:txBody>
                  <a:tcPr marL="7570" marR="7570" marT="757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lnSpc>
                          <a:spcPts val="800"/>
                        </a:lnSpc>
                      </a:pPr>
                      <a:r>
                        <a:rPr lang="en-US" altLang="ja-JP" sz="900" b="0" i="0" u="none" strike="noStrike">
                          <a:solidFill>
                            <a:srgbClr val="000000"/>
                          </a:solidFill>
                          <a:effectLst/>
                          <a:latin typeface="ＭＳ Ｐゴシック" panose="020B0600070205080204" pitchFamily="50" charset="-128"/>
                          <a:ea typeface="ＭＳ Ｐゴシック" panose="020B0600070205080204" pitchFamily="50" charset="-128"/>
                        </a:rPr>
                        <a:t>50</a:t>
                      </a:r>
                    </a:p>
                  </a:txBody>
                  <a:tcPr marL="7570" marR="7570" marT="757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lnSpc>
                          <a:spcPts val="800"/>
                        </a:lnSpc>
                      </a:pPr>
                      <a:r>
                        <a:rPr lang="en-US" altLang="ja-JP" sz="900" b="0" i="0" u="none" strike="noStrike">
                          <a:solidFill>
                            <a:srgbClr val="000000"/>
                          </a:solidFill>
                          <a:effectLst/>
                          <a:latin typeface="ＭＳ Ｐゴシック" panose="020B0600070205080204" pitchFamily="50" charset="-128"/>
                          <a:ea typeface="ＭＳ Ｐゴシック" panose="020B0600070205080204" pitchFamily="50" charset="-128"/>
                        </a:rPr>
                        <a:t>60</a:t>
                      </a:r>
                    </a:p>
                  </a:txBody>
                  <a:tcPr marL="7570" marR="7570" marT="757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lnSpc>
                          <a:spcPts val="800"/>
                        </a:lnSpc>
                      </a:pPr>
                      <a:r>
                        <a:rPr lang="en-US" altLang="ja-JP" sz="900" b="0" i="0" u="none" strike="noStrike">
                          <a:solidFill>
                            <a:srgbClr val="000000"/>
                          </a:solidFill>
                          <a:effectLst/>
                          <a:latin typeface="ＭＳ Ｐゴシック" panose="020B0600070205080204" pitchFamily="50" charset="-128"/>
                          <a:ea typeface="ＭＳ Ｐゴシック" panose="020B0600070205080204" pitchFamily="50" charset="-128"/>
                        </a:rPr>
                        <a:t>70</a:t>
                      </a:r>
                    </a:p>
                  </a:txBody>
                  <a:tcPr marL="7570" marR="7570" marT="757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lnSpc>
                          <a:spcPts val="800"/>
                        </a:lnSpc>
                      </a:pPr>
                      <a:r>
                        <a:rPr lang="en-US" altLang="ja-JP" sz="900" b="0" i="0" u="none" strike="noStrike">
                          <a:solidFill>
                            <a:srgbClr val="000000"/>
                          </a:solidFill>
                          <a:effectLst/>
                          <a:latin typeface="ＭＳ Ｐゴシック" panose="020B0600070205080204" pitchFamily="50" charset="-128"/>
                          <a:ea typeface="ＭＳ Ｐゴシック" panose="020B0600070205080204" pitchFamily="50" charset="-128"/>
                        </a:rPr>
                        <a:t>80</a:t>
                      </a:r>
                    </a:p>
                  </a:txBody>
                  <a:tcPr marL="7570" marR="7570" marT="757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lnSpc>
                          <a:spcPts val="800"/>
                        </a:lnSpc>
                      </a:pPr>
                      <a:r>
                        <a:rPr lang="en-US" altLang="ja-JP" sz="900" b="0" i="0" u="none" strike="noStrike">
                          <a:solidFill>
                            <a:srgbClr val="000000"/>
                          </a:solidFill>
                          <a:effectLst/>
                          <a:latin typeface="ＭＳ Ｐゴシック" panose="020B0600070205080204" pitchFamily="50" charset="-128"/>
                          <a:ea typeface="ＭＳ Ｐゴシック" panose="020B0600070205080204" pitchFamily="50" charset="-128"/>
                        </a:rPr>
                        <a:t>100</a:t>
                      </a:r>
                    </a:p>
                  </a:txBody>
                  <a:tcPr marL="7570" marR="7570" marT="757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lnSpc>
                          <a:spcPts val="800"/>
                        </a:lnSpc>
                      </a:pPr>
                      <a:r>
                        <a:rPr lang="en-US" altLang="ja-JP" sz="900" b="0" i="0" u="none" strike="noStrike">
                          <a:solidFill>
                            <a:srgbClr val="000000"/>
                          </a:solidFill>
                          <a:effectLst/>
                          <a:latin typeface="ＭＳ Ｐゴシック" panose="020B0600070205080204" pitchFamily="50" charset="-128"/>
                          <a:ea typeface="ＭＳ Ｐゴシック" panose="020B0600070205080204" pitchFamily="50" charset="-128"/>
                        </a:rPr>
                        <a:t>5</a:t>
                      </a:r>
                    </a:p>
                  </a:txBody>
                  <a:tcPr marL="7570" marR="7570" marT="757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r" fontAlgn="ctr">
                        <a:lnSpc>
                          <a:spcPts val="800"/>
                        </a:lnSpc>
                      </a:pPr>
                      <a:r>
                        <a:rPr lang="en-US" altLang="ja-JP" sz="900" b="0" i="0" u="none" strike="noStrike">
                          <a:solidFill>
                            <a:srgbClr val="000000"/>
                          </a:solidFill>
                          <a:effectLst/>
                          <a:latin typeface="ＭＳ Ｐゴシック" panose="020B0600070205080204" pitchFamily="50" charset="-128"/>
                          <a:ea typeface="ＭＳ Ｐゴシック" panose="020B0600070205080204" pitchFamily="50" charset="-128"/>
                        </a:rPr>
                        <a:t>360</a:t>
                      </a:r>
                    </a:p>
                  </a:txBody>
                  <a:tcPr marL="7570" marR="7570" marT="757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r" fontAlgn="ctr">
                        <a:lnSpc>
                          <a:spcPts val="800"/>
                        </a:lnSpc>
                      </a:pPr>
                      <a:r>
                        <a:rPr lang="en-US" altLang="ja-JP" sz="900" b="0" i="0" u="none" strike="noStrike">
                          <a:solidFill>
                            <a:srgbClr val="000000"/>
                          </a:solidFill>
                          <a:effectLst/>
                          <a:latin typeface="ＭＳ Ｐゴシック" panose="020B0600070205080204" pitchFamily="50" charset="-128"/>
                          <a:ea typeface="ＭＳ Ｐゴシック" panose="020B0600070205080204" pitchFamily="50" charset="-128"/>
                        </a:rPr>
                        <a:t>72.0</a:t>
                      </a:r>
                    </a:p>
                  </a:txBody>
                  <a:tcPr marL="7570" marR="7570" marT="757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l" fontAlgn="ctr">
                        <a:lnSpc>
                          <a:spcPts val="800"/>
                        </a:lnSpc>
                      </a:pP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合格</a:t>
                      </a:r>
                    </a:p>
                  </a:txBody>
                  <a:tcPr marL="7570" marR="7570" marT="757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extLst>
                  <a:ext uri="{0D108BD9-81ED-4DB2-BD59-A6C34878D82A}">
                    <a16:rowId xmlns:a16="http://schemas.microsoft.com/office/drawing/2014/main" val="3086260470"/>
                  </a:ext>
                </a:extLst>
              </a:tr>
              <a:tr h="189763">
                <a:tc>
                  <a:txBody>
                    <a:bodyPr/>
                    <a:lstStyle/>
                    <a:p>
                      <a:pPr algn="r" fontAlgn="ctr">
                        <a:lnSpc>
                          <a:spcPts val="800"/>
                        </a:lnSpc>
                      </a:pPr>
                      <a:r>
                        <a:rPr lang="en-US" altLang="ja-JP" sz="900" b="0" i="0" u="none" strike="noStrike">
                          <a:solidFill>
                            <a:srgbClr val="000000"/>
                          </a:solidFill>
                          <a:effectLst/>
                          <a:latin typeface="ＭＳ Ｐゴシック" panose="020B0600070205080204" pitchFamily="50" charset="-128"/>
                          <a:ea typeface="ＭＳ Ｐゴシック" panose="020B0600070205080204" pitchFamily="50" charset="-128"/>
                        </a:rPr>
                        <a:t>2</a:t>
                      </a:r>
                    </a:p>
                  </a:txBody>
                  <a:tcPr marL="7570" marR="7570" marT="757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lnSpc>
                          <a:spcPts val="800"/>
                        </a:lnSpc>
                      </a:pPr>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一の瀬　花枝</a:t>
                      </a:r>
                    </a:p>
                  </a:txBody>
                  <a:tcPr marL="7570" marR="7570" marT="757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lnSpc>
                          <a:spcPts val="800"/>
                        </a:lnSpc>
                      </a:pPr>
                      <a:r>
                        <a:rPr lang="en-US" altLang="ja-JP" sz="900" b="0" i="0" u="none" strike="noStrike">
                          <a:solidFill>
                            <a:srgbClr val="000000"/>
                          </a:solidFill>
                          <a:effectLst/>
                          <a:latin typeface="ＭＳ Ｐゴシック" panose="020B0600070205080204" pitchFamily="50" charset="-128"/>
                          <a:ea typeface="ＭＳ Ｐゴシック" panose="020B0600070205080204" pitchFamily="50" charset="-128"/>
                        </a:rPr>
                        <a:t>77</a:t>
                      </a:r>
                    </a:p>
                  </a:txBody>
                  <a:tcPr marL="7570" marR="7570" marT="757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lnSpc>
                          <a:spcPts val="800"/>
                        </a:lnSpc>
                      </a:pPr>
                      <a:r>
                        <a:rPr lang="en-US" altLang="ja-JP" sz="900" b="0" i="0" u="none" strike="noStrike">
                          <a:solidFill>
                            <a:srgbClr val="000000"/>
                          </a:solidFill>
                          <a:effectLst/>
                          <a:latin typeface="ＭＳ Ｐゴシック" panose="020B0600070205080204" pitchFamily="50" charset="-128"/>
                          <a:ea typeface="ＭＳ Ｐゴシック" panose="020B0600070205080204" pitchFamily="50" charset="-128"/>
                        </a:rPr>
                        <a:t>41</a:t>
                      </a:r>
                    </a:p>
                  </a:txBody>
                  <a:tcPr marL="7570" marR="7570" marT="757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lnSpc>
                          <a:spcPts val="800"/>
                        </a:lnSpc>
                      </a:pPr>
                      <a:r>
                        <a:rPr lang="en-US" altLang="ja-JP" sz="900" b="0" i="0" u="none" strike="noStrike">
                          <a:solidFill>
                            <a:srgbClr val="000000"/>
                          </a:solidFill>
                          <a:effectLst/>
                          <a:latin typeface="ＭＳ Ｐゴシック" panose="020B0600070205080204" pitchFamily="50" charset="-128"/>
                          <a:ea typeface="ＭＳ Ｐゴシック" panose="020B0600070205080204" pitchFamily="50" charset="-128"/>
                        </a:rPr>
                        <a:t>66</a:t>
                      </a:r>
                    </a:p>
                  </a:txBody>
                  <a:tcPr marL="7570" marR="7570" marT="757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lnSpc>
                          <a:spcPts val="800"/>
                        </a:lnSpc>
                      </a:pPr>
                      <a:r>
                        <a:rPr lang="en-US" altLang="ja-JP" sz="900" b="0" i="0" u="none" strike="noStrike">
                          <a:solidFill>
                            <a:srgbClr val="000000"/>
                          </a:solidFill>
                          <a:effectLst/>
                          <a:latin typeface="ＭＳ Ｐゴシック" panose="020B0600070205080204" pitchFamily="50" charset="-128"/>
                          <a:ea typeface="ＭＳ Ｐゴシック" panose="020B0600070205080204" pitchFamily="50" charset="-128"/>
                        </a:rPr>
                        <a:t>54</a:t>
                      </a:r>
                    </a:p>
                  </a:txBody>
                  <a:tcPr marL="7570" marR="7570" marT="757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lnSpc>
                          <a:spcPts val="800"/>
                        </a:lnSpc>
                      </a:pPr>
                      <a:r>
                        <a:rPr lang="en-US" altLang="ja-JP" sz="900" b="0" i="0" u="none" strike="noStrike">
                          <a:solidFill>
                            <a:srgbClr val="000000"/>
                          </a:solidFill>
                          <a:effectLst/>
                          <a:latin typeface="ＭＳ Ｐゴシック" panose="020B0600070205080204" pitchFamily="50" charset="-128"/>
                          <a:ea typeface="ＭＳ Ｐゴシック" panose="020B0600070205080204" pitchFamily="50" charset="-128"/>
                        </a:rPr>
                        <a:t>52</a:t>
                      </a:r>
                    </a:p>
                  </a:txBody>
                  <a:tcPr marL="7570" marR="7570" marT="757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lnSpc>
                          <a:spcPts val="800"/>
                        </a:lnSpc>
                      </a:pPr>
                      <a:r>
                        <a:rPr lang="en-US" altLang="ja-JP" sz="900" b="0" i="0" u="none" strike="noStrike">
                          <a:solidFill>
                            <a:srgbClr val="000000"/>
                          </a:solidFill>
                          <a:effectLst/>
                          <a:latin typeface="ＭＳ Ｐゴシック" panose="020B0600070205080204" pitchFamily="50" charset="-128"/>
                          <a:ea typeface="ＭＳ Ｐゴシック" panose="020B0600070205080204" pitchFamily="50" charset="-128"/>
                        </a:rPr>
                        <a:t>5</a:t>
                      </a:r>
                    </a:p>
                  </a:txBody>
                  <a:tcPr marL="7570" marR="7570" marT="757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DB4E2"/>
                    </a:solidFill>
                  </a:tcPr>
                </a:tc>
                <a:tc>
                  <a:txBody>
                    <a:bodyPr/>
                    <a:lstStyle/>
                    <a:p>
                      <a:pPr algn="r" fontAlgn="ctr">
                        <a:lnSpc>
                          <a:spcPts val="800"/>
                        </a:lnSpc>
                      </a:pPr>
                      <a:r>
                        <a:rPr lang="en-US" altLang="ja-JP" sz="900" b="0" i="0" u="none" strike="noStrike">
                          <a:solidFill>
                            <a:srgbClr val="000000"/>
                          </a:solidFill>
                          <a:effectLst/>
                          <a:latin typeface="ＭＳ Ｐゴシック" panose="020B0600070205080204" pitchFamily="50" charset="-128"/>
                          <a:ea typeface="ＭＳ Ｐゴシック" panose="020B0600070205080204" pitchFamily="50" charset="-128"/>
                        </a:rPr>
                        <a:t>290</a:t>
                      </a:r>
                    </a:p>
                  </a:txBody>
                  <a:tcPr marL="7570" marR="7570" marT="757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DB4E2"/>
                    </a:solidFill>
                  </a:tcPr>
                </a:tc>
                <a:tc>
                  <a:txBody>
                    <a:bodyPr/>
                    <a:lstStyle/>
                    <a:p>
                      <a:pPr algn="r" fontAlgn="ctr">
                        <a:lnSpc>
                          <a:spcPts val="800"/>
                        </a:lnSpc>
                      </a:pPr>
                      <a:r>
                        <a:rPr lang="en-US" altLang="ja-JP" sz="900" b="0" i="0" u="none" strike="noStrike">
                          <a:solidFill>
                            <a:srgbClr val="000000"/>
                          </a:solidFill>
                          <a:effectLst/>
                          <a:latin typeface="ＭＳ Ｐゴシック" panose="020B0600070205080204" pitchFamily="50" charset="-128"/>
                          <a:ea typeface="ＭＳ Ｐゴシック" panose="020B0600070205080204" pitchFamily="50" charset="-128"/>
                        </a:rPr>
                        <a:t>58.0</a:t>
                      </a:r>
                    </a:p>
                  </a:txBody>
                  <a:tcPr marL="7570" marR="7570" marT="757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DB4E2"/>
                    </a:solidFill>
                  </a:tcPr>
                </a:tc>
                <a:tc>
                  <a:txBody>
                    <a:bodyPr/>
                    <a:lstStyle/>
                    <a:p>
                      <a:pPr algn="l" fontAlgn="ctr">
                        <a:lnSpc>
                          <a:spcPts val="800"/>
                        </a:lnSpc>
                      </a:pP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不合格</a:t>
                      </a:r>
                    </a:p>
                  </a:txBody>
                  <a:tcPr marL="7570" marR="7570" marT="757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DB4E2"/>
                    </a:solidFill>
                  </a:tcPr>
                </a:tc>
                <a:extLst>
                  <a:ext uri="{0D108BD9-81ED-4DB2-BD59-A6C34878D82A}">
                    <a16:rowId xmlns:a16="http://schemas.microsoft.com/office/drawing/2014/main" val="2684607990"/>
                  </a:ext>
                </a:extLst>
              </a:tr>
              <a:tr h="189763">
                <a:tc>
                  <a:txBody>
                    <a:bodyPr/>
                    <a:lstStyle/>
                    <a:p>
                      <a:pPr algn="r" fontAlgn="ctr">
                        <a:lnSpc>
                          <a:spcPts val="800"/>
                        </a:lnSpc>
                      </a:pPr>
                      <a:r>
                        <a:rPr lang="en-US" altLang="ja-JP" sz="900" b="0" i="0" u="none" strike="noStrike">
                          <a:solidFill>
                            <a:srgbClr val="000000"/>
                          </a:solidFill>
                          <a:effectLst/>
                          <a:latin typeface="ＭＳ Ｐゴシック" panose="020B0600070205080204" pitchFamily="50" charset="-128"/>
                          <a:ea typeface="ＭＳ Ｐゴシック" panose="020B0600070205080204" pitchFamily="50" charset="-128"/>
                        </a:rPr>
                        <a:t>3</a:t>
                      </a:r>
                    </a:p>
                  </a:txBody>
                  <a:tcPr marL="7570" marR="7570" marT="757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lnSpc>
                          <a:spcPts val="800"/>
                        </a:lnSpc>
                      </a:pPr>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二階堂　望</a:t>
                      </a:r>
                    </a:p>
                  </a:txBody>
                  <a:tcPr marL="7570" marR="7570" marT="757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lnSpc>
                          <a:spcPts val="800"/>
                        </a:lnSpc>
                      </a:pPr>
                      <a:r>
                        <a:rPr lang="en-US" altLang="ja-JP" sz="900" b="0" i="0" u="none" strike="noStrike">
                          <a:solidFill>
                            <a:srgbClr val="000000"/>
                          </a:solidFill>
                          <a:effectLst/>
                          <a:latin typeface="ＭＳ Ｐゴシック" panose="020B0600070205080204" pitchFamily="50" charset="-128"/>
                          <a:ea typeface="ＭＳ Ｐゴシック" panose="020B0600070205080204" pitchFamily="50" charset="-128"/>
                        </a:rPr>
                        <a:t>98</a:t>
                      </a:r>
                    </a:p>
                  </a:txBody>
                  <a:tcPr marL="7570" marR="7570" marT="757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lnSpc>
                          <a:spcPts val="800"/>
                        </a:lnSpc>
                      </a:pPr>
                      <a:r>
                        <a:rPr lang="en-US" altLang="ja-JP" sz="900" b="0" i="0" u="none" strike="noStrike">
                          <a:solidFill>
                            <a:srgbClr val="000000"/>
                          </a:solidFill>
                          <a:effectLst/>
                          <a:latin typeface="ＭＳ Ｐゴシック" panose="020B0600070205080204" pitchFamily="50" charset="-128"/>
                          <a:ea typeface="ＭＳ Ｐゴシック" panose="020B0600070205080204" pitchFamily="50" charset="-128"/>
                        </a:rPr>
                        <a:t>22</a:t>
                      </a:r>
                    </a:p>
                  </a:txBody>
                  <a:tcPr marL="7570" marR="7570" marT="757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lnSpc>
                          <a:spcPts val="800"/>
                        </a:lnSpc>
                      </a:pPr>
                      <a:r>
                        <a:rPr lang="en-US" altLang="ja-JP" sz="900" b="0" i="0" u="none" strike="noStrike">
                          <a:solidFill>
                            <a:srgbClr val="000000"/>
                          </a:solidFill>
                          <a:effectLst/>
                          <a:latin typeface="ＭＳ Ｐゴシック" panose="020B0600070205080204" pitchFamily="50" charset="-128"/>
                          <a:ea typeface="ＭＳ Ｐゴシック" panose="020B0600070205080204" pitchFamily="50" charset="-128"/>
                        </a:rPr>
                        <a:t>77</a:t>
                      </a:r>
                    </a:p>
                  </a:txBody>
                  <a:tcPr marL="7570" marR="7570" marT="757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lnSpc>
                          <a:spcPts val="800"/>
                        </a:lnSpc>
                      </a:pPr>
                      <a:r>
                        <a:rPr lang="en-US" altLang="ja-JP" sz="900" b="0" i="0" u="none" strike="noStrike">
                          <a:solidFill>
                            <a:srgbClr val="000000"/>
                          </a:solidFill>
                          <a:effectLst/>
                          <a:latin typeface="ＭＳ Ｐゴシック" panose="020B0600070205080204" pitchFamily="50" charset="-128"/>
                          <a:ea typeface="ＭＳ Ｐゴシック" panose="020B0600070205080204" pitchFamily="50" charset="-128"/>
                        </a:rPr>
                        <a:t>88</a:t>
                      </a:r>
                    </a:p>
                  </a:txBody>
                  <a:tcPr marL="7570" marR="7570" marT="757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lnSpc>
                          <a:spcPts val="800"/>
                        </a:lnSpc>
                      </a:pPr>
                      <a:r>
                        <a:rPr lang="en-US" altLang="ja-JP" sz="900" b="0" i="0" u="none" strike="noStrike">
                          <a:solidFill>
                            <a:srgbClr val="000000"/>
                          </a:solidFill>
                          <a:effectLst/>
                          <a:latin typeface="ＭＳ Ｐゴシック" panose="020B0600070205080204" pitchFamily="50" charset="-128"/>
                          <a:ea typeface="ＭＳ Ｐゴシック" panose="020B0600070205080204" pitchFamily="50" charset="-128"/>
                        </a:rPr>
                        <a:t>96</a:t>
                      </a:r>
                    </a:p>
                  </a:txBody>
                  <a:tcPr marL="7570" marR="7570" marT="757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lnSpc>
                          <a:spcPts val="800"/>
                        </a:lnSpc>
                      </a:pPr>
                      <a:r>
                        <a:rPr lang="en-US" altLang="ja-JP" sz="900" b="0" i="0" u="none" strike="noStrike">
                          <a:solidFill>
                            <a:srgbClr val="000000"/>
                          </a:solidFill>
                          <a:effectLst/>
                          <a:latin typeface="ＭＳ Ｐゴシック" panose="020B0600070205080204" pitchFamily="50" charset="-128"/>
                          <a:ea typeface="ＭＳ Ｐゴシック" panose="020B0600070205080204" pitchFamily="50" charset="-128"/>
                        </a:rPr>
                        <a:t>5</a:t>
                      </a:r>
                    </a:p>
                  </a:txBody>
                  <a:tcPr marL="7570" marR="7570" marT="757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DB4E2"/>
                    </a:solidFill>
                  </a:tcPr>
                </a:tc>
                <a:tc>
                  <a:txBody>
                    <a:bodyPr/>
                    <a:lstStyle/>
                    <a:p>
                      <a:pPr algn="r" fontAlgn="ctr">
                        <a:lnSpc>
                          <a:spcPts val="800"/>
                        </a:lnSpc>
                      </a:pPr>
                      <a:r>
                        <a:rPr lang="en-US" altLang="ja-JP" sz="900" b="0" i="0" u="none" strike="noStrike">
                          <a:solidFill>
                            <a:srgbClr val="000000"/>
                          </a:solidFill>
                          <a:effectLst/>
                          <a:latin typeface="ＭＳ Ｐゴシック" panose="020B0600070205080204" pitchFamily="50" charset="-128"/>
                          <a:ea typeface="ＭＳ Ｐゴシック" panose="020B0600070205080204" pitchFamily="50" charset="-128"/>
                        </a:rPr>
                        <a:t>381</a:t>
                      </a:r>
                    </a:p>
                  </a:txBody>
                  <a:tcPr marL="7570" marR="7570" marT="757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DB4E2"/>
                    </a:solidFill>
                  </a:tcPr>
                </a:tc>
                <a:tc>
                  <a:txBody>
                    <a:bodyPr/>
                    <a:lstStyle/>
                    <a:p>
                      <a:pPr algn="r" fontAlgn="ctr">
                        <a:lnSpc>
                          <a:spcPts val="800"/>
                        </a:lnSpc>
                      </a:pPr>
                      <a:r>
                        <a:rPr lang="en-US" altLang="ja-JP" sz="900" b="0" i="0" u="none" strike="noStrike">
                          <a:solidFill>
                            <a:srgbClr val="000000"/>
                          </a:solidFill>
                          <a:effectLst/>
                          <a:latin typeface="ＭＳ Ｐゴシック" panose="020B0600070205080204" pitchFamily="50" charset="-128"/>
                          <a:ea typeface="ＭＳ Ｐゴシック" panose="020B0600070205080204" pitchFamily="50" charset="-128"/>
                        </a:rPr>
                        <a:t>76.2</a:t>
                      </a:r>
                    </a:p>
                  </a:txBody>
                  <a:tcPr marL="7570" marR="7570" marT="757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DB4E2"/>
                    </a:solidFill>
                  </a:tcPr>
                </a:tc>
                <a:tc>
                  <a:txBody>
                    <a:bodyPr/>
                    <a:lstStyle/>
                    <a:p>
                      <a:pPr algn="l" fontAlgn="ctr">
                        <a:lnSpc>
                          <a:spcPts val="800"/>
                        </a:lnSpc>
                      </a:pP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合格</a:t>
                      </a:r>
                    </a:p>
                  </a:txBody>
                  <a:tcPr marL="7570" marR="7570" marT="757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DB4E2"/>
                    </a:solidFill>
                  </a:tcPr>
                </a:tc>
                <a:extLst>
                  <a:ext uri="{0D108BD9-81ED-4DB2-BD59-A6C34878D82A}">
                    <a16:rowId xmlns:a16="http://schemas.microsoft.com/office/drawing/2014/main" val="2731121906"/>
                  </a:ext>
                </a:extLst>
              </a:tr>
              <a:tr h="189763">
                <a:tc>
                  <a:txBody>
                    <a:bodyPr/>
                    <a:lstStyle/>
                    <a:p>
                      <a:pPr algn="r" fontAlgn="ctr">
                        <a:lnSpc>
                          <a:spcPts val="800"/>
                        </a:lnSpc>
                      </a:pPr>
                      <a:r>
                        <a:rPr lang="en-US" altLang="ja-JP" sz="900" b="0" i="0" u="none" strike="noStrike">
                          <a:solidFill>
                            <a:srgbClr val="000000"/>
                          </a:solidFill>
                          <a:effectLst/>
                          <a:latin typeface="ＭＳ Ｐゴシック" panose="020B0600070205080204" pitchFamily="50" charset="-128"/>
                          <a:ea typeface="ＭＳ Ｐゴシック" panose="020B0600070205080204" pitchFamily="50" charset="-128"/>
                        </a:rPr>
                        <a:t>4</a:t>
                      </a:r>
                    </a:p>
                  </a:txBody>
                  <a:tcPr marL="7570" marR="7570" marT="757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lnSpc>
                          <a:spcPts val="800"/>
                        </a:lnSpc>
                      </a:pPr>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三鷹　瞬</a:t>
                      </a:r>
                    </a:p>
                  </a:txBody>
                  <a:tcPr marL="7570" marR="7570" marT="757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lnSpc>
                          <a:spcPts val="800"/>
                        </a:lnSpc>
                      </a:pPr>
                      <a:r>
                        <a:rPr lang="en-US" altLang="ja-JP" sz="900" b="0" i="0" u="none" strike="noStrike">
                          <a:solidFill>
                            <a:srgbClr val="000000"/>
                          </a:solidFill>
                          <a:effectLst/>
                          <a:latin typeface="ＭＳ Ｐゴシック" panose="020B0600070205080204" pitchFamily="50" charset="-128"/>
                          <a:ea typeface="ＭＳ Ｐゴシック" panose="020B0600070205080204" pitchFamily="50" charset="-128"/>
                        </a:rPr>
                        <a:t>38</a:t>
                      </a:r>
                    </a:p>
                  </a:txBody>
                  <a:tcPr marL="7570" marR="7570" marT="757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lnSpc>
                          <a:spcPts val="800"/>
                        </a:lnSpc>
                      </a:pPr>
                      <a:r>
                        <a:rPr lang="en-US" altLang="ja-JP" sz="900" b="0" i="0" u="none" strike="noStrike">
                          <a:solidFill>
                            <a:srgbClr val="000000"/>
                          </a:solidFill>
                          <a:effectLst/>
                          <a:latin typeface="ＭＳ Ｐゴシック" panose="020B0600070205080204" pitchFamily="50" charset="-128"/>
                          <a:ea typeface="ＭＳ Ｐゴシック" panose="020B0600070205080204" pitchFamily="50" charset="-128"/>
                        </a:rPr>
                        <a:t>80</a:t>
                      </a:r>
                    </a:p>
                  </a:txBody>
                  <a:tcPr marL="7570" marR="7570" marT="757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lnSpc>
                          <a:spcPts val="800"/>
                        </a:lnSpc>
                      </a:pPr>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欠席</a:t>
                      </a:r>
                    </a:p>
                  </a:txBody>
                  <a:tcPr marL="7570" marR="7570" marT="757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lnSpc>
                          <a:spcPts val="800"/>
                        </a:lnSpc>
                      </a:pPr>
                      <a:r>
                        <a:rPr lang="en-US" altLang="ja-JP" sz="900" b="0" i="0" u="none" strike="noStrike">
                          <a:solidFill>
                            <a:srgbClr val="000000"/>
                          </a:solidFill>
                          <a:effectLst/>
                          <a:latin typeface="ＭＳ Ｐゴシック" panose="020B0600070205080204" pitchFamily="50" charset="-128"/>
                          <a:ea typeface="ＭＳ Ｐゴシック" panose="020B0600070205080204" pitchFamily="50" charset="-128"/>
                        </a:rPr>
                        <a:t>92</a:t>
                      </a:r>
                    </a:p>
                  </a:txBody>
                  <a:tcPr marL="7570" marR="7570" marT="757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lnSpc>
                          <a:spcPts val="800"/>
                        </a:lnSpc>
                      </a:pPr>
                      <a:r>
                        <a:rPr lang="en-US" altLang="ja-JP" sz="900" b="0" i="0" u="none" strike="noStrike">
                          <a:solidFill>
                            <a:srgbClr val="000000"/>
                          </a:solidFill>
                          <a:effectLst/>
                          <a:latin typeface="ＭＳ Ｐゴシック" panose="020B0600070205080204" pitchFamily="50" charset="-128"/>
                          <a:ea typeface="ＭＳ Ｐゴシック" panose="020B0600070205080204" pitchFamily="50" charset="-128"/>
                        </a:rPr>
                        <a:t>80</a:t>
                      </a:r>
                    </a:p>
                  </a:txBody>
                  <a:tcPr marL="7570" marR="7570" marT="757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lnSpc>
                          <a:spcPts val="800"/>
                        </a:lnSpc>
                      </a:pPr>
                      <a:r>
                        <a:rPr lang="en-US" altLang="ja-JP" sz="900" b="0" i="0" u="none" strike="noStrike">
                          <a:solidFill>
                            <a:srgbClr val="000000"/>
                          </a:solidFill>
                          <a:effectLst/>
                          <a:latin typeface="ＭＳ Ｐゴシック" panose="020B0600070205080204" pitchFamily="50" charset="-128"/>
                          <a:ea typeface="ＭＳ Ｐゴシック" panose="020B0600070205080204" pitchFamily="50" charset="-128"/>
                        </a:rPr>
                        <a:t>4</a:t>
                      </a:r>
                    </a:p>
                  </a:txBody>
                  <a:tcPr marL="7570" marR="7570" marT="757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DB4E2"/>
                    </a:solidFill>
                  </a:tcPr>
                </a:tc>
                <a:tc>
                  <a:txBody>
                    <a:bodyPr/>
                    <a:lstStyle/>
                    <a:p>
                      <a:pPr algn="r" fontAlgn="ctr">
                        <a:lnSpc>
                          <a:spcPts val="800"/>
                        </a:lnSpc>
                      </a:pPr>
                      <a:r>
                        <a:rPr lang="en-US" altLang="ja-JP" sz="900" b="0" i="0" u="none" strike="noStrike">
                          <a:solidFill>
                            <a:srgbClr val="000000"/>
                          </a:solidFill>
                          <a:effectLst/>
                          <a:latin typeface="ＭＳ Ｐゴシック" panose="020B0600070205080204" pitchFamily="50" charset="-128"/>
                          <a:ea typeface="ＭＳ Ｐゴシック" panose="020B0600070205080204" pitchFamily="50" charset="-128"/>
                        </a:rPr>
                        <a:t>290</a:t>
                      </a:r>
                    </a:p>
                  </a:txBody>
                  <a:tcPr marL="7570" marR="7570" marT="757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DB4E2"/>
                    </a:solidFill>
                  </a:tcPr>
                </a:tc>
                <a:tc>
                  <a:txBody>
                    <a:bodyPr/>
                    <a:lstStyle/>
                    <a:p>
                      <a:pPr algn="r" fontAlgn="ctr">
                        <a:lnSpc>
                          <a:spcPts val="800"/>
                        </a:lnSpc>
                      </a:pPr>
                      <a:r>
                        <a:rPr lang="en-US" altLang="ja-JP" sz="900" b="0" i="0" u="none" strike="noStrike">
                          <a:solidFill>
                            <a:srgbClr val="000000"/>
                          </a:solidFill>
                          <a:effectLst/>
                          <a:latin typeface="ＭＳ Ｐゴシック" panose="020B0600070205080204" pitchFamily="50" charset="-128"/>
                          <a:ea typeface="ＭＳ Ｐゴシック" panose="020B0600070205080204" pitchFamily="50" charset="-128"/>
                        </a:rPr>
                        <a:t>72.5</a:t>
                      </a:r>
                    </a:p>
                  </a:txBody>
                  <a:tcPr marL="7570" marR="7570" marT="757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DB4E2"/>
                    </a:solidFill>
                  </a:tcPr>
                </a:tc>
                <a:tc>
                  <a:txBody>
                    <a:bodyPr/>
                    <a:lstStyle/>
                    <a:p>
                      <a:pPr algn="l" fontAlgn="ctr">
                        <a:lnSpc>
                          <a:spcPts val="800"/>
                        </a:lnSpc>
                      </a:pP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合格</a:t>
                      </a:r>
                    </a:p>
                  </a:txBody>
                  <a:tcPr marL="7570" marR="7570" marT="757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DB4E2"/>
                    </a:solidFill>
                  </a:tcPr>
                </a:tc>
                <a:extLst>
                  <a:ext uri="{0D108BD9-81ED-4DB2-BD59-A6C34878D82A}">
                    <a16:rowId xmlns:a16="http://schemas.microsoft.com/office/drawing/2014/main" val="1127958069"/>
                  </a:ext>
                </a:extLst>
              </a:tr>
              <a:tr h="189763">
                <a:tc>
                  <a:txBody>
                    <a:bodyPr/>
                    <a:lstStyle/>
                    <a:p>
                      <a:pPr algn="r" fontAlgn="ctr">
                        <a:lnSpc>
                          <a:spcPts val="800"/>
                        </a:lnSpc>
                      </a:pPr>
                      <a:r>
                        <a:rPr lang="en-US" altLang="ja-JP" sz="900" b="0" i="0" u="none" strike="noStrike">
                          <a:solidFill>
                            <a:srgbClr val="000000"/>
                          </a:solidFill>
                          <a:effectLst/>
                          <a:latin typeface="ＭＳ Ｐゴシック" panose="020B0600070205080204" pitchFamily="50" charset="-128"/>
                          <a:ea typeface="ＭＳ Ｐゴシック" panose="020B0600070205080204" pitchFamily="50" charset="-128"/>
                        </a:rPr>
                        <a:t>5</a:t>
                      </a:r>
                    </a:p>
                  </a:txBody>
                  <a:tcPr marL="7570" marR="7570" marT="757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lnSpc>
                          <a:spcPts val="800"/>
                        </a:lnSpc>
                      </a:pPr>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四谷　健之助</a:t>
                      </a:r>
                    </a:p>
                  </a:txBody>
                  <a:tcPr marL="7570" marR="7570" marT="757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lnSpc>
                          <a:spcPts val="800"/>
                        </a:lnSpc>
                      </a:pPr>
                      <a:r>
                        <a:rPr lang="en-US" altLang="ja-JP" sz="900" b="0" i="0" u="none" strike="noStrike">
                          <a:solidFill>
                            <a:srgbClr val="000000"/>
                          </a:solidFill>
                          <a:effectLst/>
                          <a:latin typeface="ＭＳ Ｐゴシック" panose="020B0600070205080204" pitchFamily="50" charset="-128"/>
                          <a:ea typeface="ＭＳ Ｐゴシック" panose="020B0600070205080204" pitchFamily="50" charset="-128"/>
                        </a:rPr>
                        <a:t>65</a:t>
                      </a:r>
                    </a:p>
                  </a:txBody>
                  <a:tcPr marL="7570" marR="7570" marT="757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lnSpc>
                          <a:spcPts val="800"/>
                        </a:lnSpc>
                      </a:pPr>
                      <a:r>
                        <a:rPr lang="en-US" altLang="ja-JP" sz="900" b="0" i="0" u="none" strike="noStrike">
                          <a:solidFill>
                            <a:srgbClr val="000000"/>
                          </a:solidFill>
                          <a:effectLst/>
                          <a:latin typeface="ＭＳ Ｐゴシック" panose="020B0600070205080204" pitchFamily="50" charset="-128"/>
                          <a:ea typeface="ＭＳ Ｐゴシック" panose="020B0600070205080204" pitchFamily="50" charset="-128"/>
                        </a:rPr>
                        <a:t>54</a:t>
                      </a:r>
                    </a:p>
                  </a:txBody>
                  <a:tcPr marL="7570" marR="7570" marT="757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lnSpc>
                          <a:spcPts val="800"/>
                        </a:lnSpc>
                      </a:pPr>
                      <a:r>
                        <a:rPr lang="en-US" altLang="ja-JP" sz="900" b="0" i="0" u="none" strike="noStrike">
                          <a:solidFill>
                            <a:srgbClr val="000000"/>
                          </a:solidFill>
                          <a:effectLst/>
                          <a:latin typeface="ＭＳ Ｐゴシック" panose="020B0600070205080204" pitchFamily="50" charset="-128"/>
                          <a:ea typeface="ＭＳ Ｐゴシック" panose="020B0600070205080204" pitchFamily="50" charset="-128"/>
                        </a:rPr>
                        <a:t>90</a:t>
                      </a:r>
                    </a:p>
                  </a:txBody>
                  <a:tcPr marL="7570" marR="7570" marT="757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lnSpc>
                          <a:spcPts val="800"/>
                        </a:lnSpc>
                      </a:pPr>
                      <a:r>
                        <a:rPr lang="en-US" altLang="ja-JP" sz="900" b="0" i="0" u="none" strike="noStrike">
                          <a:solidFill>
                            <a:srgbClr val="000000"/>
                          </a:solidFill>
                          <a:effectLst/>
                          <a:latin typeface="ＭＳ Ｐゴシック" panose="020B0600070205080204" pitchFamily="50" charset="-128"/>
                          <a:ea typeface="ＭＳ Ｐゴシック" panose="020B0600070205080204" pitchFamily="50" charset="-128"/>
                        </a:rPr>
                        <a:t>35</a:t>
                      </a:r>
                    </a:p>
                  </a:txBody>
                  <a:tcPr marL="7570" marR="7570" marT="757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lnSpc>
                          <a:spcPts val="800"/>
                        </a:lnSpc>
                      </a:pPr>
                      <a:r>
                        <a:rPr lang="en-US" altLang="ja-JP" sz="900" b="0" i="0" u="none" strike="noStrike">
                          <a:solidFill>
                            <a:srgbClr val="000000"/>
                          </a:solidFill>
                          <a:effectLst/>
                          <a:latin typeface="ＭＳ Ｐゴシック" panose="020B0600070205080204" pitchFamily="50" charset="-128"/>
                          <a:ea typeface="ＭＳ Ｐゴシック" panose="020B0600070205080204" pitchFamily="50" charset="-128"/>
                        </a:rPr>
                        <a:t>55</a:t>
                      </a:r>
                    </a:p>
                  </a:txBody>
                  <a:tcPr marL="7570" marR="7570" marT="757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lnSpc>
                          <a:spcPts val="800"/>
                        </a:lnSpc>
                      </a:pPr>
                      <a:r>
                        <a:rPr lang="en-US" altLang="ja-JP" sz="900" b="0" i="0" u="none" strike="noStrike">
                          <a:solidFill>
                            <a:srgbClr val="000000"/>
                          </a:solidFill>
                          <a:effectLst/>
                          <a:latin typeface="ＭＳ Ｐゴシック" panose="020B0600070205080204" pitchFamily="50" charset="-128"/>
                          <a:ea typeface="ＭＳ Ｐゴシック" panose="020B0600070205080204" pitchFamily="50" charset="-128"/>
                        </a:rPr>
                        <a:t>5</a:t>
                      </a:r>
                    </a:p>
                  </a:txBody>
                  <a:tcPr marL="7570" marR="7570" marT="757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DB4E2"/>
                    </a:solidFill>
                  </a:tcPr>
                </a:tc>
                <a:tc>
                  <a:txBody>
                    <a:bodyPr/>
                    <a:lstStyle/>
                    <a:p>
                      <a:pPr algn="r" fontAlgn="ctr">
                        <a:lnSpc>
                          <a:spcPts val="800"/>
                        </a:lnSpc>
                      </a:pPr>
                      <a:r>
                        <a:rPr lang="en-US" altLang="ja-JP" sz="900" b="0" i="0" u="none" strike="noStrike">
                          <a:solidFill>
                            <a:srgbClr val="000000"/>
                          </a:solidFill>
                          <a:effectLst/>
                          <a:latin typeface="ＭＳ Ｐゴシック" panose="020B0600070205080204" pitchFamily="50" charset="-128"/>
                          <a:ea typeface="ＭＳ Ｐゴシック" panose="020B0600070205080204" pitchFamily="50" charset="-128"/>
                        </a:rPr>
                        <a:t>299</a:t>
                      </a:r>
                    </a:p>
                  </a:txBody>
                  <a:tcPr marL="7570" marR="7570" marT="757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DB4E2"/>
                    </a:solidFill>
                  </a:tcPr>
                </a:tc>
                <a:tc>
                  <a:txBody>
                    <a:bodyPr/>
                    <a:lstStyle/>
                    <a:p>
                      <a:pPr algn="r" fontAlgn="ctr">
                        <a:lnSpc>
                          <a:spcPts val="800"/>
                        </a:lnSpc>
                      </a:pPr>
                      <a:r>
                        <a:rPr lang="en-US" altLang="ja-JP" sz="900" b="0" i="0" u="none" strike="noStrike">
                          <a:solidFill>
                            <a:srgbClr val="000000"/>
                          </a:solidFill>
                          <a:effectLst/>
                          <a:latin typeface="ＭＳ Ｐゴシック" panose="020B0600070205080204" pitchFamily="50" charset="-128"/>
                          <a:ea typeface="ＭＳ Ｐゴシック" panose="020B0600070205080204" pitchFamily="50" charset="-128"/>
                        </a:rPr>
                        <a:t>59.8</a:t>
                      </a:r>
                    </a:p>
                  </a:txBody>
                  <a:tcPr marL="7570" marR="7570" marT="757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DB4E2"/>
                    </a:solidFill>
                  </a:tcPr>
                </a:tc>
                <a:tc>
                  <a:txBody>
                    <a:bodyPr/>
                    <a:lstStyle/>
                    <a:p>
                      <a:pPr algn="l" fontAlgn="ctr">
                        <a:lnSpc>
                          <a:spcPts val="800"/>
                        </a:lnSpc>
                      </a:pP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不合格</a:t>
                      </a:r>
                    </a:p>
                  </a:txBody>
                  <a:tcPr marL="7570" marR="7570" marT="757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DB4E2"/>
                    </a:solidFill>
                  </a:tcPr>
                </a:tc>
                <a:extLst>
                  <a:ext uri="{0D108BD9-81ED-4DB2-BD59-A6C34878D82A}">
                    <a16:rowId xmlns:a16="http://schemas.microsoft.com/office/drawing/2014/main" val="2089375354"/>
                  </a:ext>
                </a:extLst>
              </a:tr>
              <a:tr h="189763">
                <a:tc>
                  <a:txBody>
                    <a:bodyPr/>
                    <a:lstStyle/>
                    <a:p>
                      <a:pPr algn="r" fontAlgn="ctr">
                        <a:lnSpc>
                          <a:spcPts val="800"/>
                        </a:lnSpc>
                      </a:pPr>
                      <a:r>
                        <a:rPr lang="en-US" altLang="ja-JP" sz="900" b="0" i="0" u="none" strike="noStrike">
                          <a:solidFill>
                            <a:srgbClr val="000000"/>
                          </a:solidFill>
                          <a:effectLst/>
                          <a:latin typeface="ＭＳ Ｐゴシック" panose="020B0600070205080204" pitchFamily="50" charset="-128"/>
                          <a:ea typeface="ＭＳ Ｐゴシック" panose="020B0600070205080204" pitchFamily="50" charset="-128"/>
                        </a:rPr>
                        <a:t>6</a:t>
                      </a:r>
                    </a:p>
                  </a:txBody>
                  <a:tcPr marL="7570" marR="7570" marT="757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lnSpc>
                          <a:spcPts val="800"/>
                        </a:lnSpc>
                      </a:pPr>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五代　裕作</a:t>
                      </a:r>
                    </a:p>
                  </a:txBody>
                  <a:tcPr marL="7570" marR="7570" marT="757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lnSpc>
                          <a:spcPts val="800"/>
                        </a:lnSpc>
                      </a:pPr>
                      <a:r>
                        <a:rPr lang="en-US" altLang="ja-JP" sz="900" b="0" i="0" u="none" strike="noStrike">
                          <a:solidFill>
                            <a:srgbClr val="000000"/>
                          </a:solidFill>
                          <a:effectLst/>
                          <a:latin typeface="ＭＳ Ｐゴシック" panose="020B0600070205080204" pitchFamily="50" charset="-128"/>
                          <a:ea typeface="ＭＳ Ｐゴシック" panose="020B0600070205080204" pitchFamily="50" charset="-128"/>
                        </a:rPr>
                        <a:t>100</a:t>
                      </a:r>
                    </a:p>
                  </a:txBody>
                  <a:tcPr marL="7570" marR="7570" marT="757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lnSpc>
                          <a:spcPts val="800"/>
                        </a:lnSpc>
                      </a:pPr>
                      <a:r>
                        <a:rPr lang="en-US" altLang="ja-JP" sz="900" b="0" i="0" u="none" strike="noStrike">
                          <a:solidFill>
                            <a:srgbClr val="000000"/>
                          </a:solidFill>
                          <a:effectLst/>
                          <a:latin typeface="ＭＳ Ｐゴシック" panose="020B0600070205080204" pitchFamily="50" charset="-128"/>
                          <a:ea typeface="ＭＳ Ｐゴシック" panose="020B0600070205080204" pitchFamily="50" charset="-128"/>
                        </a:rPr>
                        <a:t>55</a:t>
                      </a:r>
                    </a:p>
                  </a:txBody>
                  <a:tcPr marL="7570" marR="7570" marT="757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lnSpc>
                          <a:spcPts val="800"/>
                        </a:lnSpc>
                      </a:pPr>
                      <a:r>
                        <a:rPr lang="en-US" altLang="ja-JP" sz="900" b="0" i="0" u="none" strike="noStrike">
                          <a:solidFill>
                            <a:srgbClr val="000000"/>
                          </a:solidFill>
                          <a:effectLst/>
                          <a:latin typeface="ＭＳ Ｐゴシック" panose="020B0600070205080204" pitchFamily="50" charset="-128"/>
                          <a:ea typeface="ＭＳ Ｐゴシック" panose="020B0600070205080204" pitchFamily="50" charset="-128"/>
                        </a:rPr>
                        <a:t>48</a:t>
                      </a:r>
                    </a:p>
                  </a:txBody>
                  <a:tcPr marL="7570" marR="7570" marT="757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lnSpc>
                          <a:spcPts val="800"/>
                        </a:lnSpc>
                      </a:pPr>
                      <a:r>
                        <a:rPr lang="en-US" altLang="ja-JP" sz="900" b="0" i="0" u="none" strike="noStrike">
                          <a:solidFill>
                            <a:srgbClr val="000000"/>
                          </a:solidFill>
                          <a:effectLst/>
                          <a:latin typeface="ＭＳ Ｐゴシック" panose="020B0600070205080204" pitchFamily="50" charset="-128"/>
                          <a:ea typeface="ＭＳ Ｐゴシック" panose="020B0600070205080204" pitchFamily="50" charset="-128"/>
                        </a:rPr>
                        <a:t>77</a:t>
                      </a:r>
                    </a:p>
                  </a:txBody>
                  <a:tcPr marL="7570" marR="7570" marT="757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lnSpc>
                          <a:spcPts val="800"/>
                        </a:lnSpc>
                      </a:pPr>
                      <a:r>
                        <a:rPr lang="en-US" altLang="ja-JP" sz="900" b="0" i="0" u="none" strike="noStrike">
                          <a:solidFill>
                            <a:srgbClr val="000000"/>
                          </a:solidFill>
                          <a:effectLst/>
                          <a:latin typeface="ＭＳ Ｐゴシック" panose="020B0600070205080204" pitchFamily="50" charset="-128"/>
                          <a:ea typeface="ＭＳ Ｐゴシック" panose="020B0600070205080204" pitchFamily="50" charset="-128"/>
                        </a:rPr>
                        <a:t>76</a:t>
                      </a:r>
                    </a:p>
                  </a:txBody>
                  <a:tcPr marL="7570" marR="7570" marT="757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lnSpc>
                          <a:spcPts val="800"/>
                        </a:lnSpc>
                      </a:pPr>
                      <a:r>
                        <a:rPr lang="en-US" altLang="ja-JP" sz="900" b="0" i="0" u="none" strike="noStrike">
                          <a:solidFill>
                            <a:srgbClr val="000000"/>
                          </a:solidFill>
                          <a:effectLst/>
                          <a:latin typeface="ＭＳ Ｐゴシック" panose="020B0600070205080204" pitchFamily="50" charset="-128"/>
                          <a:ea typeface="ＭＳ Ｐゴシック" panose="020B0600070205080204" pitchFamily="50" charset="-128"/>
                        </a:rPr>
                        <a:t>5</a:t>
                      </a:r>
                    </a:p>
                  </a:txBody>
                  <a:tcPr marL="7570" marR="7570" marT="757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DB4E2"/>
                    </a:solidFill>
                  </a:tcPr>
                </a:tc>
                <a:tc>
                  <a:txBody>
                    <a:bodyPr/>
                    <a:lstStyle/>
                    <a:p>
                      <a:pPr algn="r" fontAlgn="ctr">
                        <a:lnSpc>
                          <a:spcPts val="800"/>
                        </a:lnSpc>
                      </a:pPr>
                      <a:r>
                        <a:rPr lang="en-US" altLang="ja-JP" sz="900" b="0" i="0" u="none" strike="noStrike">
                          <a:solidFill>
                            <a:srgbClr val="000000"/>
                          </a:solidFill>
                          <a:effectLst/>
                          <a:latin typeface="ＭＳ Ｐゴシック" panose="020B0600070205080204" pitchFamily="50" charset="-128"/>
                          <a:ea typeface="ＭＳ Ｐゴシック" panose="020B0600070205080204" pitchFamily="50" charset="-128"/>
                        </a:rPr>
                        <a:t>356</a:t>
                      </a:r>
                    </a:p>
                  </a:txBody>
                  <a:tcPr marL="7570" marR="7570" marT="757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DB4E2"/>
                    </a:solidFill>
                  </a:tcPr>
                </a:tc>
                <a:tc>
                  <a:txBody>
                    <a:bodyPr/>
                    <a:lstStyle/>
                    <a:p>
                      <a:pPr algn="r" fontAlgn="ctr">
                        <a:lnSpc>
                          <a:spcPts val="800"/>
                        </a:lnSpc>
                      </a:pPr>
                      <a:r>
                        <a:rPr lang="en-US" altLang="ja-JP" sz="900" b="0" i="0" u="none" strike="noStrike">
                          <a:solidFill>
                            <a:srgbClr val="000000"/>
                          </a:solidFill>
                          <a:effectLst/>
                          <a:latin typeface="ＭＳ Ｐゴシック" panose="020B0600070205080204" pitchFamily="50" charset="-128"/>
                          <a:ea typeface="ＭＳ Ｐゴシック" panose="020B0600070205080204" pitchFamily="50" charset="-128"/>
                        </a:rPr>
                        <a:t>71.2</a:t>
                      </a:r>
                    </a:p>
                  </a:txBody>
                  <a:tcPr marL="7570" marR="7570" marT="757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DB4E2"/>
                    </a:solidFill>
                  </a:tcPr>
                </a:tc>
                <a:tc>
                  <a:txBody>
                    <a:bodyPr/>
                    <a:lstStyle/>
                    <a:p>
                      <a:pPr algn="l" fontAlgn="ctr">
                        <a:lnSpc>
                          <a:spcPts val="800"/>
                        </a:lnSpc>
                      </a:pP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合格</a:t>
                      </a:r>
                    </a:p>
                  </a:txBody>
                  <a:tcPr marL="7570" marR="7570" marT="757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DB4E2"/>
                    </a:solidFill>
                  </a:tcPr>
                </a:tc>
                <a:extLst>
                  <a:ext uri="{0D108BD9-81ED-4DB2-BD59-A6C34878D82A}">
                    <a16:rowId xmlns:a16="http://schemas.microsoft.com/office/drawing/2014/main" val="1290310022"/>
                  </a:ext>
                </a:extLst>
              </a:tr>
              <a:tr h="189763">
                <a:tc>
                  <a:txBody>
                    <a:bodyPr/>
                    <a:lstStyle/>
                    <a:p>
                      <a:pPr algn="r" fontAlgn="ctr">
                        <a:lnSpc>
                          <a:spcPts val="800"/>
                        </a:lnSpc>
                      </a:pPr>
                      <a:r>
                        <a:rPr lang="en-US" altLang="ja-JP" sz="900" b="0" i="0" u="none" strike="noStrike">
                          <a:solidFill>
                            <a:srgbClr val="000000"/>
                          </a:solidFill>
                          <a:effectLst/>
                          <a:latin typeface="ＭＳ Ｐゴシック" panose="020B0600070205080204" pitchFamily="50" charset="-128"/>
                          <a:ea typeface="ＭＳ Ｐゴシック" panose="020B0600070205080204" pitchFamily="50" charset="-128"/>
                        </a:rPr>
                        <a:t>7</a:t>
                      </a:r>
                    </a:p>
                  </a:txBody>
                  <a:tcPr marL="7570" marR="7570" marT="757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lnSpc>
                          <a:spcPts val="800"/>
                        </a:lnSpc>
                      </a:pPr>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六本木　朱美</a:t>
                      </a:r>
                    </a:p>
                  </a:txBody>
                  <a:tcPr marL="7570" marR="7570" marT="757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lnSpc>
                          <a:spcPts val="800"/>
                        </a:lnSpc>
                      </a:pPr>
                      <a:r>
                        <a:rPr lang="en-US" altLang="ja-JP" sz="900" b="0" i="0" u="none" strike="noStrike">
                          <a:solidFill>
                            <a:srgbClr val="000000"/>
                          </a:solidFill>
                          <a:effectLst/>
                          <a:latin typeface="ＭＳ Ｐゴシック" panose="020B0600070205080204" pitchFamily="50" charset="-128"/>
                          <a:ea typeface="ＭＳ Ｐゴシック" panose="020B0600070205080204" pitchFamily="50" charset="-128"/>
                        </a:rPr>
                        <a:t>50</a:t>
                      </a:r>
                    </a:p>
                  </a:txBody>
                  <a:tcPr marL="7570" marR="7570" marT="757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lnSpc>
                          <a:spcPts val="800"/>
                        </a:lnSpc>
                      </a:pPr>
                      <a:r>
                        <a:rPr lang="en-US" altLang="ja-JP" sz="900" b="0" i="0" u="none" strike="noStrike">
                          <a:solidFill>
                            <a:srgbClr val="000000"/>
                          </a:solidFill>
                          <a:effectLst/>
                          <a:latin typeface="ＭＳ Ｐゴシック" panose="020B0600070205080204" pitchFamily="50" charset="-128"/>
                          <a:ea typeface="ＭＳ Ｐゴシック" panose="020B0600070205080204" pitchFamily="50" charset="-128"/>
                        </a:rPr>
                        <a:t>73</a:t>
                      </a:r>
                    </a:p>
                  </a:txBody>
                  <a:tcPr marL="7570" marR="7570" marT="757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lnSpc>
                          <a:spcPts val="800"/>
                        </a:lnSpc>
                      </a:pPr>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欠席</a:t>
                      </a:r>
                    </a:p>
                  </a:txBody>
                  <a:tcPr marL="7570" marR="7570" marT="757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lnSpc>
                          <a:spcPts val="800"/>
                        </a:lnSpc>
                      </a:pPr>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欠席</a:t>
                      </a:r>
                    </a:p>
                  </a:txBody>
                  <a:tcPr marL="7570" marR="7570" marT="757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lnSpc>
                          <a:spcPts val="800"/>
                        </a:lnSpc>
                      </a:pPr>
                      <a:r>
                        <a:rPr lang="en-US" altLang="ja-JP" sz="900" b="0" i="0" u="none" strike="noStrike">
                          <a:solidFill>
                            <a:srgbClr val="000000"/>
                          </a:solidFill>
                          <a:effectLst/>
                          <a:latin typeface="ＭＳ Ｐゴシック" panose="020B0600070205080204" pitchFamily="50" charset="-128"/>
                          <a:ea typeface="ＭＳ Ｐゴシック" panose="020B0600070205080204" pitchFamily="50" charset="-128"/>
                        </a:rPr>
                        <a:t>91</a:t>
                      </a:r>
                    </a:p>
                  </a:txBody>
                  <a:tcPr marL="7570" marR="7570" marT="757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lnSpc>
                          <a:spcPts val="800"/>
                        </a:lnSpc>
                      </a:pPr>
                      <a:r>
                        <a:rPr lang="en-US" altLang="ja-JP" sz="900" b="0" i="0" u="none" strike="noStrike">
                          <a:solidFill>
                            <a:srgbClr val="000000"/>
                          </a:solidFill>
                          <a:effectLst/>
                          <a:latin typeface="ＭＳ Ｐゴシック" panose="020B0600070205080204" pitchFamily="50" charset="-128"/>
                          <a:ea typeface="ＭＳ Ｐゴシック" panose="020B0600070205080204" pitchFamily="50" charset="-128"/>
                        </a:rPr>
                        <a:t>3</a:t>
                      </a:r>
                    </a:p>
                  </a:txBody>
                  <a:tcPr marL="7570" marR="7570" marT="757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DB4E2"/>
                    </a:solidFill>
                  </a:tcPr>
                </a:tc>
                <a:tc>
                  <a:txBody>
                    <a:bodyPr/>
                    <a:lstStyle/>
                    <a:p>
                      <a:pPr algn="r" fontAlgn="ctr">
                        <a:lnSpc>
                          <a:spcPts val="800"/>
                        </a:lnSpc>
                      </a:pPr>
                      <a:r>
                        <a:rPr lang="en-US" altLang="ja-JP" sz="900" b="0" i="0" u="none" strike="noStrike">
                          <a:solidFill>
                            <a:srgbClr val="000000"/>
                          </a:solidFill>
                          <a:effectLst/>
                          <a:latin typeface="ＭＳ Ｐゴシック" panose="020B0600070205080204" pitchFamily="50" charset="-128"/>
                          <a:ea typeface="ＭＳ Ｐゴシック" panose="020B0600070205080204" pitchFamily="50" charset="-128"/>
                        </a:rPr>
                        <a:t>214</a:t>
                      </a:r>
                    </a:p>
                  </a:txBody>
                  <a:tcPr marL="7570" marR="7570" marT="757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DB4E2"/>
                    </a:solidFill>
                  </a:tcPr>
                </a:tc>
                <a:tc>
                  <a:txBody>
                    <a:bodyPr/>
                    <a:lstStyle/>
                    <a:p>
                      <a:pPr algn="r" fontAlgn="ctr">
                        <a:lnSpc>
                          <a:spcPts val="800"/>
                        </a:lnSpc>
                      </a:pPr>
                      <a:r>
                        <a:rPr lang="en-US" altLang="ja-JP" sz="900" b="0" i="0" u="none" strike="noStrike">
                          <a:solidFill>
                            <a:srgbClr val="000000"/>
                          </a:solidFill>
                          <a:effectLst/>
                          <a:latin typeface="ＭＳ Ｐゴシック" panose="020B0600070205080204" pitchFamily="50" charset="-128"/>
                          <a:ea typeface="ＭＳ Ｐゴシック" panose="020B0600070205080204" pitchFamily="50" charset="-128"/>
                        </a:rPr>
                        <a:t>71.3</a:t>
                      </a:r>
                    </a:p>
                  </a:txBody>
                  <a:tcPr marL="7570" marR="7570" marT="757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DB4E2"/>
                    </a:solidFill>
                  </a:tcPr>
                </a:tc>
                <a:tc>
                  <a:txBody>
                    <a:bodyPr/>
                    <a:lstStyle/>
                    <a:p>
                      <a:pPr algn="l" fontAlgn="ctr">
                        <a:lnSpc>
                          <a:spcPts val="800"/>
                        </a:lnSpc>
                      </a:pP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合格</a:t>
                      </a:r>
                    </a:p>
                  </a:txBody>
                  <a:tcPr marL="7570" marR="7570" marT="757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DB4E2"/>
                    </a:solidFill>
                  </a:tcPr>
                </a:tc>
                <a:extLst>
                  <a:ext uri="{0D108BD9-81ED-4DB2-BD59-A6C34878D82A}">
                    <a16:rowId xmlns:a16="http://schemas.microsoft.com/office/drawing/2014/main" val="2729234826"/>
                  </a:ext>
                </a:extLst>
              </a:tr>
              <a:tr h="189763">
                <a:tc>
                  <a:txBody>
                    <a:bodyPr/>
                    <a:lstStyle/>
                    <a:p>
                      <a:pPr algn="r" fontAlgn="ctr">
                        <a:lnSpc>
                          <a:spcPts val="800"/>
                        </a:lnSpc>
                      </a:pPr>
                      <a:r>
                        <a:rPr lang="en-US" altLang="ja-JP" sz="900" b="0" i="0" u="none" strike="noStrike">
                          <a:solidFill>
                            <a:srgbClr val="000000"/>
                          </a:solidFill>
                          <a:effectLst/>
                          <a:latin typeface="ＭＳ Ｐゴシック" panose="020B0600070205080204" pitchFamily="50" charset="-128"/>
                          <a:ea typeface="ＭＳ Ｐゴシック" panose="020B0600070205080204" pitchFamily="50" charset="-128"/>
                        </a:rPr>
                        <a:t>8</a:t>
                      </a:r>
                    </a:p>
                  </a:txBody>
                  <a:tcPr marL="7570" marR="7570" marT="757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lnSpc>
                          <a:spcPts val="800"/>
                        </a:lnSpc>
                      </a:pPr>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七尾　こずえ</a:t>
                      </a:r>
                    </a:p>
                  </a:txBody>
                  <a:tcPr marL="7570" marR="7570" marT="757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lnSpc>
                          <a:spcPts val="800"/>
                        </a:lnSpc>
                      </a:pPr>
                      <a:r>
                        <a:rPr lang="en-US" altLang="ja-JP" sz="900" b="0" i="0" u="none" strike="noStrike">
                          <a:solidFill>
                            <a:srgbClr val="000000"/>
                          </a:solidFill>
                          <a:effectLst/>
                          <a:latin typeface="ＭＳ Ｐゴシック" panose="020B0600070205080204" pitchFamily="50" charset="-128"/>
                          <a:ea typeface="ＭＳ Ｐゴシック" panose="020B0600070205080204" pitchFamily="50" charset="-128"/>
                        </a:rPr>
                        <a:t>62</a:t>
                      </a:r>
                    </a:p>
                  </a:txBody>
                  <a:tcPr marL="7570" marR="7570" marT="757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lnSpc>
                          <a:spcPts val="800"/>
                        </a:lnSpc>
                      </a:pPr>
                      <a:r>
                        <a:rPr lang="en-US" altLang="ja-JP" sz="900" b="0" i="0" u="none" strike="noStrike">
                          <a:solidFill>
                            <a:srgbClr val="000000"/>
                          </a:solidFill>
                          <a:effectLst/>
                          <a:latin typeface="ＭＳ Ｐゴシック" panose="020B0600070205080204" pitchFamily="50" charset="-128"/>
                          <a:ea typeface="ＭＳ Ｐゴシック" panose="020B0600070205080204" pitchFamily="50" charset="-128"/>
                        </a:rPr>
                        <a:t>21</a:t>
                      </a:r>
                    </a:p>
                  </a:txBody>
                  <a:tcPr marL="7570" marR="7570" marT="757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lnSpc>
                          <a:spcPts val="800"/>
                        </a:lnSpc>
                      </a:pPr>
                      <a:r>
                        <a:rPr lang="en-US" altLang="ja-JP" sz="900" b="0" i="0" u="none" strike="noStrike">
                          <a:solidFill>
                            <a:srgbClr val="000000"/>
                          </a:solidFill>
                          <a:effectLst/>
                          <a:latin typeface="ＭＳ Ｐゴシック" panose="020B0600070205080204" pitchFamily="50" charset="-128"/>
                          <a:ea typeface="ＭＳ Ｐゴシック" panose="020B0600070205080204" pitchFamily="50" charset="-128"/>
                        </a:rPr>
                        <a:t>88</a:t>
                      </a:r>
                    </a:p>
                  </a:txBody>
                  <a:tcPr marL="7570" marR="7570" marT="757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lnSpc>
                          <a:spcPts val="800"/>
                        </a:lnSpc>
                      </a:pPr>
                      <a:r>
                        <a:rPr lang="en-US" altLang="ja-JP" sz="900" b="0" i="0" u="none" strike="noStrike">
                          <a:solidFill>
                            <a:srgbClr val="000000"/>
                          </a:solidFill>
                          <a:effectLst/>
                          <a:latin typeface="ＭＳ Ｐゴシック" panose="020B0600070205080204" pitchFamily="50" charset="-128"/>
                          <a:ea typeface="ＭＳ Ｐゴシック" panose="020B0600070205080204" pitchFamily="50" charset="-128"/>
                        </a:rPr>
                        <a:t>66</a:t>
                      </a:r>
                    </a:p>
                  </a:txBody>
                  <a:tcPr marL="7570" marR="7570" marT="757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lnSpc>
                          <a:spcPts val="800"/>
                        </a:lnSpc>
                      </a:pPr>
                      <a:r>
                        <a:rPr lang="en-US" altLang="ja-JP" sz="900" b="0" i="0" u="none" strike="noStrike">
                          <a:solidFill>
                            <a:srgbClr val="000000"/>
                          </a:solidFill>
                          <a:effectLst/>
                          <a:latin typeface="ＭＳ Ｐゴシック" panose="020B0600070205080204" pitchFamily="50" charset="-128"/>
                          <a:ea typeface="ＭＳ Ｐゴシック" panose="020B0600070205080204" pitchFamily="50" charset="-128"/>
                        </a:rPr>
                        <a:t>33</a:t>
                      </a:r>
                    </a:p>
                  </a:txBody>
                  <a:tcPr marL="7570" marR="7570" marT="757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lnSpc>
                          <a:spcPts val="800"/>
                        </a:lnSpc>
                      </a:pPr>
                      <a:r>
                        <a:rPr lang="en-US" altLang="ja-JP" sz="900" b="0" i="0" u="none" strike="noStrike">
                          <a:solidFill>
                            <a:srgbClr val="000000"/>
                          </a:solidFill>
                          <a:effectLst/>
                          <a:latin typeface="ＭＳ Ｐゴシック" panose="020B0600070205080204" pitchFamily="50" charset="-128"/>
                          <a:ea typeface="ＭＳ Ｐゴシック" panose="020B0600070205080204" pitchFamily="50" charset="-128"/>
                        </a:rPr>
                        <a:t>5</a:t>
                      </a:r>
                    </a:p>
                  </a:txBody>
                  <a:tcPr marL="7570" marR="7570" marT="757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DB4E2"/>
                    </a:solidFill>
                  </a:tcPr>
                </a:tc>
                <a:tc>
                  <a:txBody>
                    <a:bodyPr/>
                    <a:lstStyle/>
                    <a:p>
                      <a:pPr algn="r" fontAlgn="ctr">
                        <a:lnSpc>
                          <a:spcPts val="800"/>
                        </a:lnSpc>
                      </a:pPr>
                      <a:r>
                        <a:rPr lang="en-US" altLang="ja-JP" sz="900" b="0" i="0" u="none" strike="noStrike">
                          <a:solidFill>
                            <a:srgbClr val="000000"/>
                          </a:solidFill>
                          <a:effectLst/>
                          <a:latin typeface="ＭＳ Ｐゴシック" panose="020B0600070205080204" pitchFamily="50" charset="-128"/>
                          <a:ea typeface="ＭＳ Ｐゴシック" panose="020B0600070205080204" pitchFamily="50" charset="-128"/>
                        </a:rPr>
                        <a:t>270</a:t>
                      </a:r>
                    </a:p>
                  </a:txBody>
                  <a:tcPr marL="7570" marR="7570" marT="757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DB4E2"/>
                    </a:solidFill>
                  </a:tcPr>
                </a:tc>
                <a:tc>
                  <a:txBody>
                    <a:bodyPr/>
                    <a:lstStyle/>
                    <a:p>
                      <a:pPr algn="r" fontAlgn="ctr">
                        <a:lnSpc>
                          <a:spcPts val="800"/>
                        </a:lnSpc>
                      </a:pPr>
                      <a:r>
                        <a:rPr lang="en-US" altLang="ja-JP" sz="900" b="0" i="0" u="none" strike="noStrike">
                          <a:solidFill>
                            <a:srgbClr val="000000"/>
                          </a:solidFill>
                          <a:effectLst/>
                          <a:latin typeface="ＭＳ Ｐゴシック" panose="020B0600070205080204" pitchFamily="50" charset="-128"/>
                          <a:ea typeface="ＭＳ Ｐゴシック" panose="020B0600070205080204" pitchFamily="50" charset="-128"/>
                        </a:rPr>
                        <a:t>54.0</a:t>
                      </a:r>
                    </a:p>
                  </a:txBody>
                  <a:tcPr marL="7570" marR="7570" marT="757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DB4E2"/>
                    </a:solidFill>
                  </a:tcPr>
                </a:tc>
                <a:tc>
                  <a:txBody>
                    <a:bodyPr/>
                    <a:lstStyle/>
                    <a:p>
                      <a:pPr algn="l" fontAlgn="ctr">
                        <a:lnSpc>
                          <a:spcPts val="800"/>
                        </a:lnSpc>
                      </a:pP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不合格</a:t>
                      </a:r>
                    </a:p>
                  </a:txBody>
                  <a:tcPr marL="7570" marR="7570" marT="757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DB4E2"/>
                    </a:solidFill>
                  </a:tcPr>
                </a:tc>
                <a:extLst>
                  <a:ext uri="{0D108BD9-81ED-4DB2-BD59-A6C34878D82A}">
                    <a16:rowId xmlns:a16="http://schemas.microsoft.com/office/drawing/2014/main" val="3838916821"/>
                  </a:ext>
                </a:extLst>
              </a:tr>
              <a:tr h="189763">
                <a:tc>
                  <a:txBody>
                    <a:bodyPr/>
                    <a:lstStyle/>
                    <a:p>
                      <a:pPr algn="r" fontAlgn="ctr">
                        <a:lnSpc>
                          <a:spcPts val="800"/>
                        </a:lnSpc>
                      </a:pPr>
                      <a:r>
                        <a:rPr lang="en-US" altLang="ja-JP" sz="900" b="0" i="0" u="none" strike="noStrike">
                          <a:solidFill>
                            <a:srgbClr val="000000"/>
                          </a:solidFill>
                          <a:effectLst/>
                          <a:latin typeface="ＭＳ Ｐゴシック" panose="020B0600070205080204" pitchFamily="50" charset="-128"/>
                          <a:ea typeface="ＭＳ Ｐゴシック" panose="020B0600070205080204" pitchFamily="50" charset="-128"/>
                        </a:rPr>
                        <a:t>9</a:t>
                      </a:r>
                    </a:p>
                  </a:txBody>
                  <a:tcPr marL="7570" marR="7570" marT="757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lnSpc>
                          <a:spcPts val="800"/>
                        </a:lnSpc>
                      </a:pPr>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八神　いぶき</a:t>
                      </a:r>
                    </a:p>
                  </a:txBody>
                  <a:tcPr marL="7570" marR="7570" marT="757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lnSpc>
                          <a:spcPts val="800"/>
                        </a:lnSpc>
                      </a:pPr>
                      <a:r>
                        <a:rPr lang="en-US" altLang="ja-JP" sz="900" b="0" i="0" u="none" strike="noStrike">
                          <a:solidFill>
                            <a:srgbClr val="000000"/>
                          </a:solidFill>
                          <a:effectLst/>
                          <a:latin typeface="ＭＳ Ｐゴシック" panose="020B0600070205080204" pitchFamily="50" charset="-128"/>
                          <a:ea typeface="ＭＳ Ｐゴシック" panose="020B0600070205080204" pitchFamily="50" charset="-128"/>
                        </a:rPr>
                        <a:t>15</a:t>
                      </a:r>
                    </a:p>
                  </a:txBody>
                  <a:tcPr marL="7570" marR="7570" marT="757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lnSpc>
                          <a:spcPts val="800"/>
                        </a:lnSpc>
                      </a:pPr>
                      <a:r>
                        <a:rPr lang="en-US" altLang="ja-JP" sz="900" b="0" i="0" u="none" strike="noStrike">
                          <a:solidFill>
                            <a:srgbClr val="000000"/>
                          </a:solidFill>
                          <a:effectLst/>
                          <a:latin typeface="ＭＳ Ｐゴシック" panose="020B0600070205080204" pitchFamily="50" charset="-128"/>
                          <a:ea typeface="ＭＳ Ｐゴシック" panose="020B0600070205080204" pitchFamily="50" charset="-128"/>
                        </a:rPr>
                        <a:t>86</a:t>
                      </a:r>
                    </a:p>
                  </a:txBody>
                  <a:tcPr marL="7570" marR="7570" marT="757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lnSpc>
                          <a:spcPts val="800"/>
                        </a:lnSpc>
                      </a:pPr>
                      <a:r>
                        <a:rPr lang="en-US" altLang="ja-JP" sz="900" b="0" i="0" u="none" strike="noStrike">
                          <a:solidFill>
                            <a:srgbClr val="000000"/>
                          </a:solidFill>
                          <a:effectLst/>
                          <a:latin typeface="ＭＳ Ｐゴシック" panose="020B0600070205080204" pitchFamily="50" charset="-128"/>
                          <a:ea typeface="ＭＳ Ｐゴシック" panose="020B0600070205080204" pitchFamily="50" charset="-128"/>
                        </a:rPr>
                        <a:t>90</a:t>
                      </a:r>
                    </a:p>
                  </a:txBody>
                  <a:tcPr marL="7570" marR="7570" marT="757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lnSpc>
                          <a:spcPts val="800"/>
                        </a:lnSpc>
                      </a:pPr>
                      <a:r>
                        <a:rPr lang="en-US" altLang="ja-JP" sz="900" b="0" i="0" u="none" strike="noStrike">
                          <a:solidFill>
                            <a:srgbClr val="000000"/>
                          </a:solidFill>
                          <a:effectLst/>
                          <a:latin typeface="ＭＳ Ｐゴシック" panose="020B0600070205080204" pitchFamily="50" charset="-128"/>
                          <a:ea typeface="ＭＳ Ｐゴシック" panose="020B0600070205080204" pitchFamily="50" charset="-128"/>
                        </a:rPr>
                        <a:t>100</a:t>
                      </a:r>
                    </a:p>
                  </a:txBody>
                  <a:tcPr marL="7570" marR="7570" marT="757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lnSpc>
                          <a:spcPts val="800"/>
                        </a:lnSpc>
                      </a:pPr>
                      <a:r>
                        <a:rPr lang="en-US" altLang="ja-JP" sz="900" b="0" i="0" u="none" strike="noStrike">
                          <a:solidFill>
                            <a:srgbClr val="000000"/>
                          </a:solidFill>
                          <a:effectLst/>
                          <a:latin typeface="ＭＳ Ｐゴシック" panose="020B0600070205080204" pitchFamily="50" charset="-128"/>
                          <a:ea typeface="ＭＳ Ｐゴシック" panose="020B0600070205080204" pitchFamily="50" charset="-128"/>
                        </a:rPr>
                        <a:t>40</a:t>
                      </a:r>
                    </a:p>
                  </a:txBody>
                  <a:tcPr marL="7570" marR="7570" marT="757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lnSpc>
                          <a:spcPts val="800"/>
                        </a:lnSpc>
                      </a:pPr>
                      <a:r>
                        <a:rPr lang="en-US" altLang="ja-JP" sz="900" b="0" i="0" u="none" strike="noStrike">
                          <a:solidFill>
                            <a:srgbClr val="000000"/>
                          </a:solidFill>
                          <a:effectLst/>
                          <a:latin typeface="ＭＳ Ｐゴシック" panose="020B0600070205080204" pitchFamily="50" charset="-128"/>
                          <a:ea typeface="ＭＳ Ｐゴシック" panose="020B0600070205080204" pitchFamily="50" charset="-128"/>
                        </a:rPr>
                        <a:t>5</a:t>
                      </a:r>
                    </a:p>
                  </a:txBody>
                  <a:tcPr marL="7570" marR="7570" marT="757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DB4E2"/>
                    </a:solidFill>
                  </a:tcPr>
                </a:tc>
                <a:tc>
                  <a:txBody>
                    <a:bodyPr/>
                    <a:lstStyle/>
                    <a:p>
                      <a:pPr algn="r" fontAlgn="ctr">
                        <a:lnSpc>
                          <a:spcPts val="800"/>
                        </a:lnSpc>
                      </a:pPr>
                      <a:r>
                        <a:rPr lang="en-US" altLang="ja-JP" sz="900" b="0" i="0" u="none" strike="noStrike">
                          <a:solidFill>
                            <a:srgbClr val="000000"/>
                          </a:solidFill>
                          <a:effectLst/>
                          <a:latin typeface="ＭＳ Ｐゴシック" panose="020B0600070205080204" pitchFamily="50" charset="-128"/>
                          <a:ea typeface="ＭＳ Ｐゴシック" panose="020B0600070205080204" pitchFamily="50" charset="-128"/>
                        </a:rPr>
                        <a:t>331</a:t>
                      </a:r>
                    </a:p>
                  </a:txBody>
                  <a:tcPr marL="7570" marR="7570" marT="757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DB4E2"/>
                    </a:solidFill>
                  </a:tcPr>
                </a:tc>
                <a:tc>
                  <a:txBody>
                    <a:bodyPr/>
                    <a:lstStyle/>
                    <a:p>
                      <a:pPr algn="r" fontAlgn="ctr">
                        <a:lnSpc>
                          <a:spcPts val="800"/>
                        </a:lnSpc>
                      </a:pPr>
                      <a:r>
                        <a:rPr lang="en-US" altLang="ja-JP" sz="900" b="0" i="0" u="none" strike="noStrike">
                          <a:solidFill>
                            <a:srgbClr val="000000"/>
                          </a:solidFill>
                          <a:effectLst/>
                          <a:latin typeface="ＭＳ Ｐゴシック" panose="020B0600070205080204" pitchFamily="50" charset="-128"/>
                          <a:ea typeface="ＭＳ Ｐゴシック" panose="020B0600070205080204" pitchFamily="50" charset="-128"/>
                        </a:rPr>
                        <a:t>66.2</a:t>
                      </a:r>
                    </a:p>
                  </a:txBody>
                  <a:tcPr marL="7570" marR="7570" marT="757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DB4E2"/>
                    </a:solidFill>
                  </a:tcPr>
                </a:tc>
                <a:tc>
                  <a:txBody>
                    <a:bodyPr/>
                    <a:lstStyle/>
                    <a:p>
                      <a:pPr algn="l" fontAlgn="ctr">
                        <a:lnSpc>
                          <a:spcPts val="800"/>
                        </a:lnSpc>
                      </a:pP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合格</a:t>
                      </a:r>
                    </a:p>
                  </a:txBody>
                  <a:tcPr marL="7570" marR="7570" marT="757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DB4E2"/>
                    </a:solidFill>
                  </a:tcPr>
                </a:tc>
                <a:extLst>
                  <a:ext uri="{0D108BD9-81ED-4DB2-BD59-A6C34878D82A}">
                    <a16:rowId xmlns:a16="http://schemas.microsoft.com/office/drawing/2014/main" val="4046113868"/>
                  </a:ext>
                </a:extLst>
              </a:tr>
              <a:tr h="189763">
                <a:tc>
                  <a:txBody>
                    <a:bodyPr/>
                    <a:lstStyle/>
                    <a:p>
                      <a:pPr algn="r" fontAlgn="ctr">
                        <a:lnSpc>
                          <a:spcPts val="800"/>
                        </a:lnSpc>
                      </a:pPr>
                      <a:r>
                        <a:rPr lang="en-US" altLang="ja-JP" sz="900" b="0" i="0" u="none" strike="noStrike">
                          <a:solidFill>
                            <a:srgbClr val="000000"/>
                          </a:solidFill>
                          <a:effectLst/>
                          <a:latin typeface="ＭＳ Ｐゴシック" panose="020B0600070205080204" pitchFamily="50" charset="-128"/>
                          <a:ea typeface="ＭＳ Ｐゴシック" panose="020B0600070205080204" pitchFamily="50" charset="-128"/>
                        </a:rPr>
                        <a:t>10</a:t>
                      </a:r>
                    </a:p>
                  </a:txBody>
                  <a:tcPr marL="7570" marR="7570" marT="757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lnSpc>
                          <a:spcPts val="800"/>
                        </a:lnSpc>
                      </a:pPr>
                      <a:r>
                        <a:rPr lang="zh-CN"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九条　明日菜</a:t>
                      </a:r>
                    </a:p>
                  </a:txBody>
                  <a:tcPr marL="7570" marR="7570" marT="757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lnSpc>
                          <a:spcPts val="800"/>
                        </a:lnSpc>
                      </a:pPr>
                      <a:r>
                        <a:rPr lang="en-US" altLang="ja-JP" sz="900" b="0" i="0" u="none" strike="noStrike">
                          <a:solidFill>
                            <a:srgbClr val="000000"/>
                          </a:solidFill>
                          <a:effectLst/>
                          <a:latin typeface="ＭＳ Ｐゴシック" panose="020B0600070205080204" pitchFamily="50" charset="-128"/>
                          <a:ea typeface="ＭＳ Ｐゴシック" panose="020B0600070205080204" pitchFamily="50" charset="-128"/>
                        </a:rPr>
                        <a:t>70</a:t>
                      </a:r>
                    </a:p>
                  </a:txBody>
                  <a:tcPr marL="7570" marR="7570" marT="757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lnSpc>
                          <a:spcPts val="800"/>
                        </a:lnSpc>
                      </a:pPr>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欠席</a:t>
                      </a:r>
                    </a:p>
                  </a:txBody>
                  <a:tcPr marL="7570" marR="7570" marT="757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lnSpc>
                          <a:spcPts val="800"/>
                        </a:lnSpc>
                      </a:pPr>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欠席</a:t>
                      </a:r>
                    </a:p>
                  </a:txBody>
                  <a:tcPr marL="7570" marR="7570" marT="757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lnSpc>
                          <a:spcPts val="800"/>
                        </a:lnSpc>
                      </a:pPr>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欠席</a:t>
                      </a:r>
                    </a:p>
                  </a:txBody>
                  <a:tcPr marL="7570" marR="7570" marT="757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lnSpc>
                          <a:spcPts val="800"/>
                        </a:lnSpc>
                      </a:pPr>
                      <a:r>
                        <a:rPr lang="en-US" altLang="ja-JP" sz="900" b="0" i="0" u="none" strike="noStrike">
                          <a:solidFill>
                            <a:srgbClr val="000000"/>
                          </a:solidFill>
                          <a:effectLst/>
                          <a:latin typeface="ＭＳ Ｐゴシック" panose="020B0600070205080204" pitchFamily="50" charset="-128"/>
                          <a:ea typeface="ＭＳ Ｐゴシック" panose="020B0600070205080204" pitchFamily="50" charset="-128"/>
                        </a:rPr>
                        <a:t>52</a:t>
                      </a:r>
                    </a:p>
                  </a:txBody>
                  <a:tcPr marL="7570" marR="7570" marT="757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lnSpc>
                          <a:spcPts val="800"/>
                        </a:lnSpc>
                      </a:pPr>
                      <a:r>
                        <a:rPr lang="en-US" altLang="ja-JP" sz="900" b="0" i="0" u="none" strike="noStrike">
                          <a:solidFill>
                            <a:srgbClr val="000000"/>
                          </a:solidFill>
                          <a:effectLst/>
                          <a:latin typeface="ＭＳ Ｐゴシック" panose="020B0600070205080204" pitchFamily="50" charset="-128"/>
                          <a:ea typeface="ＭＳ Ｐゴシック" panose="020B0600070205080204" pitchFamily="50" charset="-128"/>
                        </a:rPr>
                        <a:t>2</a:t>
                      </a:r>
                    </a:p>
                  </a:txBody>
                  <a:tcPr marL="7570" marR="7570" marT="757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DB4E2"/>
                    </a:solidFill>
                  </a:tcPr>
                </a:tc>
                <a:tc>
                  <a:txBody>
                    <a:bodyPr/>
                    <a:lstStyle/>
                    <a:p>
                      <a:pPr algn="r" fontAlgn="ctr">
                        <a:lnSpc>
                          <a:spcPts val="800"/>
                        </a:lnSpc>
                      </a:pPr>
                      <a:r>
                        <a:rPr lang="en-US" altLang="ja-JP" sz="900" b="0" i="0" u="none" strike="noStrike">
                          <a:solidFill>
                            <a:srgbClr val="000000"/>
                          </a:solidFill>
                          <a:effectLst/>
                          <a:latin typeface="ＭＳ Ｐゴシック" panose="020B0600070205080204" pitchFamily="50" charset="-128"/>
                          <a:ea typeface="ＭＳ Ｐゴシック" panose="020B0600070205080204" pitchFamily="50" charset="-128"/>
                        </a:rPr>
                        <a:t>122</a:t>
                      </a:r>
                    </a:p>
                  </a:txBody>
                  <a:tcPr marL="7570" marR="7570" marT="757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DB4E2"/>
                    </a:solidFill>
                  </a:tcPr>
                </a:tc>
                <a:tc>
                  <a:txBody>
                    <a:bodyPr/>
                    <a:lstStyle/>
                    <a:p>
                      <a:pPr algn="r" fontAlgn="ctr">
                        <a:lnSpc>
                          <a:spcPts val="800"/>
                        </a:lnSpc>
                      </a:pPr>
                      <a:r>
                        <a:rPr lang="en-US" altLang="ja-JP" sz="900" b="0" i="0" u="none" strike="noStrike">
                          <a:solidFill>
                            <a:srgbClr val="000000"/>
                          </a:solidFill>
                          <a:effectLst/>
                          <a:latin typeface="ＭＳ Ｐゴシック" panose="020B0600070205080204" pitchFamily="50" charset="-128"/>
                          <a:ea typeface="ＭＳ Ｐゴシック" panose="020B0600070205080204" pitchFamily="50" charset="-128"/>
                        </a:rPr>
                        <a:t>61.0</a:t>
                      </a:r>
                    </a:p>
                  </a:txBody>
                  <a:tcPr marL="7570" marR="7570" marT="757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DB4E2"/>
                    </a:solidFill>
                  </a:tcPr>
                </a:tc>
                <a:tc>
                  <a:txBody>
                    <a:bodyPr/>
                    <a:lstStyle/>
                    <a:p>
                      <a:pPr algn="l" fontAlgn="ctr">
                        <a:lnSpc>
                          <a:spcPts val="800"/>
                        </a:lnSpc>
                      </a:pP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合格</a:t>
                      </a:r>
                    </a:p>
                  </a:txBody>
                  <a:tcPr marL="7570" marR="7570" marT="757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DB4E2"/>
                    </a:solidFill>
                  </a:tcPr>
                </a:tc>
                <a:extLst>
                  <a:ext uri="{0D108BD9-81ED-4DB2-BD59-A6C34878D82A}">
                    <a16:rowId xmlns:a16="http://schemas.microsoft.com/office/drawing/2014/main" val="740282986"/>
                  </a:ext>
                </a:extLst>
              </a:tr>
              <a:tr h="189763">
                <a:tc>
                  <a:txBody>
                    <a:bodyPr/>
                    <a:lstStyle/>
                    <a:p>
                      <a:pPr algn="r" fontAlgn="ctr">
                        <a:lnSpc>
                          <a:spcPts val="800"/>
                        </a:lnSpc>
                      </a:pPr>
                      <a:r>
                        <a:rPr lang="en-US" altLang="ja-JP" sz="900" b="0" i="0" u="none" strike="noStrike">
                          <a:solidFill>
                            <a:srgbClr val="000000"/>
                          </a:solidFill>
                          <a:effectLst/>
                          <a:latin typeface="ＭＳ Ｐゴシック" panose="020B0600070205080204" pitchFamily="50" charset="-128"/>
                          <a:ea typeface="ＭＳ Ｐゴシック" panose="020B0600070205080204" pitchFamily="50" charset="-128"/>
                        </a:rPr>
                        <a:t>11</a:t>
                      </a:r>
                    </a:p>
                  </a:txBody>
                  <a:tcPr marL="7570" marR="7570" marT="757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lnSpc>
                          <a:spcPts val="800"/>
                        </a:lnSpc>
                      </a:pPr>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千草　響子</a:t>
                      </a:r>
                    </a:p>
                  </a:txBody>
                  <a:tcPr marL="7570" marR="7570" marT="757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lnSpc>
                          <a:spcPts val="800"/>
                        </a:lnSpc>
                      </a:pPr>
                      <a:r>
                        <a:rPr lang="en-US" altLang="ja-JP" sz="900" b="0" i="0" u="none" strike="noStrike">
                          <a:solidFill>
                            <a:srgbClr val="000000"/>
                          </a:solidFill>
                          <a:effectLst/>
                          <a:latin typeface="ＭＳ Ｐゴシック" panose="020B0600070205080204" pitchFamily="50" charset="-128"/>
                          <a:ea typeface="ＭＳ Ｐゴシック" panose="020B0600070205080204" pitchFamily="50" charset="-128"/>
                        </a:rPr>
                        <a:t>52</a:t>
                      </a:r>
                    </a:p>
                  </a:txBody>
                  <a:tcPr marL="7570" marR="7570" marT="757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lnSpc>
                          <a:spcPts val="800"/>
                        </a:lnSpc>
                      </a:pPr>
                      <a:r>
                        <a:rPr lang="en-US" altLang="ja-JP" sz="900" b="0" i="0" u="none" strike="noStrike">
                          <a:solidFill>
                            <a:srgbClr val="000000"/>
                          </a:solidFill>
                          <a:effectLst/>
                          <a:latin typeface="ＭＳ Ｐゴシック" panose="020B0600070205080204" pitchFamily="50" charset="-128"/>
                          <a:ea typeface="ＭＳ Ｐゴシック" panose="020B0600070205080204" pitchFamily="50" charset="-128"/>
                        </a:rPr>
                        <a:t>50</a:t>
                      </a:r>
                    </a:p>
                  </a:txBody>
                  <a:tcPr marL="7570" marR="7570" marT="757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lnSpc>
                          <a:spcPts val="800"/>
                        </a:lnSpc>
                      </a:pPr>
                      <a:r>
                        <a:rPr lang="en-US" altLang="ja-JP" sz="900" b="0" i="0" u="none" strike="noStrike">
                          <a:solidFill>
                            <a:srgbClr val="000000"/>
                          </a:solidFill>
                          <a:effectLst/>
                          <a:latin typeface="ＭＳ Ｐゴシック" panose="020B0600070205080204" pitchFamily="50" charset="-128"/>
                          <a:ea typeface="ＭＳ Ｐゴシック" panose="020B0600070205080204" pitchFamily="50" charset="-128"/>
                        </a:rPr>
                        <a:t>70</a:t>
                      </a:r>
                    </a:p>
                  </a:txBody>
                  <a:tcPr marL="7570" marR="7570" marT="757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lnSpc>
                          <a:spcPts val="800"/>
                        </a:lnSpc>
                      </a:pPr>
                      <a:r>
                        <a:rPr lang="en-US" altLang="ja-JP" sz="900" b="0" i="0" u="none" strike="noStrike">
                          <a:solidFill>
                            <a:srgbClr val="000000"/>
                          </a:solidFill>
                          <a:effectLst/>
                          <a:latin typeface="ＭＳ Ｐゴシック" panose="020B0600070205080204" pitchFamily="50" charset="-128"/>
                          <a:ea typeface="ＭＳ Ｐゴシック" panose="020B0600070205080204" pitchFamily="50" charset="-128"/>
                        </a:rPr>
                        <a:t>40</a:t>
                      </a:r>
                    </a:p>
                  </a:txBody>
                  <a:tcPr marL="7570" marR="7570" marT="757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lnSpc>
                          <a:spcPts val="800"/>
                        </a:lnSpc>
                      </a:pPr>
                      <a:r>
                        <a:rPr lang="en-US" altLang="ja-JP" sz="900" b="0" i="0" u="none" strike="noStrike">
                          <a:solidFill>
                            <a:srgbClr val="000000"/>
                          </a:solidFill>
                          <a:effectLst/>
                          <a:latin typeface="ＭＳ Ｐゴシック" panose="020B0600070205080204" pitchFamily="50" charset="-128"/>
                          <a:ea typeface="ＭＳ Ｐゴシック" panose="020B0600070205080204" pitchFamily="50" charset="-128"/>
                        </a:rPr>
                        <a:t>80</a:t>
                      </a:r>
                    </a:p>
                  </a:txBody>
                  <a:tcPr marL="7570" marR="7570" marT="757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lnSpc>
                          <a:spcPts val="800"/>
                        </a:lnSpc>
                      </a:pPr>
                      <a:r>
                        <a:rPr lang="en-US" altLang="ja-JP" sz="900" b="0" i="0" u="none" strike="noStrike">
                          <a:solidFill>
                            <a:srgbClr val="000000"/>
                          </a:solidFill>
                          <a:effectLst/>
                          <a:latin typeface="ＭＳ Ｐゴシック" panose="020B0600070205080204" pitchFamily="50" charset="-128"/>
                          <a:ea typeface="ＭＳ Ｐゴシック" panose="020B0600070205080204" pitchFamily="50" charset="-128"/>
                        </a:rPr>
                        <a:t>5</a:t>
                      </a:r>
                    </a:p>
                  </a:txBody>
                  <a:tcPr marL="7570" marR="7570" marT="757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DB4E2"/>
                    </a:solidFill>
                  </a:tcPr>
                </a:tc>
                <a:tc>
                  <a:txBody>
                    <a:bodyPr/>
                    <a:lstStyle/>
                    <a:p>
                      <a:pPr algn="r" fontAlgn="ctr">
                        <a:lnSpc>
                          <a:spcPts val="800"/>
                        </a:lnSpc>
                      </a:pPr>
                      <a:r>
                        <a:rPr lang="en-US" altLang="ja-JP" sz="900" b="0" i="0" u="none" strike="noStrike">
                          <a:solidFill>
                            <a:srgbClr val="000000"/>
                          </a:solidFill>
                          <a:effectLst/>
                          <a:latin typeface="ＭＳ Ｐゴシック" panose="020B0600070205080204" pitchFamily="50" charset="-128"/>
                          <a:ea typeface="ＭＳ Ｐゴシック" panose="020B0600070205080204" pitchFamily="50" charset="-128"/>
                        </a:rPr>
                        <a:t>292</a:t>
                      </a:r>
                    </a:p>
                  </a:txBody>
                  <a:tcPr marL="7570" marR="7570" marT="757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DB4E2"/>
                    </a:solidFill>
                  </a:tcPr>
                </a:tc>
                <a:tc>
                  <a:txBody>
                    <a:bodyPr/>
                    <a:lstStyle/>
                    <a:p>
                      <a:pPr algn="r" fontAlgn="ctr">
                        <a:lnSpc>
                          <a:spcPts val="800"/>
                        </a:lnSpc>
                      </a:pPr>
                      <a:r>
                        <a:rPr lang="en-US" altLang="ja-JP" sz="900" b="0" i="0" u="none" strike="noStrike">
                          <a:solidFill>
                            <a:srgbClr val="000000"/>
                          </a:solidFill>
                          <a:effectLst/>
                          <a:latin typeface="ＭＳ Ｐゴシック" panose="020B0600070205080204" pitchFamily="50" charset="-128"/>
                          <a:ea typeface="ＭＳ Ｐゴシック" panose="020B0600070205080204" pitchFamily="50" charset="-128"/>
                        </a:rPr>
                        <a:t>58.4</a:t>
                      </a:r>
                    </a:p>
                  </a:txBody>
                  <a:tcPr marL="7570" marR="7570" marT="757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DB4E2"/>
                    </a:solidFill>
                  </a:tcPr>
                </a:tc>
                <a:tc>
                  <a:txBody>
                    <a:bodyPr/>
                    <a:lstStyle/>
                    <a:p>
                      <a:pPr algn="l" fontAlgn="ctr">
                        <a:lnSpc>
                          <a:spcPts val="800"/>
                        </a:lnSpc>
                      </a:pP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不合格</a:t>
                      </a:r>
                    </a:p>
                  </a:txBody>
                  <a:tcPr marL="7570" marR="7570" marT="757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DB4E2"/>
                    </a:solidFill>
                  </a:tcPr>
                </a:tc>
                <a:extLst>
                  <a:ext uri="{0D108BD9-81ED-4DB2-BD59-A6C34878D82A}">
                    <a16:rowId xmlns:a16="http://schemas.microsoft.com/office/drawing/2014/main" val="4171274879"/>
                  </a:ext>
                </a:extLst>
              </a:tr>
              <a:tr h="157262">
                <a:tc gridSpan="2">
                  <a:txBody>
                    <a:bodyPr/>
                    <a:lstStyle/>
                    <a:p>
                      <a:pPr algn="ctr" fontAlgn="ctr">
                        <a:lnSpc>
                          <a:spcPts val="800"/>
                        </a:lnSpc>
                      </a:pPr>
                      <a:r>
                        <a:rPr lang="en-US" sz="900" b="0" i="0" u="none" strike="noStrike">
                          <a:solidFill>
                            <a:srgbClr val="000000"/>
                          </a:solidFill>
                          <a:effectLst/>
                          <a:latin typeface="ＭＳ Ｐゴシック" panose="020B0600070205080204" pitchFamily="50" charset="-128"/>
                          <a:ea typeface="ＭＳ Ｐゴシック" panose="020B0600070205080204" pitchFamily="50" charset="-128"/>
                        </a:rPr>
                        <a:t>A </a:t>
                      </a:r>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教科合計</a:t>
                      </a:r>
                    </a:p>
                  </a:txBody>
                  <a:tcPr marL="7570" marR="7570" marT="757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kumimoji="1" lang="ja-JP" altLang="en-US"/>
                    </a:p>
                  </a:txBody>
                  <a:tcPr/>
                </a:tc>
                <a:tc>
                  <a:txBody>
                    <a:bodyPr/>
                    <a:lstStyle/>
                    <a:p>
                      <a:pPr algn="r" fontAlgn="ctr">
                        <a:lnSpc>
                          <a:spcPts val="800"/>
                        </a:lnSpc>
                      </a:pPr>
                      <a:r>
                        <a:rPr lang="en-US" altLang="ja-JP" sz="900" b="0" i="0" u="none" strike="noStrike">
                          <a:solidFill>
                            <a:srgbClr val="000000"/>
                          </a:solidFill>
                          <a:effectLst/>
                          <a:latin typeface="ＭＳ Ｐゴシック" panose="020B0600070205080204" pitchFamily="50" charset="-128"/>
                          <a:ea typeface="ＭＳ Ｐゴシック" panose="020B0600070205080204" pitchFamily="50" charset="-128"/>
                        </a:rPr>
                        <a:t>677</a:t>
                      </a:r>
                    </a:p>
                  </a:txBody>
                  <a:tcPr marL="7570" marR="7570" marT="757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r" fontAlgn="ctr">
                        <a:lnSpc>
                          <a:spcPts val="800"/>
                        </a:lnSpc>
                      </a:pPr>
                      <a:r>
                        <a:rPr lang="en-US" altLang="ja-JP" sz="900" b="0" i="0" u="none" strike="noStrike">
                          <a:solidFill>
                            <a:srgbClr val="000000"/>
                          </a:solidFill>
                          <a:effectLst/>
                          <a:latin typeface="ＭＳ Ｐゴシック" panose="020B0600070205080204" pitchFamily="50" charset="-128"/>
                          <a:ea typeface="ＭＳ Ｐゴシック" panose="020B0600070205080204" pitchFamily="50" charset="-128"/>
                        </a:rPr>
                        <a:t>542</a:t>
                      </a:r>
                    </a:p>
                  </a:txBody>
                  <a:tcPr marL="7570" marR="7570" marT="757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DB4E2"/>
                    </a:solidFill>
                  </a:tcPr>
                </a:tc>
                <a:tc>
                  <a:txBody>
                    <a:bodyPr/>
                    <a:lstStyle/>
                    <a:p>
                      <a:pPr algn="r" fontAlgn="ctr">
                        <a:lnSpc>
                          <a:spcPts val="800"/>
                        </a:lnSpc>
                      </a:pPr>
                      <a:r>
                        <a:rPr lang="en-US" altLang="ja-JP" sz="900" b="0" i="0" u="none" strike="noStrike">
                          <a:solidFill>
                            <a:srgbClr val="000000"/>
                          </a:solidFill>
                          <a:effectLst/>
                          <a:latin typeface="ＭＳ Ｐゴシック" panose="020B0600070205080204" pitchFamily="50" charset="-128"/>
                          <a:ea typeface="ＭＳ Ｐゴシック" panose="020B0600070205080204" pitchFamily="50" charset="-128"/>
                        </a:rPr>
                        <a:t>599</a:t>
                      </a:r>
                    </a:p>
                  </a:txBody>
                  <a:tcPr marL="7570" marR="7570" marT="757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DB4E2"/>
                    </a:solidFill>
                  </a:tcPr>
                </a:tc>
                <a:tc>
                  <a:txBody>
                    <a:bodyPr/>
                    <a:lstStyle/>
                    <a:p>
                      <a:pPr algn="r" fontAlgn="ctr">
                        <a:lnSpc>
                          <a:spcPts val="800"/>
                        </a:lnSpc>
                      </a:pPr>
                      <a:r>
                        <a:rPr lang="en-US" altLang="ja-JP" sz="900" b="0" i="0" u="none" strike="noStrike">
                          <a:solidFill>
                            <a:srgbClr val="000000"/>
                          </a:solidFill>
                          <a:effectLst/>
                          <a:latin typeface="ＭＳ Ｐゴシック" panose="020B0600070205080204" pitchFamily="50" charset="-128"/>
                          <a:ea typeface="ＭＳ Ｐゴシック" panose="020B0600070205080204" pitchFamily="50" charset="-128"/>
                        </a:rPr>
                        <a:t>632</a:t>
                      </a:r>
                    </a:p>
                  </a:txBody>
                  <a:tcPr marL="7570" marR="7570" marT="757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DB4E2"/>
                    </a:solidFill>
                  </a:tcPr>
                </a:tc>
                <a:tc>
                  <a:txBody>
                    <a:bodyPr/>
                    <a:lstStyle/>
                    <a:p>
                      <a:pPr algn="r" fontAlgn="ctr">
                        <a:lnSpc>
                          <a:spcPts val="800"/>
                        </a:lnSpc>
                      </a:pPr>
                      <a:r>
                        <a:rPr lang="en-US" altLang="ja-JP" sz="900" b="0" i="0" u="none" strike="noStrike">
                          <a:solidFill>
                            <a:srgbClr val="000000"/>
                          </a:solidFill>
                          <a:effectLst/>
                          <a:latin typeface="ＭＳ Ｐゴシック" panose="020B0600070205080204" pitchFamily="50" charset="-128"/>
                          <a:ea typeface="ＭＳ Ｐゴシック" panose="020B0600070205080204" pitchFamily="50" charset="-128"/>
                        </a:rPr>
                        <a:t>755</a:t>
                      </a:r>
                    </a:p>
                  </a:txBody>
                  <a:tcPr marL="7570" marR="7570" marT="757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DB4E2"/>
                    </a:solidFill>
                  </a:tcPr>
                </a:tc>
                <a:tc>
                  <a:txBody>
                    <a:bodyPr/>
                    <a:lstStyle/>
                    <a:p>
                      <a:pPr algn="l" fontAlgn="ctr">
                        <a:lnSpc>
                          <a:spcPts val="800"/>
                        </a:lnSpc>
                      </a:pPr>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7570" marR="7570" marT="757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a:noFill/>
                    </a:lnB>
                  </a:tcPr>
                </a:tc>
                <a:tc>
                  <a:txBody>
                    <a:bodyPr/>
                    <a:lstStyle/>
                    <a:p>
                      <a:pPr algn="l" fontAlgn="ctr">
                        <a:lnSpc>
                          <a:spcPts val="800"/>
                        </a:lnSpc>
                      </a:pP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7570" marR="7570" marT="7570" marB="0" anchor="ctr">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ctr">
                        <a:lnSpc>
                          <a:spcPts val="800"/>
                        </a:lnSpc>
                      </a:pP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7570" marR="7570" marT="7570" marB="0" anchor="ctr">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ctr">
                        <a:lnSpc>
                          <a:spcPts val="800"/>
                        </a:lnSpc>
                      </a:pPr>
                      <a:r>
                        <a:rPr lang="en-US" altLang="ja-JP" sz="900" b="0" i="0" u="none" strike="noStrike" dirty="0">
                          <a:solidFill>
                            <a:srgbClr val="FF0000"/>
                          </a:solidFill>
                          <a:effectLst/>
                          <a:latin typeface="ＭＳ Ｐゴシック" panose="020B0600070205080204" pitchFamily="50" charset="-128"/>
                          <a:ea typeface="ＭＳ Ｐゴシック" panose="020B0600070205080204" pitchFamily="50" charset="-128"/>
                        </a:rPr>
                        <a:t>60</a:t>
                      </a:r>
                      <a:r>
                        <a:rPr lang="ja-JP" altLang="en-US" sz="900" b="0" i="0" u="none" strike="noStrike" dirty="0">
                          <a:solidFill>
                            <a:srgbClr val="FF0000"/>
                          </a:solidFill>
                          <a:effectLst/>
                          <a:latin typeface="ＭＳ Ｐゴシック" panose="020B0600070205080204" pitchFamily="50" charset="-128"/>
                          <a:ea typeface="ＭＳ Ｐゴシック" panose="020B0600070205080204" pitchFamily="50" charset="-128"/>
                        </a:rPr>
                        <a:t>点以上</a:t>
                      </a:r>
                    </a:p>
                  </a:txBody>
                  <a:tcPr marL="7570" marR="7570" marT="7570" marB="0" anchor="ctr">
                    <a:lnL>
                      <a:noFill/>
                    </a:lnL>
                    <a:lnR>
                      <a:noFill/>
                    </a:lnR>
                    <a:lnT w="6350"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val="494623347"/>
                  </a:ext>
                </a:extLst>
              </a:tr>
              <a:tr h="157262">
                <a:tc gridSpan="2">
                  <a:txBody>
                    <a:bodyPr/>
                    <a:lstStyle/>
                    <a:p>
                      <a:pPr algn="ctr" fontAlgn="ctr">
                        <a:lnSpc>
                          <a:spcPts val="800"/>
                        </a:lnSpc>
                      </a:pPr>
                      <a:r>
                        <a:rPr lang="en-US" sz="900" b="0" i="0" u="none" strike="noStrike">
                          <a:solidFill>
                            <a:srgbClr val="000000"/>
                          </a:solidFill>
                          <a:effectLst/>
                          <a:latin typeface="ＭＳ Ｐゴシック" panose="020B0600070205080204" pitchFamily="50" charset="-128"/>
                          <a:ea typeface="ＭＳ Ｐゴシック" panose="020B0600070205080204" pitchFamily="50" charset="-128"/>
                        </a:rPr>
                        <a:t>B </a:t>
                      </a:r>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教科平均</a:t>
                      </a:r>
                    </a:p>
                  </a:txBody>
                  <a:tcPr marL="7570" marR="7570" marT="757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kumimoji="1" lang="ja-JP" altLang="en-US"/>
                    </a:p>
                  </a:txBody>
                  <a:tcPr/>
                </a:tc>
                <a:tc>
                  <a:txBody>
                    <a:bodyPr/>
                    <a:lstStyle/>
                    <a:p>
                      <a:pPr algn="r" fontAlgn="ctr">
                        <a:lnSpc>
                          <a:spcPts val="800"/>
                        </a:lnSpc>
                      </a:pPr>
                      <a:r>
                        <a:rPr lang="en-US" altLang="ja-JP" sz="900" b="0" i="0" u="none" strike="noStrike">
                          <a:solidFill>
                            <a:srgbClr val="000000"/>
                          </a:solidFill>
                          <a:effectLst/>
                          <a:latin typeface="ＭＳ Ｐゴシック" panose="020B0600070205080204" pitchFamily="50" charset="-128"/>
                          <a:ea typeface="ＭＳ Ｐゴシック" panose="020B0600070205080204" pitchFamily="50" charset="-128"/>
                        </a:rPr>
                        <a:t>61.5 </a:t>
                      </a:r>
                    </a:p>
                  </a:txBody>
                  <a:tcPr marL="7570" marR="7570" marT="757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r" fontAlgn="ctr">
                        <a:lnSpc>
                          <a:spcPts val="800"/>
                        </a:lnSpc>
                      </a:pPr>
                      <a:r>
                        <a:rPr lang="en-US" altLang="ja-JP" sz="900" b="0" i="0" u="none" strike="noStrike">
                          <a:solidFill>
                            <a:srgbClr val="000000"/>
                          </a:solidFill>
                          <a:effectLst/>
                          <a:latin typeface="ＭＳ Ｐゴシック" panose="020B0600070205080204" pitchFamily="50" charset="-128"/>
                          <a:ea typeface="ＭＳ Ｐゴシック" panose="020B0600070205080204" pitchFamily="50" charset="-128"/>
                        </a:rPr>
                        <a:t>54.2 </a:t>
                      </a:r>
                    </a:p>
                  </a:txBody>
                  <a:tcPr marL="7570" marR="7570" marT="757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DB4E2"/>
                    </a:solidFill>
                  </a:tcPr>
                </a:tc>
                <a:tc>
                  <a:txBody>
                    <a:bodyPr/>
                    <a:lstStyle/>
                    <a:p>
                      <a:pPr algn="r" fontAlgn="ctr">
                        <a:lnSpc>
                          <a:spcPts val="800"/>
                        </a:lnSpc>
                      </a:pPr>
                      <a:r>
                        <a:rPr lang="en-US" altLang="ja-JP" sz="900" b="0" i="0" u="none" strike="noStrike">
                          <a:solidFill>
                            <a:srgbClr val="000000"/>
                          </a:solidFill>
                          <a:effectLst/>
                          <a:latin typeface="ＭＳ Ｐゴシック" panose="020B0600070205080204" pitchFamily="50" charset="-128"/>
                          <a:ea typeface="ＭＳ Ｐゴシック" panose="020B0600070205080204" pitchFamily="50" charset="-128"/>
                        </a:rPr>
                        <a:t>74.9 </a:t>
                      </a:r>
                    </a:p>
                  </a:txBody>
                  <a:tcPr marL="7570" marR="7570" marT="757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DB4E2"/>
                    </a:solidFill>
                  </a:tcPr>
                </a:tc>
                <a:tc>
                  <a:txBody>
                    <a:bodyPr/>
                    <a:lstStyle/>
                    <a:p>
                      <a:pPr algn="r" fontAlgn="ctr">
                        <a:lnSpc>
                          <a:spcPts val="800"/>
                        </a:lnSpc>
                      </a:pPr>
                      <a:r>
                        <a:rPr lang="en-US" altLang="ja-JP" sz="900" b="0" i="0" u="none" strike="noStrike">
                          <a:solidFill>
                            <a:srgbClr val="000000"/>
                          </a:solidFill>
                          <a:effectLst/>
                          <a:latin typeface="ＭＳ Ｐゴシック" panose="020B0600070205080204" pitchFamily="50" charset="-128"/>
                          <a:ea typeface="ＭＳ Ｐゴシック" panose="020B0600070205080204" pitchFamily="50" charset="-128"/>
                        </a:rPr>
                        <a:t>70.2 </a:t>
                      </a:r>
                    </a:p>
                  </a:txBody>
                  <a:tcPr marL="7570" marR="7570" marT="757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DB4E2"/>
                    </a:solidFill>
                  </a:tcPr>
                </a:tc>
                <a:tc>
                  <a:txBody>
                    <a:bodyPr/>
                    <a:lstStyle/>
                    <a:p>
                      <a:pPr algn="r" fontAlgn="ctr">
                        <a:lnSpc>
                          <a:spcPts val="800"/>
                        </a:lnSpc>
                      </a:pPr>
                      <a:r>
                        <a:rPr lang="en-US" altLang="ja-JP" sz="900" b="0" i="0" u="none" strike="noStrike">
                          <a:solidFill>
                            <a:srgbClr val="000000"/>
                          </a:solidFill>
                          <a:effectLst/>
                          <a:latin typeface="ＭＳ Ｐゴシック" panose="020B0600070205080204" pitchFamily="50" charset="-128"/>
                          <a:ea typeface="ＭＳ Ｐゴシック" panose="020B0600070205080204" pitchFamily="50" charset="-128"/>
                        </a:rPr>
                        <a:t>68.6 </a:t>
                      </a:r>
                    </a:p>
                  </a:txBody>
                  <a:tcPr marL="7570" marR="7570" marT="757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DB4E2"/>
                    </a:solidFill>
                  </a:tcPr>
                </a:tc>
                <a:tc>
                  <a:txBody>
                    <a:bodyPr/>
                    <a:lstStyle/>
                    <a:p>
                      <a:pPr algn="ctr" fontAlgn="ctr">
                        <a:lnSpc>
                          <a:spcPts val="800"/>
                        </a:lnSpc>
                      </a:pP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7570" marR="7570" marT="7570" marB="0" anchor="ctr">
                    <a:lnL w="6350" cap="flat" cmpd="sng" algn="ctr">
                      <a:solidFill>
                        <a:srgbClr val="000000"/>
                      </a:solidFill>
                      <a:prstDash val="solid"/>
                      <a:round/>
                      <a:headEnd type="none" w="med" len="med"/>
                      <a:tailEnd type="none" w="med" len="med"/>
                    </a:lnL>
                    <a:lnR>
                      <a:noFill/>
                    </a:lnR>
                    <a:lnT>
                      <a:noFill/>
                    </a:lnT>
                    <a:lnB>
                      <a:noFill/>
                    </a:lnB>
                  </a:tcPr>
                </a:tc>
                <a:tc>
                  <a:txBody>
                    <a:bodyPr/>
                    <a:lstStyle/>
                    <a:p>
                      <a:pPr algn="l" fontAlgn="ctr">
                        <a:lnSpc>
                          <a:spcPts val="800"/>
                        </a:lnSpc>
                      </a:pP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7570" marR="7570" marT="7570" marB="0" anchor="ctr">
                    <a:lnL>
                      <a:noFill/>
                    </a:lnL>
                    <a:lnR>
                      <a:noFill/>
                    </a:lnR>
                    <a:lnT>
                      <a:noFill/>
                    </a:lnT>
                    <a:lnB>
                      <a:noFill/>
                    </a:lnB>
                  </a:tcPr>
                </a:tc>
                <a:tc>
                  <a:txBody>
                    <a:bodyPr/>
                    <a:lstStyle/>
                    <a:p>
                      <a:pPr algn="l" fontAlgn="ctr">
                        <a:lnSpc>
                          <a:spcPts val="800"/>
                        </a:lnSpc>
                      </a:pP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7570" marR="7570" marT="7570" marB="0" anchor="ctr">
                    <a:lnL>
                      <a:noFill/>
                    </a:lnL>
                    <a:lnR>
                      <a:noFill/>
                    </a:lnR>
                    <a:lnT>
                      <a:noFill/>
                    </a:lnT>
                    <a:lnB>
                      <a:noFill/>
                    </a:lnB>
                  </a:tcPr>
                </a:tc>
                <a:tc>
                  <a:txBody>
                    <a:bodyPr/>
                    <a:lstStyle/>
                    <a:p>
                      <a:pPr algn="l" fontAlgn="ctr">
                        <a:lnSpc>
                          <a:spcPts val="800"/>
                        </a:lnSpc>
                      </a:pP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7570" marR="7570" marT="7570" marB="0" anchor="ctr">
                    <a:lnL>
                      <a:noFill/>
                    </a:lnL>
                    <a:lnR>
                      <a:noFill/>
                    </a:lnR>
                    <a:lnT>
                      <a:noFill/>
                    </a:lnT>
                    <a:lnB>
                      <a:noFill/>
                    </a:lnB>
                  </a:tcPr>
                </a:tc>
                <a:extLst>
                  <a:ext uri="{0D108BD9-81ED-4DB2-BD59-A6C34878D82A}">
                    <a16:rowId xmlns:a16="http://schemas.microsoft.com/office/drawing/2014/main" val="2888581913"/>
                  </a:ext>
                </a:extLst>
              </a:tr>
              <a:tr h="157262">
                <a:tc gridSpan="2">
                  <a:txBody>
                    <a:bodyPr/>
                    <a:lstStyle/>
                    <a:p>
                      <a:pPr algn="ctr" fontAlgn="ctr">
                        <a:lnSpc>
                          <a:spcPts val="800"/>
                        </a:lnSpc>
                      </a:pPr>
                      <a:r>
                        <a:rPr lang="en-US" sz="900" b="0" i="0" u="none" strike="noStrike">
                          <a:solidFill>
                            <a:srgbClr val="000000"/>
                          </a:solidFill>
                          <a:effectLst/>
                          <a:latin typeface="ＭＳ Ｐゴシック" panose="020B0600070205080204" pitchFamily="50" charset="-128"/>
                          <a:ea typeface="ＭＳ Ｐゴシック" panose="020B0600070205080204" pitchFamily="50" charset="-128"/>
                        </a:rPr>
                        <a:t>C </a:t>
                      </a:r>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最高点</a:t>
                      </a:r>
                    </a:p>
                  </a:txBody>
                  <a:tcPr marL="7570" marR="7570" marT="757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kumimoji="1" lang="ja-JP" altLang="en-US"/>
                    </a:p>
                  </a:txBody>
                  <a:tcPr/>
                </a:tc>
                <a:tc>
                  <a:txBody>
                    <a:bodyPr/>
                    <a:lstStyle/>
                    <a:p>
                      <a:pPr algn="r" fontAlgn="ctr">
                        <a:lnSpc>
                          <a:spcPts val="800"/>
                        </a:lnSpc>
                      </a:pPr>
                      <a:r>
                        <a:rPr lang="en-US" altLang="ja-JP" sz="900" b="0" i="0" u="none" strike="noStrike">
                          <a:solidFill>
                            <a:srgbClr val="000000"/>
                          </a:solidFill>
                          <a:effectLst/>
                          <a:latin typeface="ＭＳ Ｐゴシック" panose="020B0600070205080204" pitchFamily="50" charset="-128"/>
                          <a:ea typeface="ＭＳ Ｐゴシック" panose="020B0600070205080204" pitchFamily="50" charset="-128"/>
                        </a:rPr>
                        <a:t>100</a:t>
                      </a:r>
                    </a:p>
                  </a:txBody>
                  <a:tcPr marL="7570" marR="7570" marT="757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r" fontAlgn="ctr">
                        <a:lnSpc>
                          <a:spcPts val="800"/>
                        </a:lnSpc>
                      </a:pPr>
                      <a:r>
                        <a:rPr lang="en-US" altLang="ja-JP" sz="900" b="0" i="0" u="none" strike="noStrike">
                          <a:solidFill>
                            <a:srgbClr val="000000"/>
                          </a:solidFill>
                          <a:effectLst/>
                          <a:latin typeface="ＭＳ Ｐゴシック" panose="020B0600070205080204" pitchFamily="50" charset="-128"/>
                          <a:ea typeface="ＭＳ Ｐゴシック" panose="020B0600070205080204" pitchFamily="50" charset="-128"/>
                        </a:rPr>
                        <a:t>86</a:t>
                      </a:r>
                    </a:p>
                  </a:txBody>
                  <a:tcPr marL="7570" marR="7570" marT="757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DB4E2"/>
                    </a:solidFill>
                  </a:tcPr>
                </a:tc>
                <a:tc>
                  <a:txBody>
                    <a:bodyPr/>
                    <a:lstStyle/>
                    <a:p>
                      <a:pPr algn="r" fontAlgn="ctr">
                        <a:lnSpc>
                          <a:spcPts val="800"/>
                        </a:lnSpc>
                      </a:pPr>
                      <a:r>
                        <a:rPr lang="en-US" altLang="ja-JP" sz="900" b="0" i="0" u="none" strike="noStrike">
                          <a:solidFill>
                            <a:srgbClr val="000000"/>
                          </a:solidFill>
                          <a:effectLst/>
                          <a:latin typeface="ＭＳ Ｐゴシック" panose="020B0600070205080204" pitchFamily="50" charset="-128"/>
                          <a:ea typeface="ＭＳ Ｐゴシック" panose="020B0600070205080204" pitchFamily="50" charset="-128"/>
                        </a:rPr>
                        <a:t>90</a:t>
                      </a:r>
                    </a:p>
                  </a:txBody>
                  <a:tcPr marL="7570" marR="7570" marT="757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DB4E2"/>
                    </a:solidFill>
                  </a:tcPr>
                </a:tc>
                <a:tc>
                  <a:txBody>
                    <a:bodyPr/>
                    <a:lstStyle/>
                    <a:p>
                      <a:pPr algn="r" fontAlgn="ctr">
                        <a:lnSpc>
                          <a:spcPts val="800"/>
                        </a:lnSpc>
                      </a:pPr>
                      <a:r>
                        <a:rPr lang="en-US" altLang="ja-JP" sz="900" b="0" i="0" u="none" strike="noStrike">
                          <a:solidFill>
                            <a:srgbClr val="000000"/>
                          </a:solidFill>
                          <a:effectLst/>
                          <a:latin typeface="ＭＳ Ｐゴシック" panose="020B0600070205080204" pitchFamily="50" charset="-128"/>
                          <a:ea typeface="ＭＳ Ｐゴシック" panose="020B0600070205080204" pitchFamily="50" charset="-128"/>
                        </a:rPr>
                        <a:t>100</a:t>
                      </a:r>
                    </a:p>
                  </a:txBody>
                  <a:tcPr marL="7570" marR="7570" marT="757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DB4E2"/>
                    </a:solidFill>
                  </a:tcPr>
                </a:tc>
                <a:tc>
                  <a:txBody>
                    <a:bodyPr/>
                    <a:lstStyle/>
                    <a:p>
                      <a:pPr algn="r" fontAlgn="ctr">
                        <a:lnSpc>
                          <a:spcPts val="800"/>
                        </a:lnSpc>
                      </a:pPr>
                      <a:r>
                        <a:rPr lang="en-US" altLang="ja-JP" sz="900" b="0" i="0" u="none" strike="noStrike">
                          <a:solidFill>
                            <a:srgbClr val="000000"/>
                          </a:solidFill>
                          <a:effectLst/>
                          <a:latin typeface="ＭＳ Ｐゴシック" panose="020B0600070205080204" pitchFamily="50" charset="-128"/>
                          <a:ea typeface="ＭＳ Ｐゴシック" panose="020B0600070205080204" pitchFamily="50" charset="-128"/>
                        </a:rPr>
                        <a:t>100</a:t>
                      </a:r>
                    </a:p>
                  </a:txBody>
                  <a:tcPr marL="7570" marR="7570" marT="757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DB4E2"/>
                    </a:solidFill>
                  </a:tcPr>
                </a:tc>
                <a:tc>
                  <a:txBody>
                    <a:bodyPr/>
                    <a:lstStyle/>
                    <a:p>
                      <a:pPr algn="l" fontAlgn="ctr">
                        <a:lnSpc>
                          <a:spcPts val="800"/>
                        </a:lnSpc>
                      </a:pPr>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7570" marR="7570" marT="7570" marB="0" anchor="ctr">
                    <a:lnL w="6350" cap="flat" cmpd="sng" algn="ctr">
                      <a:solidFill>
                        <a:srgbClr val="000000"/>
                      </a:solidFill>
                      <a:prstDash val="solid"/>
                      <a:round/>
                      <a:headEnd type="none" w="med" len="med"/>
                      <a:tailEnd type="none" w="med" len="med"/>
                    </a:lnL>
                    <a:lnR>
                      <a:noFill/>
                    </a:lnR>
                    <a:lnT>
                      <a:noFill/>
                    </a:lnT>
                    <a:lnB>
                      <a:noFill/>
                    </a:lnB>
                  </a:tcPr>
                </a:tc>
                <a:tc>
                  <a:txBody>
                    <a:bodyPr/>
                    <a:lstStyle/>
                    <a:p>
                      <a:pPr algn="l" fontAlgn="ctr">
                        <a:lnSpc>
                          <a:spcPts val="800"/>
                        </a:lnSpc>
                      </a:pP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7570" marR="7570" marT="7570" marB="0" anchor="ctr">
                    <a:lnL>
                      <a:noFill/>
                    </a:lnL>
                    <a:lnR>
                      <a:noFill/>
                    </a:lnR>
                    <a:lnT>
                      <a:noFill/>
                    </a:lnT>
                    <a:lnB>
                      <a:noFill/>
                    </a:lnB>
                  </a:tcPr>
                </a:tc>
                <a:tc>
                  <a:txBody>
                    <a:bodyPr/>
                    <a:lstStyle/>
                    <a:p>
                      <a:pPr algn="l" fontAlgn="ctr">
                        <a:lnSpc>
                          <a:spcPts val="800"/>
                        </a:lnSpc>
                      </a:pP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7570" marR="7570" marT="7570" marB="0" anchor="ctr">
                    <a:lnL>
                      <a:noFill/>
                    </a:lnL>
                    <a:lnR>
                      <a:noFill/>
                    </a:lnR>
                    <a:lnT>
                      <a:noFill/>
                    </a:lnT>
                    <a:lnB>
                      <a:noFill/>
                    </a:lnB>
                  </a:tcPr>
                </a:tc>
                <a:tc>
                  <a:txBody>
                    <a:bodyPr/>
                    <a:lstStyle/>
                    <a:p>
                      <a:pPr algn="l" fontAlgn="ctr">
                        <a:lnSpc>
                          <a:spcPts val="800"/>
                        </a:lnSpc>
                      </a:pP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7570" marR="7570" marT="7570" marB="0" anchor="ctr">
                    <a:lnL>
                      <a:noFill/>
                    </a:lnL>
                    <a:lnR>
                      <a:noFill/>
                    </a:lnR>
                    <a:lnT>
                      <a:noFill/>
                    </a:lnT>
                    <a:lnB>
                      <a:noFill/>
                    </a:lnB>
                  </a:tcPr>
                </a:tc>
                <a:extLst>
                  <a:ext uri="{0D108BD9-81ED-4DB2-BD59-A6C34878D82A}">
                    <a16:rowId xmlns:a16="http://schemas.microsoft.com/office/drawing/2014/main" val="2657670718"/>
                  </a:ext>
                </a:extLst>
              </a:tr>
              <a:tr h="157262">
                <a:tc gridSpan="2">
                  <a:txBody>
                    <a:bodyPr/>
                    <a:lstStyle/>
                    <a:p>
                      <a:pPr algn="ctr" fontAlgn="ctr">
                        <a:lnSpc>
                          <a:spcPts val="800"/>
                        </a:lnSpc>
                      </a:pPr>
                      <a:r>
                        <a:rPr lang="en-US" sz="900" b="0" i="0" u="none" strike="noStrike">
                          <a:solidFill>
                            <a:srgbClr val="000000"/>
                          </a:solidFill>
                          <a:effectLst/>
                          <a:latin typeface="ＭＳ Ｐゴシック" panose="020B0600070205080204" pitchFamily="50" charset="-128"/>
                          <a:ea typeface="ＭＳ Ｐゴシック" panose="020B0600070205080204" pitchFamily="50" charset="-128"/>
                        </a:rPr>
                        <a:t>D </a:t>
                      </a:r>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最低点</a:t>
                      </a:r>
                    </a:p>
                  </a:txBody>
                  <a:tcPr marL="7570" marR="7570" marT="757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kumimoji="1" lang="ja-JP" altLang="en-US"/>
                    </a:p>
                  </a:txBody>
                  <a:tcPr/>
                </a:tc>
                <a:tc>
                  <a:txBody>
                    <a:bodyPr/>
                    <a:lstStyle/>
                    <a:p>
                      <a:pPr algn="r" fontAlgn="ctr">
                        <a:lnSpc>
                          <a:spcPts val="800"/>
                        </a:lnSpc>
                      </a:pPr>
                      <a:r>
                        <a:rPr lang="en-US" altLang="ja-JP" sz="900" b="0" i="0" u="none" strike="noStrike">
                          <a:solidFill>
                            <a:srgbClr val="000000"/>
                          </a:solidFill>
                          <a:effectLst/>
                          <a:latin typeface="ＭＳ Ｐゴシック" panose="020B0600070205080204" pitchFamily="50" charset="-128"/>
                          <a:ea typeface="ＭＳ Ｐゴシック" panose="020B0600070205080204" pitchFamily="50" charset="-128"/>
                        </a:rPr>
                        <a:t>15</a:t>
                      </a:r>
                    </a:p>
                  </a:txBody>
                  <a:tcPr marL="7570" marR="7570" marT="757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r" fontAlgn="ctr">
                        <a:lnSpc>
                          <a:spcPts val="800"/>
                        </a:lnSpc>
                      </a:pPr>
                      <a:r>
                        <a:rPr lang="en-US" altLang="ja-JP" sz="900" b="0" i="0" u="none" strike="noStrike">
                          <a:solidFill>
                            <a:srgbClr val="000000"/>
                          </a:solidFill>
                          <a:effectLst/>
                          <a:latin typeface="ＭＳ Ｐゴシック" panose="020B0600070205080204" pitchFamily="50" charset="-128"/>
                          <a:ea typeface="ＭＳ Ｐゴシック" panose="020B0600070205080204" pitchFamily="50" charset="-128"/>
                        </a:rPr>
                        <a:t>21</a:t>
                      </a:r>
                    </a:p>
                  </a:txBody>
                  <a:tcPr marL="7570" marR="7570" marT="757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DB4E2"/>
                    </a:solidFill>
                  </a:tcPr>
                </a:tc>
                <a:tc>
                  <a:txBody>
                    <a:bodyPr/>
                    <a:lstStyle/>
                    <a:p>
                      <a:pPr algn="r" fontAlgn="ctr">
                        <a:lnSpc>
                          <a:spcPts val="800"/>
                        </a:lnSpc>
                      </a:pPr>
                      <a:r>
                        <a:rPr lang="en-US" altLang="ja-JP" sz="900" b="0" i="0" u="none" strike="noStrike">
                          <a:solidFill>
                            <a:srgbClr val="000000"/>
                          </a:solidFill>
                          <a:effectLst/>
                          <a:latin typeface="ＭＳ Ｐゴシック" panose="020B0600070205080204" pitchFamily="50" charset="-128"/>
                          <a:ea typeface="ＭＳ Ｐゴシック" panose="020B0600070205080204" pitchFamily="50" charset="-128"/>
                        </a:rPr>
                        <a:t>48</a:t>
                      </a:r>
                    </a:p>
                  </a:txBody>
                  <a:tcPr marL="7570" marR="7570" marT="757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DB4E2"/>
                    </a:solidFill>
                  </a:tcPr>
                </a:tc>
                <a:tc>
                  <a:txBody>
                    <a:bodyPr/>
                    <a:lstStyle/>
                    <a:p>
                      <a:pPr algn="r" fontAlgn="ctr">
                        <a:lnSpc>
                          <a:spcPts val="800"/>
                        </a:lnSpc>
                      </a:pPr>
                      <a:r>
                        <a:rPr lang="en-US" altLang="ja-JP" sz="900" b="0" i="0" u="none" strike="noStrike">
                          <a:solidFill>
                            <a:srgbClr val="000000"/>
                          </a:solidFill>
                          <a:effectLst/>
                          <a:latin typeface="ＭＳ Ｐゴシック" panose="020B0600070205080204" pitchFamily="50" charset="-128"/>
                          <a:ea typeface="ＭＳ Ｐゴシック" panose="020B0600070205080204" pitchFamily="50" charset="-128"/>
                        </a:rPr>
                        <a:t>35</a:t>
                      </a:r>
                    </a:p>
                  </a:txBody>
                  <a:tcPr marL="7570" marR="7570" marT="757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DB4E2"/>
                    </a:solidFill>
                  </a:tcPr>
                </a:tc>
                <a:tc>
                  <a:txBody>
                    <a:bodyPr/>
                    <a:lstStyle/>
                    <a:p>
                      <a:pPr algn="r" fontAlgn="ctr">
                        <a:lnSpc>
                          <a:spcPts val="800"/>
                        </a:lnSpc>
                      </a:pPr>
                      <a:r>
                        <a:rPr lang="en-US" altLang="ja-JP" sz="900" b="0" i="0" u="none" strike="noStrike">
                          <a:solidFill>
                            <a:srgbClr val="000000"/>
                          </a:solidFill>
                          <a:effectLst/>
                          <a:latin typeface="ＭＳ Ｐゴシック" panose="020B0600070205080204" pitchFamily="50" charset="-128"/>
                          <a:ea typeface="ＭＳ Ｐゴシック" panose="020B0600070205080204" pitchFamily="50" charset="-128"/>
                        </a:rPr>
                        <a:t>33</a:t>
                      </a:r>
                    </a:p>
                  </a:txBody>
                  <a:tcPr marL="7570" marR="7570" marT="757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DB4E2"/>
                    </a:solidFill>
                  </a:tcPr>
                </a:tc>
                <a:tc>
                  <a:txBody>
                    <a:bodyPr/>
                    <a:lstStyle/>
                    <a:p>
                      <a:pPr algn="l" fontAlgn="ctr">
                        <a:lnSpc>
                          <a:spcPts val="800"/>
                        </a:lnSpc>
                      </a:pPr>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7570" marR="7570" marT="7570" marB="0" anchor="ctr">
                    <a:lnL w="6350" cap="flat" cmpd="sng" algn="ctr">
                      <a:solidFill>
                        <a:srgbClr val="000000"/>
                      </a:solidFill>
                      <a:prstDash val="solid"/>
                      <a:round/>
                      <a:headEnd type="none" w="med" len="med"/>
                      <a:tailEnd type="none" w="med" len="med"/>
                    </a:lnL>
                    <a:lnR>
                      <a:noFill/>
                    </a:lnR>
                    <a:lnT>
                      <a:noFill/>
                    </a:lnT>
                    <a:lnB>
                      <a:noFill/>
                    </a:lnB>
                  </a:tcPr>
                </a:tc>
                <a:tc>
                  <a:txBody>
                    <a:bodyPr/>
                    <a:lstStyle/>
                    <a:p>
                      <a:pPr algn="l" fontAlgn="ctr">
                        <a:lnSpc>
                          <a:spcPts val="800"/>
                        </a:lnSpc>
                      </a:pP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7570" marR="7570" marT="7570" marB="0" anchor="ctr">
                    <a:lnL>
                      <a:noFill/>
                    </a:lnL>
                    <a:lnR>
                      <a:noFill/>
                    </a:lnR>
                    <a:lnT>
                      <a:noFill/>
                    </a:lnT>
                    <a:lnB>
                      <a:noFill/>
                    </a:lnB>
                  </a:tcPr>
                </a:tc>
                <a:tc>
                  <a:txBody>
                    <a:bodyPr/>
                    <a:lstStyle/>
                    <a:p>
                      <a:pPr algn="l" fontAlgn="ctr">
                        <a:lnSpc>
                          <a:spcPts val="800"/>
                        </a:lnSpc>
                      </a:pP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7570" marR="7570" marT="7570" marB="0" anchor="ctr">
                    <a:lnL>
                      <a:noFill/>
                    </a:lnL>
                    <a:lnR>
                      <a:noFill/>
                    </a:lnR>
                    <a:lnT>
                      <a:noFill/>
                    </a:lnT>
                    <a:lnB>
                      <a:noFill/>
                    </a:lnB>
                  </a:tcPr>
                </a:tc>
                <a:tc>
                  <a:txBody>
                    <a:bodyPr/>
                    <a:lstStyle/>
                    <a:p>
                      <a:pPr algn="l" fontAlgn="ctr">
                        <a:lnSpc>
                          <a:spcPts val="800"/>
                        </a:lnSpc>
                      </a:pP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7570" marR="7570" marT="7570" marB="0" anchor="ctr">
                    <a:lnL>
                      <a:noFill/>
                    </a:lnL>
                    <a:lnR>
                      <a:noFill/>
                    </a:lnR>
                    <a:lnT>
                      <a:noFill/>
                    </a:lnT>
                    <a:lnB>
                      <a:noFill/>
                    </a:lnB>
                  </a:tcPr>
                </a:tc>
                <a:extLst>
                  <a:ext uri="{0D108BD9-81ED-4DB2-BD59-A6C34878D82A}">
                    <a16:rowId xmlns:a16="http://schemas.microsoft.com/office/drawing/2014/main" val="3995608726"/>
                  </a:ext>
                </a:extLst>
              </a:tr>
              <a:tr h="157262">
                <a:tc gridSpan="2">
                  <a:txBody>
                    <a:bodyPr/>
                    <a:lstStyle/>
                    <a:p>
                      <a:pPr algn="ctr" fontAlgn="ctr">
                        <a:lnSpc>
                          <a:spcPts val="800"/>
                        </a:lnSpc>
                      </a:pPr>
                      <a:r>
                        <a:rPr 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E </a:t>
                      </a: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欠席者数</a:t>
                      </a:r>
                    </a:p>
                  </a:txBody>
                  <a:tcPr marL="7570" marR="7570" marT="757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kumimoji="1" lang="ja-JP" altLang="en-US"/>
                    </a:p>
                  </a:txBody>
                  <a:tcPr/>
                </a:tc>
                <a:tc>
                  <a:txBody>
                    <a:bodyPr/>
                    <a:lstStyle/>
                    <a:p>
                      <a:pPr algn="r" fontAlgn="ctr">
                        <a:lnSpc>
                          <a:spcPts val="800"/>
                        </a:lnSpc>
                      </a:pPr>
                      <a:r>
                        <a:rPr lang="en-US" altLang="ja-JP" sz="900" b="0" i="0" u="none" strike="noStrike">
                          <a:solidFill>
                            <a:srgbClr val="000000"/>
                          </a:solidFill>
                          <a:effectLst/>
                          <a:latin typeface="ＭＳ Ｐゴシック" panose="020B0600070205080204" pitchFamily="50" charset="-128"/>
                          <a:ea typeface="ＭＳ Ｐゴシック" panose="020B0600070205080204" pitchFamily="50" charset="-128"/>
                        </a:rPr>
                        <a:t>0</a:t>
                      </a:r>
                    </a:p>
                  </a:txBody>
                  <a:tcPr marL="7570" marR="7570" marT="757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r" fontAlgn="ctr">
                        <a:lnSpc>
                          <a:spcPts val="800"/>
                        </a:lnSpc>
                      </a:pPr>
                      <a:r>
                        <a:rPr lang="en-US" altLang="ja-JP" sz="900" b="0" i="0" u="none" strike="noStrike">
                          <a:solidFill>
                            <a:srgbClr val="000000"/>
                          </a:solidFill>
                          <a:effectLst/>
                          <a:latin typeface="ＭＳ Ｐゴシック" panose="020B0600070205080204" pitchFamily="50" charset="-128"/>
                          <a:ea typeface="ＭＳ Ｐゴシック" panose="020B0600070205080204" pitchFamily="50" charset="-128"/>
                        </a:rPr>
                        <a:t>1</a:t>
                      </a:r>
                    </a:p>
                  </a:txBody>
                  <a:tcPr marL="7570" marR="7570" marT="757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DB4E2"/>
                    </a:solidFill>
                  </a:tcPr>
                </a:tc>
                <a:tc>
                  <a:txBody>
                    <a:bodyPr/>
                    <a:lstStyle/>
                    <a:p>
                      <a:pPr algn="r" fontAlgn="ctr">
                        <a:lnSpc>
                          <a:spcPts val="800"/>
                        </a:lnSpc>
                      </a:pPr>
                      <a:r>
                        <a:rPr lang="en-US" altLang="ja-JP" sz="900" b="0" i="0" u="none" strike="noStrike">
                          <a:solidFill>
                            <a:srgbClr val="000000"/>
                          </a:solidFill>
                          <a:effectLst/>
                          <a:latin typeface="ＭＳ Ｐゴシック" panose="020B0600070205080204" pitchFamily="50" charset="-128"/>
                          <a:ea typeface="ＭＳ Ｐゴシック" panose="020B0600070205080204" pitchFamily="50" charset="-128"/>
                        </a:rPr>
                        <a:t>3</a:t>
                      </a:r>
                    </a:p>
                  </a:txBody>
                  <a:tcPr marL="7570" marR="7570" marT="757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DB4E2"/>
                    </a:solidFill>
                  </a:tcPr>
                </a:tc>
                <a:tc>
                  <a:txBody>
                    <a:bodyPr/>
                    <a:lstStyle/>
                    <a:p>
                      <a:pPr algn="r" fontAlgn="ctr">
                        <a:lnSpc>
                          <a:spcPts val="800"/>
                        </a:lnSpc>
                      </a:pPr>
                      <a:r>
                        <a:rPr lang="en-US" altLang="ja-JP" sz="900" b="0" i="0" u="none" strike="noStrike">
                          <a:solidFill>
                            <a:srgbClr val="000000"/>
                          </a:solidFill>
                          <a:effectLst/>
                          <a:latin typeface="ＭＳ Ｐゴシック" panose="020B0600070205080204" pitchFamily="50" charset="-128"/>
                          <a:ea typeface="ＭＳ Ｐゴシック" panose="020B0600070205080204" pitchFamily="50" charset="-128"/>
                        </a:rPr>
                        <a:t>2</a:t>
                      </a:r>
                    </a:p>
                  </a:txBody>
                  <a:tcPr marL="7570" marR="7570" marT="757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DB4E2"/>
                    </a:solidFill>
                  </a:tcPr>
                </a:tc>
                <a:tc>
                  <a:txBody>
                    <a:bodyPr/>
                    <a:lstStyle/>
                    <a:p>
                      <a:pPr algn="r" fontAlgn="ctr">
                        <a:lnSpc>
                          <a:spcPts val="800"/>
                        </a:lnSpc>
                      </a:pPr>
                      <a:r>
                        <a:rPr lang="en-US" altLang="ja-JP" sz="900" b="0" i="0" u="none" strike="noStrike">
                          <a:solidFill>
                            <a:srgbClr val="000000"/>
                          </a:solidFill>
                          <a:effectLst/>
                          <a:latin typeface="ＭＳ Ｐゴシック" panose="020B0600070205080204" pitchFamily="50" charset="-128"/>
                          <a:ea typeface="ＭＳ Ｐゴシック" panose="020B0600070205080204" pitchFamily="50" charset="-128"/>
                        </a:rPr>
                        <a:t>0</a:t>
                      </a:r>
                    </a:p>
                  </a:txBody>
                  <a:tcPr marL="7570" marR="7570" marT="757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DB4E2"/>
                    </a:solidFill>
                  </a:tcPr>
                </a:tc>
                <a:tc>
                  <a:txBody>
                    <a:bodyPr/>
                    <a:lstStyle/>
                    <a:p>
                      <a:pPr algn="l" fontAlgn="ctr">
                        <a:lnSpc>
                          <a:spcPts val="800"/>
                        </a:lnSpc>
                      </a:pPr>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7570" marR="7570" marT="7570" marB="0" anchor="ctr">
                    <a:lnL w="6350" cap="flat" cmpd="sng" algn="ctr">
                      <a:solidFill>
                        <a:srgbClr val="000000"/>
                      </a:solidFill>
                      <a:prstDash val="solid"/>
                      <a:round/>
                      <a:headEnd type="none" w="med" len="med"/>
                      <a:tailEnd type="none" w="med" len="med"/>
                    </a:lnL>
                    <a:lnR>
                      <a:noFill/>
                    </a:lnR>
                    <a:lnT>
                      <a:noFill/>
                    </a:lnT>
                    <a:lnB>
                      <a:noFill/>
                    </a:lnB>
                  </a:tcPr>
                </a:tc>
                <a:tc>
                  <a:txBody>
                    <a:bodyPr/>
                    <a:lstStyle/>
                    <a:p>
                      <a:pPr algn="l" fontAlgn="ctr">
                        <a:lnSpc>
                          <a:spcPts val="800"/>
                        </a:lnSpc>
                      </a:pP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7570" marR="7570" marT="7570" marB="0" anchor="ctr">
                    <a:lnL>
                      <a:noFill/>
                    </a:lnL>
                    <a:lnR>
                      <a:noFill/>
                    </a:lnR>
                    <a:lnT>
                      <a:noFill/>
                    </a:lnT>
                    <a:lnB>
                      <a:noFill/>
                    </a:lnB>
                  </a:tcPr>
                </a:tc>
                <a:tc>
                  <a:txBody>
                    <a:bodyPr/>
                    <a:lstStyle/>
                    <a:p>
                      <a:pPr algn="l" fontAlgn="ctr">
                        <a:lnSpc>
                          <a:spcPts val="800"/>
                        </a:lnSpc>
                      </a:pP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7570" marR="7570" marT="7570" marB="0" anchor="ctr">
                    <a:lnL>
                      <a:noFill/>
                    </a:lnL>
                    <a:lnR>
                      <a:noFill/>
                    </a:lnR>
                    <a:lnT>
                      <a:noFill/>
                    </a:lnT>
                    <a:lnB>
                      <a:noFill/>
                    </a:lnB>
                  </a:tcPr>
                </a:tc>
                <a:tc>
                  <a:txBody>
                    <a:bodyPr/>
                    <a:lstStyle/>
                    <a:p>
                      <a:pPr algn="l" fontAlgn="ctr">
                        <a:lnSpc>
                          <a:spcPts val="800"/>
                        </a:lnSpc>
                      </a:pP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7570" marR="7570" marT="7570" marB="0" anchor="ctr">
                    <a:lnL>
                      <a:noFill/>
                    </a:lnL>
                    <a:lnR>
                      <a:noFill/>
                    </a:lnR>
                    <a:lnT>
                      <a:noFill/>
                    </a:lnT>
                    <a:lnB>
                      <a:noFill/>
                    </a:lnB>
                  </a:tcPr>
                </a:tc>
                <a:extLst>
                  <a:ext uri="{0D108BD9-81ED-4DB2-BD59-A6C34878D82A}">
                    <a16:rowId xmlns:a16="http://schemas.microsoft.com/office/drawing/2014/main" val="2610606774"/>
                  </a:ext>
                </a:extLst>
              </a:tr>
            </a:tbl>
          </a:graphicData>
        </a:graphic>
      </p:graphicFrame>
      <p:sp>
        <p:nvSpPr>
          <p:cNvPr id="49" name="テキスト ボックス 48">
            <a:extLst>
              <a:ext uri="{FF2B5EF4-FFF2-40B4-BE49-F238E27FC236}">
                <a16:creationId xmlns:a16="http://schemas.microsoft.com/office/drawing/2014/main" id="{7F232F45-64F7-3971-3CBF-4BABE92B2B62}"/>
              </a:ext>
            </a:extLst>
          </p:cNvPr>
          <p:cNvSpPr txBox="1"/>
          <p:nvPr/>
        </p:nvSpPr>
        <p:spPr>
          <a:xfrm>
            <a:off x="539997" y="5676065"/>
            <a:ext cx="1330153" cy="276999"/>
          </a:xfrm>
          <a:prstGeom prst="rect">
            <a:avLst/>
          </a:prstGeom>
          <a:noFill/>
          <a:ln w="19050">
            <a:solidFill>
              <a:srgbClr val="FF0000"/>
            </a:solidFill>
          </a:ln>
        </p:spPr>
        <p:txBody>
          <a:bodyPr wrap="square" rtlCol="0">
            <a:spAutoFit/>
          </a:bodyPr>
          <a:lstStyle/>
          <a:p>
            <a:pPr algn="ctr"/>
            <a:r>
              <a:rPr kumimoji="1" lang="ja-JP" altLang="en-US" sz="1200" dirty="0">
                <a:solidFill>
                  <a:srgbClr val="FF0000"/>
                </a:solidFill>
              </a:rPr>
              <a:t>使用</a:t>
            </a:r>
            <a:r>
              <a:rPr lang="ja-JP" altLang="en-US" sz="1200" dirty="0">
                <a:solidFill>
                  <a:srgbClr val="FF0000"/>
                </a:solidFill>
              </a:rPr>
              <a:t>関数等</a:t>
            </a:r>
            <a:endParaRPr kumimoji="1" lang="ja-JP" altLang="en-US" sz="1200" dirty="0">
              <a:solidFill>
                <a:srgbClr val="FF0000"/>
              </a:solidFill>
            </a:endParaRPr>
          </a:p>
        </p:txBody>
      </p:sp>
      <p:graphicFrame>
        <p:nvGraphicFramePr>
          <p:cNvPr id="50" name="表 50">
            <a:extLst>
              <a:ext uri="{FF2B5EF4-FFF2-40B4-BE49-F238E27FC236}">
                <a16:creationId xmlns:a16="http://schemas.microsoft.com/office/drawing/2014/main" id="{E0073A96-E24D-9E4B-0C6C-96CFF19FB94C}"/>
              </a:ext>
            </a:extLst>
          </p:cNvPr>
          <p:cNvGraphicFramePr>
            <a:graphicFrameLocks noGrp="1"/>
          </p:cNvGraphicFramePr>
          <p:nvPr>
            <p:extLst>
              <p:ext uri="{D42A27DB-BD31-4B8C-83A1-F6EECF244321}">
                <p14:modId xmlns:p14="http://schemas.microsoft.com/office/powerpoint/2010/main" val="1171750608"/>
              </p:ext>
            </p:extLst>
          </p:nvPr>
        </p:nvGraphicFramePr>
        <p:xfrm>
          <a:off x="647700" y="6010287"/>
          <a:ext cx="4572000" cy="1026160"/>
        </p:xfrm>
        <a:graphic>
          <a:graphicData uri="http://schemas.openxmlformats.org/drawingml/2006/table">
            <a:tbl>
              <a:tblPr firstRow="1" bandRow="1">
                <a:tableStyleId>{5C22544A-7EE6-4342-B048-85BDC9FD1C3A}</a:tableStyleId>
              </a:tblPr>
              <a:tblGrid>
                <a:gridCol w="2286000">
                  <a:extLst>
                    <a:ext uri="{9D8B030D-6E8A-4147-A177-3AD203B41FA5}">
                      <a16:colId xmlns:a16="http://schemas.microsoft.com/office/drawing/2014/main" val="2894240236"/>
                    </a:ext>
                  </a:extLst>
                </a:gridCol>
                <a:gridCol w="2286000">
                  <a:extLst>
                    <a:ext uri="{9D8B030D-6E8A-4147-A177-3AD203B41FA5}">
                      <a16:colId xmlns:a16="http://schemas.microsoft.com/office/drawing/2014/main" val="525378511"/>
                    </a:ext>
                  </a:extLst>
                </a:gridCol>
              </a:tblGrid>
              <a:tr h="143629">
                <a:tc>
                  <a:txBody>
                    <a:bodyPr/>
                    <a:lstStyle/>
                    <a:p>
                      <a:pPr>
                        <a:lnSpc>
                          <a:spcPts val="1320"/>
                        </a:lnSpc>
                      </a:pPr>
                      <a:r>
                        <a:rPr kumimoji="1" lang="en-US" altLang="ja-JP" sz="1100" b="0" dirty="0">
                          <a:solidFill>
                            <a:schemeClr val="tx1"/>
                          </a:solidFill>
                        </a:rPr>
                        <a:t>SUM()</a:t>
                      </a:r>
                      <a:endParaRPr kumimoji="1" lang="ja-JP" altLang="en-US" sz="1100" b="0" dirty="0">
                        <a:solidFill>
                          <a:schemeClr val="tx1"/>
                        </a:solidFill>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nSpc>
                          <a:spcPts val="1320"/>
                        </a:lnSpc>
                      </a:pPr>
                      <a:r>
                        <a:rPr kumimoji="1" lang="en-US" altLang="ja-JP" sz="1100" b="0" dirty="0">
                          <a:solidFill>
                            <a:schemeClr val="tx1"/>
                          </a:solidFill>
                        </a:rPr>
                        <a:t>IF()</a:t>
                      </a:r>
                      <a:endParaRPr kumimoji="1" lang="ja-JP" altLang="en-US" sz="1100" b="0" dirty="0">
                        <a:solidFill>
                          <a:schemeClr val="tx1"/>
                        </a:solidFill>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109813454"/>
                  </a:ext>
                </a:extLst>
              </a:tr>
              <a:tr h="143629">
                <a:tc>
                  <a:txBody>
                    <a:bodyPr/>
                    <a:lstStyle/>
                    <a:p>
                      <a:pPr>
                        <a:lnSpc>
                          <a:spcPts val="1320"/>
                        </a:lnSpc>
                      </a:pPr>
                      <a:r>
                        <a:rPr kumimoji="1" lang="en-US" altLang="ja-JP" sz="1100" dirty="0"/>
                        <a:t>AVERAGE()</a:t>
                      </a:r>
                      <a:endParaRPr kumimoji="1" lang="ja-JP" altLang="en-US" sz="1100"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nSpc>
                          <a:spcPts val="1320"/>
                        </a:lnSpc>
                      </a:pPr>
                      <a:r>
                        <a:rPr kumimoji="1" lang="en-US" altLang="ja-JP" sz="1100" dirty="0"/>
                        <a:t>MAX()</a:t>
                      </a:r>
                      <a:endParaRPr kumimoji="1" lang="ja-JP" altLang="en-US" sz="1100"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711163406"/>
                  </a:ext>
                </a:extLst>
              </a:tr>
              <a:tr h="143629">
                <a:tc>
                  <a:txBody>
                    <a:bodyPr/>
                    <a:lstStyle/>
                    <a:p>
                      <a:pPr>
                        <a:lnSpc>
                          <a:spcPts val="1320"/>
                        </a:lnSpc>
                      </a:pPr>
                      <a:r>
                        <a:rPr kumimoji="1" lang="en-US" altLang="ja-JP" sz="1100" dirty="0"/>
                        <a:t>COUNT()</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nSpc>
                          <a:spcPts val="1320"/>
                        </a:lnSpc>
                      </a:pPr>
                      <a:r>
                        <a:rPr kumimoji="1" lang="en-US" altLang="ja-JP" sz="1100" dirty="0"/>
                        <a:t>MIN()</a:t>
                      </a:r>
                      <a:endParaRPr kumimoji="1" lang="ja-JP" altLang="en-US" sz="1100"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433441293"/>
                  </a:ext>
                </a:extLst>
              </a:tr>
              <a:tr h="143629">
                <a:tc>
                  <a:txBody>
                    <a:bodyPr/>
                    <a:lstStyle/>
                    <a:p>
                      <a:pPr>
                        <a:lnSpc>
                          <a:spcPts val="1320"/>
                        </a:lnSpc>
                      </a:pPr>
                      <a:r>
                        <a:rPr kumimoji="1" lang="en-US" altLang="ja-JP" sz="1100" dirty="0"/>
                        <a:t>COUNTA()</a:t>
                      </a:r>
                      <a:endParaRPr kumimoji="1" lang="ja-JP" altLang="en-US" sz="1100"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nSpc>
                          <a:spcPts val="1320"/>
                        </a:lnSpc>
                      </a:pPr>
                      <a:endParaRPr kumimoji="1" lang="ja-JP" altLang="en-US" sz="1100"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0398987"/>
                  </a:ext>
                </a:extLst>
              </a:tr>
            </a:tbl>
          </a:graphicData>
        </a:graphic>
      </p:graphicFrame>
      <p:pic>
        <p:nvPicPr>
          <p:cNvPr id="2" name="Picture 2" descr="by-nc-sa">
            <a:extLst>
              <a:ext uri="{FF2B5EF4-FFF2-40B4-BE49-F238E27FC236}">
                <a16:creationId xmlns:a16="http://schemas.microsoft.com/office/drawing/2014/main" id="{BF2460FF-7A80-91FB-BD14-F0B5E221B18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843463" y="9272335"/>
            <a:ext cx="1069310" cy="37318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4754725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正方形/長方形 3">
            <a:extLst>
              <a:ext uri="{FF2B5EF4-FFF2-40B4-BE49-F238E27FC236}">
                <a16:creationId xmlns:a16="http://schemas.microsoft.com/office/drawing/2014/main" id="{6987A9C3-6E89-1599-1BFE-A2BC15D2C20E}"/>
              </a:ext>
            </a:extLst>
          </p:cNvPr>
          <p:cNvSpPr/>
          <p:nvPr/>
        </p:nvSpPr>
        <p:spPr>
          <a:xfrm>
            <a:off x="540001" y="540000"/>
            <a:ext cx="5778000" cy="8826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テキスト ボックス 6">
            <a:extLst>
              <a:ext uri="{FF2B5EF4-FFF2-40B4-BE49-F238E27FC236}">
                <a16:creationId xmlns:a16="http://schemas.microsoft.com/office/drawing/2014/main" id="{B3F5D1F4-1429-5D76-846B-7A9C277F7100}"/>
              </a:ext>
            </a:extLst>
          </p:cNvPr>
          <p:cNvSpPr txBox="1"/>
          <p:nvPr/>
        </p:nvSpPr>
        <p:spPr>
          <a:xfrm>
            <a:off x="3850703" y="239203"/>
            <a:ext cx="2535810" cy="276999"/>
          </a:xfrm>
          <a:prstGeom prst="rect">
            <a:avLst/>
          </a:prstGeom>
          <a:noFill/>
        </p:spPr>
        <p:txBody>
          <a:bodyPr wrap="square" rtlCol="0">
            <a:spAutoFit/>
          </a:bodyPr>
          <a:lstStyle/>
          <a:p>
            <a:r>
              <a:rPr kumimoji="1" lang="ja-JP" altLang="en-US" sz="1200" dirty="0"/>
              <a:t>初級レベル表計算　難易度★★☆</a:t>
            </a:r>
          </a:p>
        </p:txBody>
      </p:sp>
      <p:sp>
        <p:nvSpPr>
          <p:cNvPr id="8" name="テキスト ボックス 7">
            <a:extLst>
              <a:ext uri="{FF2B5EF4-FFF2-40B4-BE49-F238E27FC236}">
                <a16:creationId xmlns:a16="http://schemas.microsoft.com/office/drawing/2014/main" id="{E7B4B7EE-6CDC-5038-4D9B-86252A0C600C}"/>
              </a:ext>
            </a:extLst>
          </p:cNvPr>
          <p:cNvSpPr txBox="1"/>
          <p:nvPr/>
        </p:nvSpPr>
        <p:spPr>
          <a:xfrm>
            <a:off x="539998" y="540000"/>
            <a:ext cx="3767307" cy="307777"/>
          </a:xfrm>
          <a:prstGeom prst="rect">
            <a:avLst/>
          </a:prstGeom>
          <a:noFill/>
        </p:spPr>
        <p:txBody>
          <a:bodyPr wrap="square" rtlCol="0">
            <a:spAutoFit/>
          </a:bodyPr>
          <a:lstStyle/>
          <a:p>
            <a:r>
              <a:rPr kumimoji="1" lang="ja-JP" altLang="en-US" sz="1400" dirty="0"/>
              <a:t>復習</a:t>
            </a:r>
            <a:r>
              <a:rPr kumimoji="1" lang="en-US" altLang="ja-JP" sz="1400" dirty="0"/>
              <a:t>:</a:t>
            </a:r>
            <a:r>
              <a:rPr lang="ja-JP" altLang="en-US" sz="1400" dirty="0"/>
              <a:t>統計</a:t>
            </a:r>
            <a:r>
              <a:rPr lang="en-US" altLang="ja-JP" sz="1400" dirty="0"/>
              <a:t>:</a:t>
            </a:r>
            <a:r>
              <a:rPr lang="ja-JP" altLang="en-US" sz="1400" dirty="0"/>
              <a:t>偏差値</a:t>
            </a:r>
            <a:endParaRPr kumimoji="1" lang="ja-JP" altLang="en-US" sz="1400" dirty="0"/>
          </a:p>
        </p:txBody>
      </p:sp>
      <p:sp>
        <p:nvSpPr>
          <p:cNvPr id="9" name="テキスト ボックス 8">
            <a:extLst>
              <a:ext uri="{FF2B5EF4-FFF2-40B4-BE49-F238E27FC236}">
                <a16:creationId xmlns:a16="http://schemas.microsoft.com/office/drawing/2014/main" id="{3CD1921B-F1A2-40F5-451E-98CB72080098}"/>
              </a:ext>
            </a:extLst>
          </p:cNvPr>
          <p:cNvSpPr txBox="1"/>
          <p:nvPr/>
        </p:nvSpPr>
        <p:spPr>
          <a:xfrm>
            <a:off x="647700" y="863166"/>
            <a:ext cx="5591175" cy="261610"/>
          </a:xfrm>
          <a:prstGeom prst="rect">
            <a:avLst/>
          </a:prstGeom>
          <a:noFill/>
          <a:ln>
            <a:noFill/>
          </a:ln>
        </p:spPr>
        <p:txBody>
          <a:bodyPr wrap="square" rtlCol="0">
            <a:spAutoFit/>
          </a:bodyPr>
          <a:lstStyle/>
          <a:p>
            <a:r>
              <a:rPr kumimoji="1" lang="ja-JP" altLang="en-US" sz="1100" dirty="0"/>
              <a:t>　</a:t>
            </a:r>
            <a:r>
              <a:rPr lang="ja-JP" altLang="en-US" sz="1100" dirty="0"/>
              <a:t>合計得点をもとに偏差値を表示する成績表を完成させる。</a:t>
            </a:r>
            <a:endParaRPr kumimoji="1" lang="en-US" altLang="ja-JP" sz="1100" dirty="0"/>
          </a:p>
        </p:txBody>
      </p:sp>
      <p:sp>
        <p:nvSpPr>
          <p:cNvPr id="3" name="テキスト ボックス 2">
            <a:extLst>
              <a:ext uri="{FF2B5EF4-FFF2-40B4-BE49-F238E27FC236}">
                <a16:creationId xmlns:a16="http://schemas.microsoft.com/office/drawing/2014/main" id="{0145D241-30A4-4942-2E09-173F8CFA8A08}"/>
              </a:ext>
            </a:extLst>
          </p:cNvPr>
          <p:cNvSpPr txBox="1"/>
          <p:nvPr/>
        </p:nvSpPr>
        <p:spPr>
          <a:xfrm>
            <a:off x="539996" y="3691868"/>
            <a:ext cx="1330153" cy="276999"/>
          </a:xfrm>
          <a:prstGeom prst="rect">
            <a:avLst/>
          </a:prstGeom>
          <a:noFill/>
          <a:ln w="19050">
            <a:solidFill>
              <a:srgbClr val="FF0000"/>
            </a:solidFill>
          </a:ln>
        </p:spPr>
        <p:txBody>
          <a:bodyPr wrap="square" rtlCol="0">
            <a:spAutoFit/>
          </a:bodyPr>
          <a:lstStyle/>
          <a:p>
            <a:pPr algn="ctr"/>
            <a:r>
              <a:rPr lang="ja-JP" altLang="en-US" sz="1200" dirty="0">
                <a:solidFill>
                  <a:srgbClr val="FF0000"/>
                </a:solidFill>
              </a:rPr>
              <a:t>課題の補足説明</a:t>
            </a:r>
            <a:endParaRPr kumimoji="1" lang="ja-JP" altLang="en-US" sz="1200" dirty="0">
              <a:solidFill>
                <a:srgbClr val="FF0000"/>
              </a:solidFill>
            </a:endParaRPr>
          </a:p>
        </p:txBody>
      </p:sp>
      <p:sp>
        <p:nvSpPr>
          <p:cNvPr id="6" name="テキスト ボックス 5">
            <a:extLst>
              <a:ext uri="{FF2B5EF4-FFF2-40B4-BE49-F238E27FC236}">
                <a16:creationId xmlns:a16="http://schemas.microsoft.com/office/drawing/2014/main" id="{7FF6B6BA-6285-B5DD-2A12-FFC839099C8F}"/>
              </a:ext>
            </a:extLst>
          </p:cNvPr>
          <p:cNvSpPr txBox="1"/>
          <p:nvPr/>
        </p:nvSpPr>
        <p:spPr>
          <a:xfrm>
            <a:off x="581378" y="5871885"/>
            <a:ext cx="5723818" cy="938719"/>
          </a:xfrm>
          <a:prstGeom prst="rect">
            <a:avLst/>
          </a:prstGeom>
          <a:noFill/>
          <a:ln>
            <a:noFill/>
          </a:ln>
        </p:spPr>
        <p:txBody>
          <a:bodyPr wrap="square" rtlCol="0">
            <a:spAutoFit/>
          </a:bodyPr>
          <a:lstStyle/>
          <a:p>
            <a:r>
              <a:rPr kumimoji="1" lang="ja-JP" altLang="en-US" sz="1100" dirty="0"/>
              <a:t>　</a:t>
            </a:r>
            <a:r>
              <a:rPr lang="ja-JP" altLang="en-US" sz="1100" dirty="0"/>
              <a:t>偏差値は、平均や数値のバラつきが異なる数値を比較してみる時など、数値を標準化することを目的に使用する。この場合、平均点を</a:t>
            </a:r>
            <a:r>
              <a:rPr lang="en-US" altLang="ja-JP" sz="1100" dirty="0"/>
              <a:t>50</a:t>
            </a:r>
            <a:r>
              <a:rPr lang="ja-JP" altLang="en-US" sz="1100" dirty="0"/>
              <a:t>にして、各</a:t>
            </a:r>
            <a:r>
              <a:rPr lang="en-US" altLang="ja-JP" sz="1100" dirty="0"/>
              <a:t>10</a:t>
            </a:r>
            <a:r>
              <a:rPr lang="ja-JP" altLang="en-US" sz="1100" dirty="0"/>
              <a:t>点の刻みを標準偏差の値となるように変換を行う。このため変換は下記のより計算する。</a:t>
            </a:r>
            <a:endParaRPr kumimoji="1" lang="en-US" altLang="ja-JP" sz="1100" dirty="0"/>
          </a:p>
          <a:p>
            <a:r>
              <a:rPr lang="ja-JP" altLang="en-US" sz="1100" dirty="0"/>
              <a:t>　　偏差値 </a:t>
            </a:r>
            <a:r>
              <a:rPr lang="en-US" altLang="ja-JP" sz="1100" dirty="0"/>
              <a:t>= </a:t>
            </a:r>
            <a:r>
              <a:rPr lang="ja-JP" altLang="en-US" sz="1100" dirty="0"/>
              <a:t>（個人の得点ー平均点）</a:t>
            </a:r>
            <a:r>
              <a:rPr lang="en-US" altLang="ja-JP" sz="1100" dirty="0"/>
              <a:t>÷</a:t>
            </a:r>
            <a:r>
              <a:rPr lang="ja-JP" altLang="en-US" sz="1100" dirty="0"/>
              <a:t>標準偏差</a:t>
            </a:r>
            <a:r>
              <a:rPr lang="en-US" altLang="ja-JP" sz="1100" dirty="0"/>
              <a:t>×10</a:t>
            </a:r>
            <a:r>
              <a:rPr lang="ja-JP" altLang="en-US" sz="1100" dirty="0"/>
              <a:t>＋</a:t>
            </a:r>
            <a:r>
              <a:rPr lang="en-US" altLang="ja-JP" sz="1100" dirty="0"/>
              <a:t>50</a:t>
            </a:r>
          </a:p>
          <a:p>
            <a:endParaRPr kumimoji="1" lang="en-US" altLang="ja-JP" sz="1100" dirty="0"/>
          </a:p>
        </p:txBody>
      </p:sp>
      <p:sp>
        <p:nvSpPr>
          <p:cNvPr id="47" name="スライド番号プレースホルダー 46">
            <a:extLst>
              <a:ext uri="{FF2B5EF4-FFF2-40B4-BE49-F238E27FC236}">
                <a16:creationId xmlns:a16="http://schemas.microsoft.com/office/drawing/2014/main" id="{27C6E011-9227-4205-915E-35185233DBF9}"/>
              </a:ext>
            </a:extLst>
          </p:cNvPr>
          <p:cNvSpPr>
            <a:spLocks noGrp="1"/>
          </p:cNvSpPr>
          <p:nvPr>
            <p:ph type="sldNum" sz="quarter" idx="12"/>
          </p:nvPr>
        </p:nvSpPr>
        <p:spPr/>
        <p:txBody>
          <a:bodyPr/>
          <a:lstStyle/>
          <a:p>
            <a:fld id="{0DBF7675-8707-498E-A828-857695EAC0C9}" type="slidenum">
              <a:rPr kumimoji="1" lang="ja-JP" altLang="en-US" smtClean="0"/>
              <a:t>7</a:t>
            </a:fld>
            <a:endParaRPr kumimoji="1" lang="ja-JP" altLang="en-US" dirty="0"/>
          </a:p>
        </p:txBody>
      </p:sp>
      <p:sp>
        <p:nvSpPr>
          <p:cNvPr id="49" name="テキスト ボックス 48">
            <a:extLst>
              <a:ext uri="{FF2B5EF4-FFF2-40B4-BE49-F238E27FC236}">
                <a16:creationId xmlns:a16="http://schemas.microsoft.com/office/drawing/2014/main" id="{7F232F45-64F7-3971-3CBF-4BABE92B2B62}"/>
              </a:ext>
            </a:extLst>
          </p:cNvPr>
          <p:cNvSpPr txBox="1"/>
          <p:nvPr/>
        </p:nvSpPr>
        <p:spPr>
          <a:xfrm>
            <a:off x="539996" y="6867486"/>
            <a:ext cx="1330153" cy="276999"/>
          </a:xfrm>
          <a:prstGeom prst="rect">
            <a:avLst/>
          </a:prstGeom>
          <a:noFill/>
          <a:ln w="19050">
            <a:solidFill>
              <a:srgbClr val="FF0000"/>
            </a:solidFill>
          </a:ln>
        </p:spPr>
        <p:txBody>
          <a:bodyPr wrap="square" rtlCol="0">
            <a:spAutoFit/>
          </a:bodyPr>
          <a:lstStyle/>
          <a:p>
            <a:pPr algn="ctr"/>
            <a:r>
              <a:rPr kumimoji="1" lang="ja-JP" altLang="en-US" sz="1200" dirty="0">
                <a:solidFill>
                  <a:srgbClr val="FF0000"/>
                </a:solidFill>
              </a:rPr>
              <a:t>使用</a:t>
            </a:r>
            <a:r>
              <a:rPr lang="ja-JP" altLang="en-US" sz="1200" dirty="0">
                <a:solidFill>
                  <a:srgbClr val="FF0000"/>
                </a:solidFill>
              </a:rPr>
              <a:t>関数等</a:t>
            </a:r>
            <a:endParaRPr kumimoji="1" lang="ja-JP" altLang="en-US" sz="1200" dirty="0">
              <a:solidFill>
                <a:srgbClr val="FF0000"/>
              </a:solidFill>
            </a:endParaRPr>
          </a:p>
        </p:txBody>
      </p:sp>
      <p:graphicFrame>
        <p:nvGraphicFramePr>
          <p:cNvPr id="50" name="表 50">
            <a:extLst>
              <a:ext uri="{FF2B5EF4-FFF2-40B4-BE49-F238E27FC236}">
                <a16:creationId xmlns:a16="http://schemas.microsoft.com/office/drawing/2014/main" id="{E0073A96-E24D-9E4B-0C6C-96CFF19FB94C}"/>
              </a:ext>
            </a:extLst>
          </p:cNvPr>
          <p:cNvGraphicFramePr>
            <a:graphicFrameLocks noGrp="1"/>
          </p:cNvGraphicFramePr>
          <p:nvPr>
            <p:extLst>
              <p:ext uri="{D42A27DB-BD31-4B8C-83A1-F6EECF244321}">
                <p14:modId xmlns:p14="http://schemas.microsoft.com/office/powerpoint/2010/main" val="1268989451"/>
              </p:ext>
            </p:extLst>
          </p:nvPr>
        </p:nvGraphicFramePr>
        <p:xfrm>
          <a:off x="552597" y="7273762"/>
          <a:ext cx="4572000" cy="1026160"/>
        </p:xfrm>
        <a:graphic>
          <a:graphicData uri="http://schemas.openxmlformats.org/drawingml/2006/table">
            <a:tbl>
              <a:tblPr firstRow="1" bandRow="1">
                <a:tableStyleId>{5C22544A-7EE6-4342-B048-85BDC9FD1C3A}</a:tableStyleId>
              </a:tblPr>
              <a:tblGrid>
                <a:gridCol w="2286000">
                  <a:extLst>
                    <a:ext uri="{9D8B030D-6E8A-4147-A177-3AD203B41FA5}">
                      <a16:colId xmlns:a16="http://schemas.microsoft.com/office/drawing/2014/main" val="2894240236"/>
                    </a:ext>
                  </a:extLst>
                </a:gridCol>
                <a:gridCol w="2286000">
                  <a:extLst>
                    <a:ext uri="{9D8B030D-6E8A-4147-A177-3AD203B41FA5}">
                      <a16:colId xmlns:a16="http://schemas.microsoft.com/office/drawing/2014/main" val="525378511"/>
                    </a:ext>
                  </a:extLst>
                </a:gridCol>
              </a:tblGrid>
              <a:tr h="0">
                <a:tc>
                  <a:txBody>
                    <a:bodyPr/>
                    <a:lstStyle/>
                    <a:p>
                      <a:pPr>
                        <a:lnSpc>
                          <a:spcPts val="1320"/>
                        </a:lnSpc>
                      </a:pPr>
                      <a:r>
                        <a:rPr kumimoji="1" lang="en-US" altLang="ja-JP" sz="1100" b="0" dirty="0">
                          <a:solidFill>
                            <a:schemeClr val="tx1"/>
                          </a:solidFill>
                        </a:rPr>
                        <a:t>SUM()</a:t>
                      </a:r>
                      <a:endParaRPr kumimoji="1" lang="ja-JP" altLang="en-US" sz="1100" b="0" dirty="0">
                        <a:solidFill>
                          <a:schemeClr val="tx1"/>
                        </a:solidFill>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nSpc>
                          <a:spcPts val="1320"/>
                        </a:lnSpc>
                      </a:pPr>
                      <a:endParaRPr kumimoji="1" lang="ja-JP" altLang="en-US" sz="1100" b="0" dirty="0">
                        <a:solidFill>
                          <a:schemeClr val="tx1"/>
                        </a:solidFill>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109813454"/>
                  </a:ext>
                </a:extLst>
              </a:tr>
              <a:tr h="247484">
                <a:tc>
                  <a:txBody>
                    <a:bodyPr/>
                    <a:lstStyle/>
                    <a:p>
                      <a:pPr>
                        <a:lnSpc>
                          <a:spcPts val="1320"/>
                        </a:lnSpc>
                      </a:pPr>
                      <a:r>
                        <a:rPr kumimoji="1" lang="en-US" altLang="ja-JP" sz="1100" dirty="0"/>
                        <a:t>AVERAGE()</a:t>
                      </a:r>
                      <a:endParaRPr kumimoji="1" lang="ja-JP" altLang="en-US" sz="1100"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nSpc>
                          <a:spcPts val="1320"/>
                        </a:lnSpc>
                      </a:pPr>
                      <a:endParaRPr kumimoji="1" lang="ja-JP" altLang="en-US" sz="1100"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711163406"/>
                  </a:ext>
                </a:extLst>
              </a:tr>
              <a:tr h="143629">
                <a:tc>
                  <a:txBody>
                    <a:bodyPr/>
                    <a:lstStyle/>
                    <a:p>
                      <a:pPr>
                        <a:lnSpc>
                          <a:spcPts val="1320"/>
                        </a:lnSpc>
                      </a:pPr>
                      <a:r>
                        <a:rPr kumimoji="1" lang="en-US" altLang="ja-JP" sz="1100" dirty="0"/>
                        <a:t>STDEV.P()</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nSpc>
                          <a:spcPts val="1320"/>
                        </a:lnSpc>
                      </a:pPr>
                      <a:endParaRPr kumimoji="1" lang="ja-JP" altLang="en-US" sz="1100"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433441293"/>
                  </a:ext>
                </a:extLst>
              </a:tr>
              <a:tr h="143629">
                <a:tc>
                  <a:txBody>
                    <a:bodyPr/>
                    <a:lstStyle/>
                    <a:p>
                      <a:pPr>
                        <a:lnSpc>
                          <a:spcPts val="1320"/>
                        </a:lnSpc>
                      </a:pPr>
                      <a:r>
                        <a:rPr kumimoji="1" lang="ja-JP" altLang="en-US" sz="1100" dirty="0"/>
                        <a:t>絶対参照</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nSpc>
                          <a:spcPts val="1320"/>
                        </a:lnSpc>
                      </a:pPr>
                      <a:endParaRPr kumimoji="1" lang="ja-JP" altLang="en-US" sz="1100"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0398987"/>
                  </a:ext>
                </a:extLst>
              </a:tr>
            </a:tbl>
          </a:graphicData>
        </a:graphic>
      </p:graphicFrame>
      <p:graphicFrame>
        <p:nvGraphicFramePr>
          <p:cNvPr id="2" name="表 1">
            <a:extLst>
              <a:ext uri="{FF2B5EF4-FFF2-40B4-BE49-F238E27FC236}">
                <a16:creationId xmlns:a16="http://schemas.microsoft.com/office/drawing/2014/main" id="{2CA2DA37-DD0E-F308-90F3-5520D61EA075}"/>
              </a:ext>
            </a:extLst>
          </p:cNvPr>
          <p:cNvGraphicFramePr>
            <a:graphicFrameLocks noGrp="1"/>
          </p:cNvGraphicFramePr>
          <p:nvPr>
            <p:extLst>
              <p:ext uri="{D42A27DB-BD31-4B8C-83A1-F6EECF244321}">
                <p14:modId xmlns:p14="http://schemas.microsoft.com/office/powerpoint/2010/main" val="2771561588"/>
              </p:ext>
            </p:extLst>
          </p:nvPr>
        </p:nvGraphicFramePr>
        <p:xfrm>
          <a:off x="1153894" y="1181999"/>
          <a:ext cx="4254502" cy="2286489"/>
        </p:xfrm>
        <a:graphic>
          <a:graphicData uri="http://schemas.openxmlformats.org/drawingml/2006/table">
            <a:tbl>
              <a:tblPr/>
              <a:tblGrid>
                <a:gridCol w="685289">
                  <a:extLst>
                    <a:ext uri="{9D8B030D-6E8A-4147-A177-3AD203B41FA5}">
                      <a16:colId xmlns:a16="http://schemas.microsoft.com/office/drawing/2014/main" val="2816150479"/>
                    </a:ext>
                  </a:extLst>
                </a:gridCol>
                <a:gridCol w="685289">
                  <a:extLst>
                    <a:ext uri="{9D8B030D-6E8A-4147-A177-3AD203B41FA5}">
                      <a16:colId xmlns:a16="http://schemas.microsoft.com/office/drawing/2014/main" val="2897512889"/>
                    </a:ext>
                  </a:extLst>
                </a:gridCol>
                <a:gridCol w="685289">
                  <a:extLst>
                    <a:ext uri="{9D8B030D-6E8A-4147-A177-3AD203B41FA5}">
                      <a16:colId xmlns:a16="http://schemas.microsoft.com/office/drawing/2014/main" val="1476364493"/>
                    </a:ext>
                  </a:extLst>
                </a:gridCol>
                <a:gridCol w="685289">
                  <a:extLst>
                    <a:ext uri="{9D8B030D-6E8A-4147-A177-3AD203B41FA5}">
                      <a16:colId xmlns:a16="http://schemas.microsoft.com/office/drawing/2014/main" val="3533461123"/>
                    </a:ext>
                  </a:extLst>
                </a:gridCol>
                <a:gridCol w="828057">
                  <a:extLst>
                    <a:ext uri="{9D8B030D-6E8A-4147-A177-3AD203B41FA5}">
                      <a16:colId xmlns:a16="http://schemas.microsoft.com/office/drawing/2014/main" val="1606060949"/>
                    </a:ext>
                  </a:extLst>
                </a:gridCol>
                <a:gridCol w="685289">
                  <a:extLst>
                    <a:ext uri="{9D8B030D-6E8A-4147-A177-3AD203B41FA5}">
                      <a16:colId xmlns:a16="http://schemas.microsoft.com/office/drawing/2014/main" val="2010983175"/>
                    </a:ext>
                  </a:extLst>
                </a:gridCol>
              </a:tblGrid>
              <a:tr h="159239">
                <a:tc gridSpan="3">
                  <a:txBody>
                    <a:bodyPr/>
                    <a:lstStyle/>
                    <a:p>
                      <a:pPr algn="l" fontAlgn="b">
                        <a:lnSpc>
                          <a:spcPts val="1100"/>
                        </a:lnSpc>
                      </a:pPr>
                      <a:r>
                        <a:rPr lang="ja-JP" altLang="en-US" sz="1000" b="0" i="0" u="none" strike="noStrike" dirty="0">
                          <a:solidFill>
                            <a:srgbClr val="000000"/>
                          </a:solidFill>
                          <a:effectLst/>
                          <a:latin typeface="ＭＳ Ｐゴシック" panose="020B0600070205080204" pitchFamily="50" charset="-128"/>
                          <a:ea typeface="ＭＳ Ｐゴシック" panose="020B0600070205080204" pitchFamily="50" charset="-128"/>
                        </a:rPr>
                        <a:t>表</a:t>
                      </a:r>
                      <a:r>
                        <a:rPr lang="en-US" altLang="ja-JP" sz="10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r>
                        <a:rPr lang="ja-JP" altLang="en-US" sz="1000" b="0" i="0" u="none" strike="noStrike" dirty="0">
                          <a:solidFill>
                            <a:srgbClr val="000000"/>
                          </a:solidFill>
                          <a:effectLst/>
                          <a:latin typeface="ＭＳ Ｐゴシック" panose="020B0600070205080204" pitchFamily="50" charset="-128"/>
                          <a:ea typeface="ＭＳ Ｐゴシック" panose="020B0600070205080204" pitchFamily="50" charset="-128"/>
                        </a:rPr>
                        <a:t>成績表</a:t>
                      </a:r>
                      <a:r>
                        <a:rPr lang="en-US" altLang="ja-JP" sz="1000" b="0" i="0" u="none" strike="noStrike" dirty="0">
                          <a:solidFill>
                            <a:srgbClr val="000000"/>
                          </a:solidFill>
                          <a:effectLst/>
                          <a:latin typeface="ＭＳ Ｐゴシック" panose="020B0600070205080204" pitchFamily="50" charset="-128"/>
                          <a:ea typeface="ＭＳ Ｐゴシック" panose="020B0600070205080204" pitchFamily="50" charset="-128"/>
                        </a:rPr>
                        <a:t>(</a:t>
                      </a:r>
                      <a:r>
                        <a:rPr lang="ja-JP" altLang="en-US" sz="1000" b="0" i="0" u="none" strike="noStrike" dirty="0">
                          <a:solidFill>
                            <a:srgbClr val="000000"/>
                          </a:solidFill>
                          <a:effectLst/>
                          <a:latin typeface="ＭＳ Ｐゴシック" panose="020B0600070205080204" pitchFamily="50" charset="-128"/>
                          <a:ea typeface="ＭＳ Ｐゴシック" panose="020B0600070205080204" pitchFamily="50" charset="-128"/>
                        </a:rPr>
                        <a:t>偏差値あり</a:t>
                      </a:r>
                      <a:r>
                        <a:rPr lang="en-US" altLang="ja-JP" sz="1000" b="0" i="0" u="none" strike="noStrike" dirty="0">
                          <a:solidFill>
                            <a:srgbClr val="000000"/>
                          </a:solidFill>
                          <a:effectLst/>
                          <a:latin typeface="ＭＳ Ｐゴシック" panose="020B0600070205080204" pitchFamily="50" charset="-128"/>
                          <a:ea typeface="ＭＳ Ｐゴシック" panose="020B0600070205080204" pitchFamily="50" charset="-128"/>
                        </a:rPr>
                        <a:t>)</a:t>
                      </a: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a:txBody>
                    <a:bodyPr/>
                    <a:lstStyle/>
                    <a:p>
                      <a:pPr algn="l" fontAlgn="b">
                        <a:lnSpc>
                          <a:spcPts val="1100"/>
                        </a:lnSpc>
                      </a:pPr>
                      <a:endParaRPr lang="ja-JP" altLang="en-US" sz="1000" b="1"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t">
                        <a:lnSpc>
                          <a:spcPts val="1100"/>
                        </a:lnSpc>
                      </a:pPr>
                      <a:endParaRPr lang="ja-JP" altLang="en-US" sz="1000" b="0" i="0" u="none" strike="noStrike">
                        <a:solidFill>
                          <a:srgbClr val="000000"/>
                        </a:solidFill>
                        <a:effectLst/>
                        <a:latin typeface="游ゴシック" panose="020B0400000000000000" pitchFamily="50" charset="-128"/>
                        <a:ea typeface="游ゴシック" panose="020B0400000000000000" pitchFamily="50" charset="-128"/>
                      </a:endParaRPr>
                    </a:p>
                  </a:txBody>
                  <a:tcPr marL="9525" marR="9525" marT="9525" marB="0">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t">
                        <a:lnSpc>
                          <a:spcPts val="1100"/>
                        </a:lnSpc>
                      </a:pPr>
                      <a:endParaRPr lang="ja-JP" altLang="en-US" sz="1000" b="0" i="0" u="none" strike="noStrike">
                        <a:solidFill>
                          <a:srgbClr val="000000"/>
                        </a:solidFill>
                        <a:effectLst/>
                        <a:latin typeface="游ゴシック" panose="020B0400000000000000" pitchFamily="50" charset="-128"/>
                        <a:ea typeface="游ゴシック" panose="020B0400000000000000" pitchFamily="50" charset="-128"/>
                      </a:endParaRPr>
                    </a:p>
                  </a:txBody>
                  <a:tcPr marL="9525" marR="9525" marT="9525" marB="0">
                    <a:lnL>
                      <a:noFill/>
                    </a:lnL>
                    <a:lnR>
                      <a:noFill/>
                    </a:lnR>
                    <a:lnT>
                      <a:noFill/>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239027118"/>
                  </a:ext>
                </a:extLst>
              </a:tr>
              <a:tr h="147444">
                <a:tc>
                  <a:txBody>
                    <a:bodyPr/>
                    <a:lstStyle/>
                    <a:p>
                      <a:pPr algn="l" fontAlgn="ctr">
                        <a:lnSpc>
                          <a:spcPts val="1100"/>
                        </a:lnSpc>
                      </a:pPr>
                      <a:r>
                        <a:rPr lang="ja-JP" altLang="en-US" sz="1000" b="0" i="0" u="none" strike="noStrike" dirty="0">
                          <a:solidFill>
                            <a:srgbClr val="000000"/>
                          </a:solidFill>
                          <a:effectLst/>
                          <a:latin typeface="游ゴシック" panose="020B0400000000000000" pitchFamily="50" charset="-128"/>
                          <a:ea typeface="游ゴシック" panose="020B0400000000000000" pitchFamily="50" charset="-128"/>
                        </a:rPr>
                        <a:t>番号</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lnSpc>
                          <a:spcPts val="1100"/>
                        </a:lnSpc>
                      </a:pPr>
                      <a:r>
                        <a:rPr lang="ja-JP" altLang="en-US" sz="1000" b="0" i="0" u="none" strike="noStrike" dirty="0">
                          <a:solidFill>
                            <a:srgbClr val="000000"/>
                          </a:solidFill>
                          <a:effectLst/>
                          <a:latin typeface="游ゴシック" panose="020B0400000000000000" pitchFamily="50" charset="-128"/>
                          <a:ea typeface="游ゴシック" panose="020B0400000000000000" pitchFamily="50" charset="-128"/>
                        </a:rPr>
                        <a:t>生徒名</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lnSpc>
                          <a:spcPts val="1100"/>
                        </a:lnSpc>
                      </a:pPr>
                      <a:r>
                        <a:rPr lang="ja-JP" altLang="en-US" sz="1000" b="0" i="0" u="none" strike="noStrike">
                          <a:solidFill>
                            <a:srgbClr val="000000"/>
                          </a:solidFill>
                          <a:effectLst/>
                          <a:latin typeface="游ゴシック" panose="020B0400000000000000" pitchFamily="50" charset="-128"/>
                          <a:ea typeface="游ゴシック" panose="020B0400000000000000" pitchFamily="50" charset="-128"/>
                        </a:rPr>
                        <a:t>演習得点</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lnSpc>
                          <a:spcPts val="1100"/>
                        </a:lnSpc>
                      </a:pPr>
                      <a:r>
                        <a:rPr lang="ja-JP" altLang="en-US" sz="1000" b="0" i="0" u="none" strike="noStrike" dirty="0">
                          <a:solidFill>
                            <a:srgbClr val="000000"/>
                          </a:solidFill>
                          <a:effectLst/>
                          <a:latin typeface="游ゴシック" panose="020B0400000000000000" pitchFamily="50" charset="-128"/>
                          <a:ea typeface="游ゴシック" panose="020B0400000000000000" pitchFamily="50" charset="-128"/>
                        </a:rPr>
                        <a:t>テスト得点</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lnSpc>
                          <a:spcPts val="1100"/>
                        </a:lnSpc>
                      </a:pPr>
                      <a:r>
                        <a:rPr lang="ja-JP" altLang="en-US" sz="1000" b="0" i="0" u="none" strike="noStrike">
                          <a:solidFill>
                            <a:srgbClr val="000000"/>
                          </a:solidFill>
                          <a:effectLst/>
                          <a:latin typeface="游ゴシック" panose="020B0400000000000000" pitchFamily="50" charset="-128"/>
                          <a:ea typeface="游ゴシック" panose="020B0400000000000000" pitchFamily="50" charset="-128"/>
                        </a:rPr>
                        <a:t>合計得点</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lnSpc>
                          <a:spcPts val="1100"/>
                        </a:lnSpc>
                      </a:pPr>
                      <a:r>
                        <a:rPr lang="ja-JP" altLang="en-US" sz="1000" b="0" i="0" u="none" strike="noStrike">
                          <a:solidFill>
                            <a:srgbClr val="000000"/>
                          </a:solidFill>
                          <a:effectLst/>
                          <a:latin typeface="游ゴシック" panose="020B0400000000000000" pitchFamily="50" charset="-128"/>
                          <a:ea typeface="游ゴシック" panose="020B0400000000000000" pitchFamily="50" charset="-128"/>
                        </a:rPr>
                        <a:t>偏差値</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912910250"/>
                  </a:ext>
                </a:extLst>
              </a:tr>
              <a:tr h="147444">
                <a:tc>
                  <a:txBody>
                    <a:bodyPr/>
                    <a:lstStyle/>
                    <a:p>
                      <a:pPr algn="r" fontAlgn="ctr">
                        <a:lnSpc>
                          <a:spcPts val="1100"/>
                        </a:lnSpc>
                      </a:pPr>
                      <a:r>
                        <a:rPr lang="en-US" altLang="ja-JP" sz="1000" b="0" i="0" u="none" strike="noStrike">
                          <a:solidFill>
                            <a:srgbClr val="000000"/>
                          </a:solidFill>
                          <a:effectLst/>
                          <a:latin typeface="游ゴシック" panose="020B0400000000000000" pitchFamily="50" charset="-128"/>
                          <a:ea typeface="游ゴシック" panose="020B0400000000000000" pitchFamily="50" charset="-128"/>
                        </a:rPr>
                        <a:t>1</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lnSpc>
                          <a:spcPts val="1100"/>
                        </a:lnSpc>
                      </a:pPr>
                      <a:r>
                        <a:rPr lang="ja-JP" altLang="en-US" sz="1000" b="0" i="0" u="none" strike="noStrike" dirty="0">
                          <a:solidFill>
                            <a:srgbClr val="000000"/>
                          </a:solidFill>
                          <a:effectLst/>
                          <a:latin typeface="游ゴシック" panose="020B0400000000000000" pitchFamily="50" charset="-128"/>
                          <a:ea typeface="游ゴシック" panose="020B0400000000000000" pitchFamily="50" charset="-128"/>
                        </a:rPr>
                        <a:t>名前</a:t>
                      </a:r>
                      <a:r>
                        <a:rPr lang="en-US" altLang="ja-JP" sz="1000" b="0" i="0" u="none" strike="noStrike" dirty="0">
                          <a:solidFill>
                            <a:srgbClr val="000000"/>
                          </a:solidFill>
                          <a:effectLst/>
                          <a:latin typeface="游ゴシック" panose="020B0400000000000000" pitchFamily="50" charset="-128"/>
                          <a:ea typeface="游ゴシック" panose="020B0400000000000000" pitchFamily="50" charset="-128"/>
                        </a:rPr>
                        <a:t>1</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lnSpc>
                          <a:spcPts val="1100"/>
                        </a:lnSpc>
                      </a:pPr>
                      <a:r>
                        <a:rPr lang="en-US" altLang="ja-JP" sz="1000" b="0" i="0" u="none" strike="noStrike">
                          <a:solidFill>
                            <a:srgbClr val="000000"/>
                          </a:solidFill>
                          <a:effectLst/>
                          <a:latin typeface="游ゴシック" panose="020B0400000000000000" pitchFamily="50" charset="-128"/>
                          <a:ea typeface="游ゴシック" panose="020B0400000000000000" pitchFamily="50" charset="-128"/>
                        </a:rPr>
                        <a:t>30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lnSpc>
                          <a:spcPts val="1100"/>
                        </a:lnSpc>
                      </a:pPr>
                      <a:r>
                        <a:rPr lang="en-US" altLang="ja-JP" sz="1000" b="0" i="0" u="none" strike="noStrike">
                          <a:solidFill>
                            <a:srgbClr val="000000"/>
                          </a:solidFill>
                          <a:effectLst/>
                          <a:latin typeface="游ゴシック" panose="020B0400000000000000" pitchFamily="50" charset="-128"/>
                          <a:ea typeface="游ゴシック" panose="020B0400000000000000" pitchFamily="50" charset="-128"/>
                        </a:rPr>
                        <a:t>29</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lnSpc>
                          <a:spcPts val="1100"/>
                        </a:lnSpc>
                      </a:pPr>
                      <a:r>
                        <a:rPr lang="en-US" altLang="ja-JP" sz="1000" b="0" i="0" u="none" strike="noStrike">
                          <a:solidFill>
                            <a:srgbClr val="000000"/>
                          </a:solidFill>
                          <a:effectLst/>
                          <a:latin typeface="游ゴシック" panose="020B0400000000000000" pitchFamily="50" charset="-128"/>
                          <a:ea typeface="游ゴシック" panose="020B0400000000000000" pitchFamily="50" charset="-128"/>
                        </a:rPr>
                        <a:t>59</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r" fontAlgn="b">
                        <a:lnSpc>
                          <a:spcPts val="1100"/>
                        </a:lnSpc>
                      </a:pPr>
                      <a:r>
                        <a:rPr lang="en-US" altLang="ja-JP" sz="1000" b="0" i="0" u="none" strike="noStrike">
                          <a:solidFill>
                            <a:srgbClr val="000000"/>
                          </a:solidFill>
                          <a:effectLst/>
                          <a:latin typeface="游ゴシック" panose="020B0400000000000000" pitchFamily="50" charset="-128"/>
                          <a:ea typeface="游ゴシック" panose="020B0400000000000000" pitchFamily="50" charset="-128"/>
                        </a:rPr>
                        <a:t>41.6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extLst>
                  <a:ext uri="{0D108BD9-81ED-4DB2-BD59-A6C34878D82A}">
                    <a16:rowId xmlns:a16="http://schemas.microsoft.com/office/drawing/2014/main" val="3687668124"/>
                  </a:ext>
                </a:extLst>
              </a:tr>
              <a:tr h="147444">
                <a:tc>
                  <a:txBody>
                    <a:bodyPr/>
                    <a:lstStyle/>
                    <a:p>
                      <a:pPr algn="r" fontAlgn="ctr">
                        <a:lnSpc>
                          <a:spcPts val="1100"/>
                        </a:lnSpc>
                      </a:pPr>
                      <a:r>
                        <a:rPr lang="en-US" altLang="ja-JP" sz="1000" b="0" i="0" u="none" strike="noStrike">
                          <a:solidFill>
                            <a:srgbClr val="000000"/>
                          </a:solidFill>
                          <a:effectLst/>
                          <a:latin typeface="游ゴシック" panose="020B0400000000000000" pitchFamily="50" charset="-128"/>
                          <a:ea typeface="游ゴシック" panose="020B0400000000000000" pitchFamily="50" charset="-128"/>
                        </a:rPr>
                        <a:t>2</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lnSpc>
                          <a:spcPts val="1100"/>
                        </a:lnSpc>
                      </a:pPr>
                      <a:r>
                        <a:rPr lang="ja-JP" altLang="en-US" sz="1000" b="0" i="0" u="none" strike="noStrike">
                          <a:solidFill>
                            <a:srgbClr val="000000"/>
                          </a:solidFill>
                          <a:effectLst/>
                          <a:latin typeface="游ゴシック" panose="020B0400000000000000" pitchFamily="50" charset="-128"/>
                          <a:ea typeface="游ゴシック" panose="020B0400000000000000" pitchFamily="50" charset="-128"/>
                        </a:rPr>
                        <a:t>名前</a:t>
                      </a:r>
                      <a:r>
                        <a:rPr lang="en-US" altLang="ja-JP" sz="1000" b="0" i="0" u="none" strike="noStrike">
                          <a:solidFill>
                            <a:srgbClr val="000000"/>
                          </a:solidFill>
                          <a:effectLst/>
                          <a:latin typeface="游ゴシック" panose="020B0400000000000000" pitchFamily="50" charset="-128"/>
                          <a:ea typeface="游ゴシック" panose="020B0400000000000000" pitchFamily="50" charset="-128"/>
                        </a:rPr>
                        <a:t>2</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lnSpc>
                          <a:spcPts val="1100"/>
                        </a:lnSpc>
                      </a:pPr>
                      <a:r>
                        <a:rPr lang="en-US" altLang="ja-JP" sz="1000" b="0" i="0" u="none" strike="noStrike" dirty="0">
                          <a:solidFill>
                            <a:srgbClr val="000000"/>
                          </a:solidFill>
                          <a:effectLst/>
                          <a:latin typeface="游ゴシック" panose="020B0400000000000000" pitchFamily="50" charset="-128"/>
                          <a:ea typeface="游ゴシック" panose="020B0400000000000000" pitchFamily="50" charset="-128"/>
                        </a:rPr>
                        <a:t>44</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lnSpc>
                          <a:spcPts val="1100"/>
                        </a:lnSpc>
                      </a:pPr>
                      <a:r>
                        <a:rPr lang="en-US" altLang="ja-JP" sz="1000" b="0" i="0" u="none" strike="noStrike">
                          <a:solidFill>
                            <a:srgbClr val="000000"/>
                          </a:solidFill>
                          <a:effectLst/>
                          <a:latin typeface="游ゴシック" panose="020B0400000000000000" pitchFamily="50" charset="-128"/>
                          <a:ea typeface="游ゴシック" panose="020B0400000000000000" pitchFamily="50" charset="-128"/>
                        </a:rPr>
                        <a:t>25</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lnSpc>
                          <a:spcPts val="1100"/>
                        </a:lnSpc>
                      </a:pPr>
                      <a:r>
                        <a:rPr lang="en-US" altLang="ja-JP" sz="1000" b="0" i="0" u="none" strike="noStrike">
                          <a:solidFill>
                            <a:srgbClr val="000000"/>
                          </a:solidFill>
                          <a:effectLst/>
                          <a:latin typeface="游ゴシック" panose="020B0400000000000000" pitchFamily="50" charset="-128"/>
                          <a:ea typeface="游ゴシック" panose="020B0400000000000000" pitchFamily="50" charset="-128"/>
                        </a:rPr>
                        <a:t>69</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8CCE4"/>
                    </a:solidFill>
                  </a:tcPr>
                </a:tc>
                <a:tc>
                  <a:txBody>
                    <a:bodyPr/>
                    <a:lstStyle/>
                    <a:p>
                      <a:pPr algn="r" fontAlgn="b">
                        <a:lnSpc>
                          <a:spcPts val="1100"/>
                        </a:lnSpc>
                      </a:pPr>
                      <a:r>
                        <a:rPr lang="en-US" altLang="ja-JP" sz="1000" b="0" i="0" u="none" strike="noStrike">
                          <a:solidFill>
                            <a:srgbClr val="000000"/>
                          </a:solidFill>
                          <a:effectLst/>
                          <a:latin typeface="游ゴシック" panose="020B0400000000000000" pitchFamily="50" charset="-128"/>
                          <a:ea typeface="游ゴシック" panose="020B0400000000000000" pitchFamily="50" charset="-128"/>
                        </a:rPr>
                        <a:t>54.2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8CCE4"/>
                    </a:solidFill>
                  </a:tcPr>
                </a:tc>
                <a:extLst>
                  <a:ext uri="{0D108BD9-81ED-4DB2-BD59-A6C34878D82A}">
                    <a16:rowId xmlns:a16="http://schemas.microsoft.com/office/drawing/2014/main" val="1692919730"/>
                  </a:ext>
                </a:extLst>
              </a:tr>
              <a:tr h="147444">
                <a:tc>
                  <a:txBody>
                    <a:bodyPr/>
                    <a:lstStyle/>
                    <a:p>
                      <a:pPr algn="r" fontAlgn="ctr">
                        <a:lnSpc>
                          <a:spcPts val="1100"/>
                        </a:lnSpc>
                      </a:pPr>
                      <a:r>
                        <a:rPr lang="en-US" altLang="ja-JP" sz="1000" b="0" i="0" u="none" strike="noStrike">
                          <a:solidFill>
                            <a:srgbClr val="000000"/>
                          </a:solidFill>
                          <a:effectLst/>
                          <a:latin typeface="游ゴシック" panose="020B0400000000000000" pitchFamily="50" charset="-128"/>
                          <a:ea typeface="游ゴシック" panose="020B0400000000000000" pitchFamily="50" charset="-128"/>
                        </a:rPr>
                        <a:t>3</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lnSpc>
                          <a:spcPts val="1100"/>
                        </a:lnSpc>
                      </a:pPr>
                      <a:r>
                        <a:rPr lang="ja-JP" altLang="en-US" sz="1000" b="0" i="0" u="none" strike="noStrike">
                          <a:solidFill>
                            <a:srgbClr val="000000"/>
                          </a:solidFill>
                          <a:effectLst/>
                          <a:latin typeface="游ゴシック" panose="020B0400000000000000" pitchFamily="50" charset="-128"/>
                          <a:ea typeface="游ゴシック" panose="020B0400000000000000" pitchFamily="50" charset="-128"/>
                        </a:rPr>
                        <a:t>名前</a:t>
                      </a:r>
                      <a:r>
                        <a:rPr lang="en-US" altLang="ja-JP" sz="1000" b="0" i="0" u="none" strike="noStrike">
                          <a:solidFill>
                            <a:srgbClr val="000000"/>
                          </a:solidFill>
                          <a:effectLst/>
                          <a:latin typeface="游ゴシック" panose="020B0400000000000000" pitchFamily="50" charset="-128"/>
                          <a:ea typeface="游ゴシック" panose="020B0400000000000000" pitchFamily="50" charset="-128"/>
                        </a:rPr>
                        <a:t>3</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lnSpc>
                          <a:spcPts val="1100"/>
                        </a:lnSpc>
                      </a:pPr>
                      <a:r>
                        <a:rPr lang="en-US" altLang="ja-JP" sz="1000" b="0" i="0" u="none" strike="noStrike" dirty="0">
                          <a:solidFill>
                            <a:srgbClr val="000000"/>
                          </a:solidFill>
                          <a:effectLst/>
                          <a:latin typeface="游ゴシック" panose="020B0400000000000000" pitchFamily="50" charset="-128"/>
                          <a:ea typeface="游ゴシック" panose="020B0400000000000000" pitchFamily="50" charset="-128"/>
                        </a:rPr>
                        <a:t>39</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lnSpc>
                          <a:spcPts val="1100"/>
                        </a:lnSpc>
                      </a:pPr>
                      <a:r>
                        <a:rPr lang="en-US" altLang="ja-JP" sz="1000" b="0" i="0" u="none" strike="noStrike">
                          <a:solidFill>
                            <a:srgbClr val="000000"/>
                          </a:solidFill>
                          <a:effectLst/>
                          <a:latin typeface="游ゴシック" panose="020B0400000000000000" pitchFamily="50" charset="-128"/>
                          <a:ea typeface="游ゴシック" panose="020B0400000000000000" pitchFamily="50" charset="-128"/>
                        </a:rPr>
                        <a:t>21</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lnSpc>
                          <a:spcPts val="1100"/>
                        </a:lnSpc>
                      </a:pPr>
                      <a:r>
                        <a:rPr lang="en-US" altLang="ja-JP" sz="1000" b="0" i="0" u="none" strike="noStrike">
                          <a:solidFill>
                            <a:srgbClr val="000000"/>
                          </a:solidFill>
                          <a:effectLst/>
                          <a:latin typeface="游ゴシック" panose="020B0400000000000000" pitchFamily="50" charset="-128"/>
                          <a:ea typeface="游ゴシック" panose="020B0400000000000000" pitchFamily="50" charset="-128"/>
                        </a:rPr>
                        <a:t>60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8CCE4"/>
                    </a:solidFill>
                  </a:tcPr>
                </a:tc>
                <a:tc>
                  <a:txBody>
                    <a:bodyPr/>
                    <a:lstStyle/>
                    <a:p>
                      <a:pPr algn="r" fontAlgn="b">
                        <a:lnSpc>
                          <a:spcPts val="1100"/>
                        </a:lnSpc>
                      </a:pPr>
                      <a:r>
                        <a:rPr lang="en-US" altLang="ja-JP" sz="1000" b="0" i="0" u="none" strike="noStrike">
                          <a:solidFill>
                            <a:srgbClr val="000000"/>
                          </a:solidFill>
                          <a:effectLst/>
                          <a:latin typeface="游ゴシック" panose="020B0400000000000000" pitchFamily="50" charset="-128"/>
                          <a:ea typeface="游ゴシック" panose="020B0400000000000000" pitchFamily="50" charset="-128"/>
                        </a:rPr>
                        <a:t>42.8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8CCE4"/>
                    </a:solidFill>
                  </a:tcPr>
                </a:tc>
                <a:extLst>
                  <a:ext uri="{0D108BD9-81ED-4DB2-BD59-A6C34878D82A}">
                    <a16:rowId xmlns:a16="http://schemas.microsoft.com/office/drawing/2014/main" val="2957242162"/>
                  </a:ext>
                </a:extLst>
              </a:tr>
              <a:tr h="147444">
                <a:tc>
                  <a:txBody>
                    <a:bodyPr/>
                    <a:lstStyle/>
                    <a:p>
                      <a:pPr algn="r" fontAlgn="ctr">
                        <a:lnSpc>
                          <a:spcPts val="1100"/>
                        </a:lnSpc>
                      </a:pPr>
                      <a:r>
                        <a:rPr lang="en-US" altLang="ja-JP" sz="1000" b="0" i="0" u="none" strike="noStrike">
                          <a:solidFill>
                            <a:srgbClr val="000000"/>
                          </a:solidFill>
                          <a:effectLst/>
                          <a:latin typeface="游ゴシック" panose="020B0400000000000000" pitchFamily="50" charset="-128"/>
                          <a:ea typeface="游ゴシック" panose="020B0400000000000000" pitchFamily="50" charset="-128"/>
                        </a:rPr>
                        <a:t>4</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lnSpc>
                          <a:spcPts val="1100"/>
                        </a:lnSpc>
                      </a:pPr>
                      <a:r>
                        <a:rPr lang="ja-JP" altLang="en-US" sz="1000" b="0" i="0" u="none" strike="noStrike">
                          <a:solidFill>
                            <a:srgbClr val="000000"/>
                          </a:solidFill>
                          <a:effectLst/>
                          <a:latin typeface="游ゴシック" panose="020B0400000000000000" pitchFamily="50" charset="-128"/>
                          <a:ea typeface="游ゴシック" panose="020B0400000000000000" pitchFamily="50" charset="-128"/>
                        </a:rPr>
                        <a:t>名前</a:t>
                      </a:r>
                      <a:r>
                        <a:rPr lang="en-US" altLang="ja-JP" sz="1000" b="0" i="0" u="none" strike="noStrike">
                          <a:solidFill>
                            <a:srgbClr val="000000"/>
                          </a:solidFill>
                          <a:effectLst/>
                          <a:latin typeface="游ゴシック" panose="020B0400000000000000" pitchFamily="50" charset="-128"/>
                          <a:ea typeface="游ゴシック" panose="020B0400000000000000" pitchFamily="50" charset="-128"/>
                        </a:rPr>
                        <a:t>4</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lnSpc>
                          <a:spcPts val="1100"/>
                        </a:lnSpc>
                      </a:pPr>
                      <a:r>
                        <a:rPr lang="en-US" altLang="ja-JP" sz="1000" b="0" i="0" u="none" strike="noStrike">
                          <a:solidFill>
                            <a:srgbClr val="000000"/>
                          </a:solidFill>
                          <a:effectLst/>
                          <a:latin typeface="游ゴシック" panose="020B0400000000000000" pitchFamily="50" charset="-128"/>
                          <a:ea typeface="游ゴシック" panose="020B0400000000000000" pitchFamily="50" charset="-128"/>
                        </a:rPr>
                        <a:t>40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lnSpc>
                          <a:spcPts val="1100"/>
                        </a:lnSpc>
                      </a:pPr>
                      <a:r>
                        <a:rPr lang="en-US" altLang="ja-JP" sz="1000" b="0" i="0" u="none" strike="noStrike" dirty="0">
                          <a:solidFill>
                            <a:srgbClr val="000000"/>
                          </a:solidFill>
                          <a:effectLst/>
                          <a:latin typeface="游ゴシック" panose="020B0400000000000000" pitchFamily="50" charset="-128"/>
                          <a:ea typeface="游ゴシック" panose="020B0400000000000000" pitchFamily="50" charset="-128"/>
                        </a:rPr>
                        <a:t>25</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lnSpc>
                          <a:spcPts val="1100"/>
                        </a:lnSpc>
                      </a:pPr>
                      <a:r>
                        <a:rPr lang="en-US" altLang="ja-JP" sz="1000" b="0" i="0" u="none" strike="noStrike">
                          <a:solidFill>
                            <a:srgbClr val="000000"/>
                          </a:solidFill>
                          <a:effectLst/>
                          <a:latin typeface="游ゴシック" panose="020B0400000000000000" pitchFamily="50" charset="-128"/>
                          <a:ea typeface="游ゴシック" panose="020B0400000000000000" pitchFamily="50" charset="-128"/>
                        </a:rPr>
                        <a:t>65</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8CCE4"/>
                    </a:solidFill>
                  </a:tcPr>
                </a:tc>
                <a:tc>
                  <a:txBody>
                    <a:bodyPr/>
                    <a:lstStyle/>
                    <a:p>
                      <a:pPr algn="r" fontAlgn="b">
                        <a:lnSpc>
                          <a:spcPts val="1100"/>
                        </a:lnSpc>
                      </a:pPr>
                      <a:r>
                        <a:rPr lang="en-US" altLang="ja-JP" sz="1000" b="0" i="0" u="none" strike="noStrike">
                          <a:solidFill>
                            <a:srgbClr val="000000"/>
                          </a:solidFill>
                          <a:effectLst/>
                          <a:latin typeface="游ゴシック" panose="020B0400000000000000" pitchFamily="50" charset="-128"/>
                          <a:ea typeface="游ゴシック" panose="020B0400000000000000" pitchFamily="50" charset="-128"/>
                        </a:rPr>
                        <a:t>49.1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8CCE4"/>
                    </a:solidFill>
                  </a:tcPr>
                </a:tc>
                <a:extLst>
                  <a:ext uri="{0D108BD9-81ED-4DB2-BD59-A6C34878D82A}">
                    <a16:rowId xmlns:a16="http://schemas.microsoft.com/office/drawing/2014/main" val="3569134721"/>
                  </a:ext>
                </a:extLst>
              </a:tr>
              <a:tr h="147444">
                <a:tc>
                  <a:txBody>
                    <a:bodyPr/>
                    <a:lstStyle/>
                    <a:p>
                      <a:pPr algn="r" fontAlgn="ctr">
                        <a:lnSpc>
                          <a:spcPts val="1100"/>
                        </a:lnSpc>
                      </a:pPr>
                      <a:r>
                        <a:rPr lang="en-US" altLang="ja-JP" sz="1000" b="0" i="0" u="none" strike="noStrike">
                          <a:solidFill>
                            <a:srgbClr val="000000"/>
                          </a:solidFill>
                          <a:effectLst/>
                          <a:latin typeface="游ゴシック" panose="020B0400000000000000" pitchFamily="50" charset="-128"/>
                          <a:ea typeface="游ゴシック" panose="020B0400000000000000" pitchFamily="50" charset="-128"/>
                        </a:rPr>
                        <a:t>5</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lnSpc>
                          <a:spcPts val="1100"/>
                        </a:lnSpc>
                      </a:pPr>
                      <a:r>
                        <a:rPr lang="ja-JP" altLang="en-US" sz="1000" b="0" i="0" u="none" strike="noStrike">
                          <a:solidFill>
                            <a:srgbClr val="000000"/>
                          </a:solidFill>
                          <a:effectLst/>
                          <a:latin typeface="游ゴシック" panose="020B0400000000000000" pitchFamily="50" charset="-128"/>
                          <a:ea typeface="游ゴシック" panose="020B0400000000000000" pitchFamily="50" charset="-128"/>
                        </a:rPr>
                        <a:t>名前</a:t>
                      </a:r>
                      <a:r>
                        <a:rPr lang="en-US" altLang="ja-JP" sz="1000" b="0" i="0" u="none" strike="noStrike">
                          <a:solidFill>
                            <a:srgbClr val="000000"/>
                          </a:solidFill>
                          <a:effectLst/>
                          <a:latin typeface="游ゴシック" panose="020B0400000000000000" pitchFamily="50" charset="-128"/>
                          <a:ea typeface="游ゴシック" panose="020B0400000000000000" pitchFamily="50" charset="-128"/>
                        </a:rPr>
                        <a:t>5</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lnSpc>
                          <a:spcPts val="1100"/>
                        </a:lnSpc>
                      </a:pPr>
                      <a:r>
                        <a:rPr lang="en-US" altLang="ja-JP" sz="1000" b="0" i="0" u="none" strike="noStrike">
                          <a:solidFill>
                            <a:srgbClr val="000000"/>
                          </a:solidFill>
                          <a:effectLst/>
                          <a:latin typeface="游ゴシック" panose="020B0400000000000000" pitchFamily="50" charset="-128"/>
                          <a:ea typeface="游ゴシック" panose="020B0400000000000000" pitchFamily="50" charset="-128"/>
                        </a:rPr>
                        <a:t>27</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lnSpc>
                          <a:spcPts val="1100"/>
                        </a:lnSpc>
                      </a:pPr>
                      <a:r>
                        <a:rPr lang="en-US" altLang="ja-JP" sz="1000" b="0" i="0" u="none" strike="noStrike">
                          <a:solidFill>
                            <a:srgbClr val="000000"/>
                          </a:solidFill>
                          <a:effectLst/>
                          <a:latin typeface="游ゴシック" panose="020B0400000000000000" pitchFamily="50" charset="-128"/>
                          <a:ea typeface="游ゴシック" panose="020B0400000000000000" pitchFamily="50" charset="-128"/>
                        </a:rPr>
                        <a:t>38</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lnSpc>
                          <a:spcPts val="1100"/>
                        </a:lnSpc>
                      </a:pPr>
                      <a:r>
                        <a:rPr lang="en-US" altLang="ja-JP" sz="1000" b="0" i="0" u="none" strike="noStrike">
                          <a:solidFill>
                            <a:srgbClr val="000000"/>
                          </a:solidFill>
                          <a:effectLst/>
                          <a:latin typeface="游ゴシック" panose="020B0400000000000000" pitchFamily="50" charset="-128"/>
                          <a:ea typeface="游ゴシック" panose="020B0400000000000000" pitchFamily="50" charset="-128"/>
                        </a:rPr>
                        <a:t>65</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8CCE4"/>
                    </a:solidFill>
                  </a:tcPr>
                </a:tc>
                <a:tc>
                  <a:txBody>
                    <a:bodyPr/>
                    <a:lstStyle/>
                    <a:p>
                      <a:pPr algn="r" fontAlgn="b">
                        <a:lnSpc>
                          <a:spcPts val="1100"/>
                        </a:lnSpc>
                      </a:pPr>
                      <a:r>
                        <a:rPr lang="en-US" altLang="ja-JP" sz="1000" b="0" i="0" u="none" strike="noStrike">
                          <a:solidFill>
                            <a:srgbClr val="000000"/>
                          </a:solidFill>
                          <a:effectLst/>
                          <a:latin typeface="游ゴシック" panose="020B0400000000000000" pitchFamily="50" charset="-128"/>
                          <a:ea typeface="游ゴシック" panose="020B0400000000000000" pitchFamily="50" charset="-128"/>
                        </a:rPr>
                        <a:t>49.1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8CCE4"/>
                    </a:solidFill>
                  </a:tcPr>
                </a:tc>
                <a:extLst>
                  <a:ext uri="{0D108BD9-81ED-4DB2-BD59-A6C34878D82A}">
                    <a16:rowId xmlns:a16="http://schemas.microsoft.com/office/drawing/2014/main" val="1601443775"/>
                  </a:ext>
                </a:extLst>
              </a:tr>
              <a:tr h="147444">
                <a:tc>
                  <a:txBody>
                    <a:bodyPr/>
                    <a:lstStyle/>
                    <a:p>
                      <a:pPr algn="r" fontAlgn="ctr">
                        <a:lnSpc>
                          <a:spcPts val="1100"/>
                        </a:lnSpc>
                      </a:pPr>
                      <a:r>
                        <a:rPr lang="en-US" altLang="ja-JP" sz="1000" b="0" i="0" u="none" strike="noStrike">
                          <a:solidFill>
                            <a:srgbClr val="000000"/>
                          </a:solidFill>
                          <a:effectLst/>
                          <a:latin typeface="游ゴシック" panose="020B0400000000000000" pitchFamily="50" charset="-128"/>
                          <a:ea typeface="游ゴシック" panose="020B0400000000000000" pitchFamily="50" charset="-128"/>
                        </a:rPr>
                        <a:t>6</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lnSpc>
                          <a:spcPts val="1100"/>
                        </a:lnSpc>
                      </a:pPr>
                      <a:r>
                        <a:rPr lang="ja-JP" altLang="en-US" sz="1000" b="0" i="0" u="none" strike="noStrike">
                          <a:solidFill>
                            <a:srgbClr val="000000"/>
                          </a:solidFill>
                          <a:effectLst/>
                          <a:latin typeface="游ゴシック" panose="020B0400000000000000" pitchFamily="50" charset="-128"/>
                          <a:ea typeface="游ゴシック" panose="020B0400000000000000" pitchFamily="50" charset="-128"/>
                        </a:rPr>
                        <a:t>名前</a:t>
                      </a:r>
                      <a:r>
                        <a:rPr lang="en-US" altLang="ja-JP" sz="1000" b="0" i="0" u="none" strike="noStrike">
                          <a:solidFill>
                            <a:srgbClr val="000000"/>
                          </a:solidFill>
                          <a:effectLst/>
                          <a:latin typeface="游ゴシック" panose="020B0400000000000000" pitchFamily="50" charset="-128"/>
                          <a:ea typeface="游ゴシック" panose="020B0400000000000000" pitchFamily="50" charset="-128"/>
                        </a:rPr>
                        <a:t>6</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lnSpc>
                          <a:spcPts val="1100"/>
                        </a:lnSpc>
                      </a:pPr>
                      <a:r>
                        <a:rPr lang="en-US" altLang="ja-JP" sz="1000" b="0" i="0" u="none" strike="noStrike">
                          <a:solidFill>
                            <a:srgbClr val="000000"/>
                          </a:solidFill>
                          <a:effectLst/>
                          <a:latin typeface="游ゴシック" panose="020B0400000000000000" pitchFamily="50" charset="-128"/>
                          <a:ea typeface="游ゴシック" panose="020B0400000000000000" pitchFamily="50" charset="-128"/>
                        </a:rPr>
                        <a:t>34</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lnSpc>
                          <a:spcPts val="1100"/>
                        </a:lnSpc>
                      </a:pPr>
                      <a:r>
                        <a:rPr lang="en-US" altLang="ja-JP" sz="1000" b="0" i="0" u="none" strike="noStrike" dirty="0">
                          <a:solidFill>
                            <a:srgbClr val="000000"/>
                          </a:solidFill>
                          <a:effectLst/>
                          <a:latin typeface="游ゴシック" panose="020B0400000000000000" pitchFamily="50" charset="-128"/>
                          <a:ea typeface="游ゴシック" panose="020B0400000000000000" pitchFamily="50" charset="-128"/>
                        </a:rPr>
                        <a:t>21</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lnSpc>
                          <a:spcPts val="1100"/>
                        </a:lnSpc>
                      </a:pPr>
                      <a:r>
                        <a:rPr lang="en-US" altLang="ja-JP" sz="1000" b="0" i="0" u="none" strike="noStrike">
                          <a:solidFill>
                            <a:srgbClr val="000000"/>
                          </a:solidFill>
                          <a:effectLst/>
                          <a:latin typeface="游ゴシック" panose="020B0400000000000000" pitchFamily="50" charset="-128"/>
                          <a:ea typeface="游ゴシック" panose="020B0400000000000000" pitchFamily="50" charset="-128"/>
                        </a:rPr>
                        <a:t>55</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8CCE4"/>
                    </a:solidFill>
                  </a:tcPr>
                </a:tc>
                <a:tc>
                  <a:txBody>
                    <a:bodyPr/>
                    <a:lstStyle/>
                    <a:p>
                      <a:pPr algn="r" fontAlgn="b">
                        <a:lnSpc>
                          <a:spcPts val="1100"/>
                        </a:lnSpc>
                      </a:pPr>
                      <a:r>
                        <a:rPr lang="en-US" altLang="ja-JP" sz="1000" b="0" i="0" u="none" strike="noStrike">
                          <a:solidFill>
                            <a:srgbClr val="000000"/>
                          </a:solidFill>
                          <a:effectLst/>
                          <a:latin typeface="游ゴシック" panose="020B0400000000000000" pitchFamily="50" charset="-128"/>
                          <a:ea typeface="游ゴシック" panose="020B0400000000000000" pitchFamily="50" charset="-128"/>
                        </a:rPr>
                        <a:t>36.5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8CCE4"/>
                    </a:solidFill>
                  </a:tcPr>
                </a:tc>
                <a:extLst>
                  <a:ext uri="{0D108BD9-81ED-4DB2-BD59-A6C34878D82A}">
                    <a16:rowId xmlns:a16="http://schemas.microsoft.com/office/drawing/2014/main" val="1240338667"/>
                  </a:ext>
                </a:extLst>
              </a:tr>
              <a:tr h="147444">
                <a:tc>
                  <a:txBody>
                    <a:bodyPr/>
                    <a:lstStyle/>
                    <a:p>
                      <a:pPr algn="r" fontAlgn="ctr">
                        <a:lnSpc>
                          <a:spcPts val="1100"/>
                        </a:lnSpc>
                      </a:pPr>
                      <a:r>
                        <a:rPr lang="en-US" altLang="ja-JP" sz="1000" b="0" i="0" u="none" strike="noStrike">
                          <a:solidFill>
                            <a:srgbClr val="000000"/>
                          </a:solidFill>
                          <a:effectLst/>
                          <a:latin typeface="游ゴシック" panose="020B0400000000000000" pitchFamily="50" charset="-128"/>
                          <a:ea typeface="游ゴシック" panose="020B0400000000000000" pitchFamily="50" charset="-128"/>
                        </a:rPr>
                        <a:t>7</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lnSpc>
                          <a:spcPts val="1100"/>
                        </a:lnSpc>
                      </a:pPr>
                      <a:r>
                        <a:rPr lang="ja-JP" altLang="en-US" sz="1000" b="0" i="0" u="none" strike="noStrike">
                          <a:solidFill>
                            <a:srgbClr val="000000"/>
                          </a:solidFill>
                          <a:effectLst/>
                          <a:latin typeface="游ゴシック" panose="020B0400000000000000" pitchFamily="50" charset="-128"/>
                          <a:ea typeface="游ゴシック" panose="020B0400000000000000" pitchFamily="50" charset="-128"/>
                        </a:rPr>
                        <a:t>名前</a:t>
                      </a:r>
                      <a:r>
                        <a:rPr lang="en-US" altLang="ja-JP" sz="1000" b="0" i="0" u="none" strike="noStrike">
                          <a:solidFill>
                            <a:srgbClr val="000000"/>
                          </a:solidFill>
                          <a:effectLst/>
                          <a:latin typeface="游ゴシック" panose="020B0400000000000000" pitchFamily="50" charset="-128"/>
                          <a:ea typeface="游ゴシック" panose="020B0400000000000000" pitchFamily="50" charset="-128"/>
                        </a:rPr>
                        <a:t>7</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lnSpc>
                          <a:spcPts val="1100"/>
                        </a:lnSpc>
                      </a:pPr>
                      <a:r>
                        <a:rPr lang="en-US" altLang="ja-JP" sz="1000" b="0" i="0" u="none" strike="noStrike">
                          <a:solidFill>
                            <a:srgbClr val="000000"/>
                          </a:solidFill>
                          <a:effectLst/>
                          <a:latin typeface="游ゴシック" panose="020B0400000000000000" pitchFamily="50" charset="-128"/>
                          <a:ea typeface="游ゴシック" panose="020B0400000000000000" pitchFamily="50" charset="-128"/>
                        </a:rPr>
                        <a:t>33</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lnSpc>
                          <a:spcPts val="1100"/>
                        </a:lnSpc>
                      </a:pPr>
                      <a:r>
                        <a:rPr lang="en-US" altLang="ja-JP" sz="1000" b="0" i="0" u="none" strike="noStrike">
                          <a:solidFill>
                            <a:srgbClr val="000000"/>
                          </a:solidFill>
                          <a:effectLst/>
                          <a:latin typeface="游ゴシック" panose="020B0400000000000000" pitchFamily="50" charset="-128"/>
                          <a:ea typeface="游ゴシック" panose="020B0400000000000000" pitchFamily="50" charset="-128"/>
                        </a:rPr>
                        <a:t>26</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lnSpc>
                          <a:spcPts val="1100"/>
                        </a:lnSpc>
                      </a:pPr>
                      <a:r>
                        <a:rPr lang="en-US" altLang="ja-JP" sz="1000" b="0" i="0" u="none" strike="noStrike" dirty="0">
                          <a:solidFill>
                            <a:srgbClr val="000000"/>
                          </a:solidFill>
                          <a:effectLst/>
                          <a:latin typeface="游ゴシック" panose="020B0400000000000000" pitchFamily="50" charset="-128"/>
                          <a:ea typeface="游ゴシック" panose="020B0400000000000000" pitchFamily="50" charset="-128"/>
                        </a:rPr>
                        <a:t>59</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8CCE4"/>
                    </a:solidFill>
                  </a:tcPr>
                </a:tc>
                <a:tc>
                  <a:txBody>
                    <a:bodyPr/>
                    <a:lstStyle/>
                    <a:p>
                      <a:pPr algn="r" fontAlgn="b">
                        <a:lnSpc>
                          <a:spcPts val="1100"/>
                        </a:lnSpc>
                      </a:pPr>
                      <a:r>
                        <a:rPr lang="en-US" altLang="ja-JP" sz="1000" b="0" i="0" u="none" strike="noStrike">
                          <a:solidFill>
                            <a:srgbClr val="000000"/>
                          </a:solidFill>
                          <a:effectLst/>
                          <a:latin typeface="游ゴシック" panose="020B0400000000000000" pitchFamily="50" charset="-128"/>
                          <a:ea typeface="游ゴシック" panose="020B0400000000000000" pitchFamily="50" charset="-128"/>
                        </a:rPr>
                        <a:t>41.6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8CCE4"/>
                    </a:solidFill>
                  </a:tcPr>
                </a:tc>
                <a:extLst>
                  <a:ext uri="{0D108BD9-81ED-4DB2-BD59-A6C34878D82A}">
                    <a16:rowId xmlns:a16="http://schemas.microsoft.com/office/drawing/2014/main" val="649955081"/>
                  </a:ext>
                </a:extLst>
              </a:tr>
              <a:tr h="147444">
                <a:tc>
                  <a:txBody>
                    <a:bodyPr/>
                    <a:lstStyle/>
                    <a:p>
                      <a:pPr algn="r" fontAlgn="ctr">
                        <a:lnSpc>
                          <a:spcPts val="1100"/>
                        </a:lnSpc>
                      </a:pPr>
                      <a:r>
                        <a:rPr lang="en-US" altLang="ja-JP" sz="1000" b="0" i="0" u="none" strike="noStrike">
                          <a:solidFill>
                            <a:srgbClr val="000000"/>
                          </a:solidFill>
                          <a:effectLst/>
                          <a:latin typeface="游ゴシック" panose="020B0400000000000000" pitchFamily="50" charset="-128"/>
                          <a:ea typeface="游ゴシック" panose="020B0400000000000000" pitchFamily="50" charset="-128"/>
                        </a:rPr>
                        <a:t>8</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lnSpc>
                          <a:spcPts val="1100"/>
                        </a:lnSpc>
                      </a:pPr>
                      <a:r>
                        <a:rPr lang="ja-JP" altLang="en-US" sz="1000" b="0" i="0" u="none" strike="noStrike">
                          <a:solidFill>
                            <a:srgbClr val="000000"/>
                          </a:solidFill>
                          <a:effectLst/>
                          <a:latin typeface="游ゴシック" panose="020B0400000000000000" pitchFamily="50" charset="-128"/>
                          <a:ea typeface="游ゴシック" panose="020B0400000000000000" pitchFamily="50" charset="-128"/>
                        </a:rPr>
                        <a:t>名前</a:t>
                      </a:r>
                      <a:r>
                        <a:rPr lang="en-US" altLang="ja-JP" sz="1000" b="0" i="0" u="none" strike="noStrike">
                          <a:solidFill>
                            <a:srgbClr val="000000"/>
                          </a:solidFill>
                          <a:effectLst/>
                          <a:latin typeface="游ゴシック" panose="020B0400000000000000" pitchFamily="50" charset="-128"/>
                          <a:ea typeface="游ゴシック" panose="020B0400000000000000" pitchFamily="50" charset="-128"/>
                        </a:rPr>
                        <a:t>8</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lnSpc>
                          <a:spcPts val="1100"/>
                        </a:lnSpc>
                      </a:pPr>
                      <a:r>
                        <a:rPr lang="en-US" altLang="ja-JP" sz="1000" b="0" i="0" u="none" strike="noStrike">
                          <a:solidFill>
                            <a:srgbClr val="000000"/>
                          </a:solidFill>
                          <a:effectLst/>
                          <a:latin typeface="游ゴシック" panose="020B0400000000000000" pitchFamily="50" charset="-128"/>
                          <a:ea typeface="游ゴシック" panose="020B0400000000000000" pitchFamily="50" charset="-128"/>
                        </a:rPr>
                        <a:t>50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lnSpc>
                          <a:spcPts val="1100"/>
                        </a:lnSpc>
                      </a:pPr>
                      <a:r>
                        <a:rPr lang="en-US" altLang="ja-JP" sz="1000" b="0" i="0" u="none" strike="noStrike">
                          <a:solidFill>
                            <a:srgbClr val="000000"/>
                          </a:solidFill>
                          <a:effectLst/>
                          <a:latin typeface="游ゴシック" panose="020B0400000000000000" pitchFamily="50" charset="-128"/>
                          <a:ea typeface="游ゴシック" panose="020B0400000000000000" pitchFamily="50" charset="-128"/>
                        </a:rPr>
                        <a:t>34</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lnSpc>
                          <a:spcPts val="1100"/>
                        </a:lnSpc>
                      </a:pPr>
                      <a:r>
                        <a:rPr lang="en-US" altLang="ja-JP" sz="1000" b="0" i="0" u="none" strike="noStrike" dirty="0">
                          <a:solidFill>
                            <a:srgbClr val="000000"/>
                          </a:solidFill>
                          <a:effectLst/>
                          <a:latin typeface="游ゴシック" panose="020B0400000000000000" pitchFamily="50" charset="-128"/>
                          <a:ea typeface="游ゴシック" panose="020B0400000000000000" pitchFamily="50" charset="-128"/>
                        </a:rPr>
                        <a:t>84</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8CCE4"/>
                    </a:solidFill>
                  </a:tcPr>
                </a:tc>
                <a:tc>
                  <a:txBody>
                    <a:bodyPr/>
                    <a:lstStyle/>
                    <a:p>
                      <a:pPr algn="r" fontAlgn="b">
                        <a:lnSpc>
                          <a:spcPts val="1100"/>
                        </a:lnSpc>
                      </a:pPr>
                      <a:r>
                        <a:rPr lang="en-US" altLang="ja-JP" sz="1000" b="0" i="0" u="none" strike="noStrike">
                          <a:solidFill>
                            <a:srgbClr val="000000"/>
                          </a:solidFill>
                          <a:effectLst/>
                          <a:latin typeface="游ゴシック" panose="020B0400000000000000" pitchFamily="50" charset="-128"/>
                          <a:ea typeface="游ゴシック" panose="020B0400000000000000" pitchFamily="50" charset="-128"/>
                        </a:rPr>
                        <a:t>73.1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8CCE4"/>
                    </a:solidFill>
                  </a:tcPr>
                </a:tc>
                <a:extLst>
                  <a:ext uri="{0D108BD9-81ED-4DB2-BD59-A6C34878D82A}">
                    <a16:rowId xmlns:a16="http://schemas.microsoft.com/office/drawing/2014/main" val="569944135"/>
                  </a:ext>
                </a:extLst>
              </a:tr>
              <a:tr h="147444">
                <a:tc>
                  <a:txBody>
                    <a:bodyPr/>
                    <a:lstStyle/>
                    <a:p>
                      <a:pPr algn="r" fontAlgn="ctr">
                        <a:lnSpc>
                          <a:spcPts val="1100"/>
                        </a:lnSpc>
                      </a:pPr>
                      <a:r>
                        <a:rPr lang="en-US" altLang="ja-JP" sz="1000" b="0" i="0" u="none" strike="noStrike">
                          <a:solidFill>
                            <a:srgbClr val="000000"/>
                          </a:solidFill>
                          <a:effectLst/>
                          <a:latin typeface="游ゴシック" panose="020B0400000000000000" pitchFamily="50" charset="-128"/>
                          <a:ea typeface="游ゴシック" panose="020B0400000000000000" pitchFamily="50" charset="-128"/>
                        </a:rPr>
                        <a:t>9</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lnSpc>
                          <a:spcPts val="1100"/>
                        </a:lnSpc>
                      </a:pPr>
                      <a:r>
                        <a:rPr lang="ja-JP" altLang="en-US" sz="1000" b="0" i="0" u="none" strike="noStrike">
                          <a:solidFill>
                            <a:srgbClr val="000000"/>
                          </a:solidFill>
                          <a:effectLst/>
                          <a:latin typeface="游ゴシック" panose="020B0400000000000000" pitchFamily="50" charset="-128"/>
                          <a:ea typeface="游ゴシック" panose="020B0400000000000000" pitchFamily="50" charset="-128"/>
                        </a:rPr>
                        <a:t>名前</a:t>
                      </a:r>
                      <a:r>
                        <a:rPr lang="en-US" altLang="ja-JP" sz="1000" b="0" i="0" u="none" strike="noStrike">
                          <a:solidFill>
                            <a:srgbClr val="000000"/>
                          </a:solidFill>
                          <a:effectLst/>
                          <a:latin typeface="游ゴシック" panose="020B0400000000000000" pitchFamily="50" charset="-128"/>
                          <a:ea typeface="游ゴシック" panose="020B0400000000000000" pitchFamily="50" charset="-128"/>
                        </a:rPr>
                        <a:t>9</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lnSpc>
                          <a:spcPts val="1100"/>
                        </a:lnSpc>
                      </a:pPr>
                      <a:r>
                        <a:rPr lang="en-US" altLang="ja-JP" sz="1000" b="0" i="0" u="none" strike="noStrike">
                          <a:solidFill>
                            <a:srgbClr val="000000"/>
                          </a:solidFill>
                          <a:effectLst/>
                          <a:latin typeface="游ゴシック" panose="020B0400000000000000" pitchFamily="50" charset="-128"/>
                          <a:ea typeface="游ゴシック" panose="020B0400000000000000" pitchFamily="50" charset="-128"/>
                        </a:rPr>
                        <a:t>39</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lnSpc>
                          <a:spcPts val="1100"/>
                        </a:lnSpc>
                      </a:pPr>
                      <a:r>
                        <a:rPr lang="en-US" altLang="ja-JP" sz="1000" b="0" i="0" u="none" strike="noStrike">
                          <a:solidFill>
                            <a:srgbClr val="000000"/>
                          </a:solidFill>
                          <a:effectLst/>
                          <a:latin typeface="游ゴシック" panose="020B0400000000000000" pitchFamily="50" charset="-128"/>
                          <a:ea typeface="游ゴシック" panose="020B0400000000000000" pitchFamily="50" charset="-128"/>
                        </a:rPr>
                        <a:t>31</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lnSpc>
                          <a:spcPts val="1100"/>
                        </a:lnSpc>
                      </a:pPr>
                      <a:r>
                        <a:rPr lang="en-US" altLang="ja-JP" sz="1000" b="0" i="0" u="none" strike="noStrike" dirty="0">
                          <a:solidFill>
                            <a:srgbClr val="000000"/>
                          </a:solidFill>
                          <a:effectLst/>
                          <a:latin typeface="游ゴシック" panose="020B0400000000000000" pitchFamily="50" charset="-128"/>
                          <a:ea typeface="游ゴシック" panose="020B0400000000000000" pitchFamily="50" charset="-128"/>
                        </a:rPr>
                        <a:t>70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8CCE4"/>
                    </a:solidFill>
                  </a:tcPr>
                </a:tc>
                <a:tc>
                  <a:txBody>
                    <a:bodyPr/>
                    <a:lstStyle/>
                    <a:p>
                      <a:pPr algn="r" fontAlgn="b">
                        <a:lnSpc>
                          <a:spcPts val="1100"/>
                        </a:lnSpc>
                      </a:pPr>
                      <a:r>
                        <a:rPr lang="en-US" altLang="ja-JP" sz="1000" b="0" i="0" u="none" strike="noStrike">
                          <a:solidFill>
                            <a:srgbClr val="000000"/>
                          </a:solidFill>
                          <a:effectLst/>
                          <a:latin typeface="游ゴシック" panose="020B0400000000000000" pitchFamily="50" charset="-128"/>
                          <a:ea typeface="游ゴシック" panose="020B0400000000000000" pitchFamily="50" charset="-128"/>
                        </a:rPr>
                        <a:t>55.4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8CCE4"/>
                    </a:solidFill>
                  </a:tcPr>
                </a:tc>
                <a:extLst>
                  <a:ext uri="{0D108BD9-81ED-4DB2-BD59-A6C34878D82A}">
                    <a16:rowId xmlns:a16="http://schemas.microsoft.com/office/drawing/2014/main" val="3006653942"/>
                  </a:ext>
                </a:extLst>
              </a:tr>
              <a:tr h="147444">
                <a:tc>
                  <a:txBody>
                    <a:bodyPr/>
                    <a:lstStyle/>
                    <a:p>
                      <a:pPr algn="r" fontAlgn="ctr">
                        <a:lnSpc>
                          <a:spcPts val="1100"/>
                        </a:lnSpc>
                      </a:pPr>
                      <a:r>
                        <a:rPr lang="en-US" altLang="ja-JP" sz="1000" b="0" i="0" u="none" strike="noStrike">
                          <a:solidFill>
                            <a:srgbClr val="000000"/>
                          </a:solidFill>
                          <a:effectLst/>
                          <a:latin typeface="游ゴシック" panose="020B0400000000000000" pitchFamily="50" charset="-128"/>
                          <a:ea typeface="游ゴシック" panose="020B0400000000000000" pitchFamily="50" charset="-128"/>
                        </a:rPr>
                        <a:t>10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lnSpc>
                          <a:spcPts val="1100"/>
                        </a:lnSpc>
                      </a:pPr>
                      <a:r>
                        <a:rPr lang="ja-JP" altLang="en-US" sz="1000" b="0" i="0" u="none" strike="noStrike">
                          <a:solidFill>
                            <a:srgbClr val="000000"/>
                          </a:solidFill>
                          <a:effectLst/>
                          <a:latin typeface="游ゴシック" panose="020B0400000000000000" pitchFamily="50" charset="-128"/>
                          <a:ea typeface="游ゴシック" panose="020B0400000000000000" pitchFamily="50" charset="-128"/>
                        </a:rPr>
                        <a:t>名前</a:t>
                      </a:r>
                      <a:r>
                        <a:rPr lang="en-US" altLang="ja-JP" sz="1000" b="0" i="0" u="none" strike="noStrike">
                          <a:solidFill>
                            <a:srgbClr val="000000"/>
                          </a:solidFill>
                          <a:effectLst/>
                          <a:latin typeface="游ゴシック" panose="020B0400000000000000" pitchFamily="50" charset="-128"/>
                          <a:ea typeface="游ゴシック" panose="020B0400000000000000" pitchFamily="50" charset="-128"/>
                        </a:rPr>
                        <a:t>10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lnSpc>
                          <a:spcPts val="1100"/>
                        </a:lnSpc>
                      </a:pPr>
                      <a:r>
                        <a:rPr lang="en-US" altLang="ja-JP" sz="1000" b="0" i="0" u="none" strike="noStrike">
                          <a:solidFill>
                            <a:srgbClr val="000000"/>
                          </a:solidFill>
                          <a:effectLst/>
                          <a:latin typeface="游ゴシック" panose="020B0400000000000000" pitchFamily="50" charset="-128"/>
                          <a:ea typeface="游ゴシック" panose="020B0400000000000000" pitchFamily="50" charset="-128"/>
                        </a:rPr>
                        <a:t>41</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lnSpc>
                          <a:spcPts val="1100"/>
                        </a:lnSpc>
                      </a:pPr>
                      <a:r>
                        <a:rPr lang="en-US" altLang="ja-JP" sz="1000" b="0" i="0" u="none" strike="noStrike">
                          <a:solidFill>
                            <a:srgbClr val="000000"/>
                          </a:solidFill>
                          <a:effectLst/>
                          <a:latin typeface="游ゴシック" panose="020B0400000000000000" pitchFamily="50" charset="-128"/>
                          <a:ea typeface="游ゴシック" panose="020B0400000000000000" pitchFamily="50" charset="-128"/>
                        </a:rPr>
                        <a:t>30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lnSpc>
                          <a:spcPts val="1100"/>
                        </a:lnSpc>
                      </a:pPr>
                      <a:r>
                        <a:rPr lang="en-US" altLang="ja-JP" sz="1000" b="0" i="0" u="none" strike="noStrike">
                          <a:solidFill>
                            <a:srgbClr val="000000"/>
                          </a:solidFill>
                          <a:effectLst/>
                          <a:latin typeface="游ゴシック" panose="020B0400000000000000" pitchFamily="50" charset="-128"/>
                          <a:ea typeface="游ゴシック" panose="020B0400000000000000" pitchFamily="50" charset="-128"/>
                        </a:rPr>
                        <a:t>71</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8CCE4"/>
                    </a:solidFill>
                  </a:tcPr>
                </a:tc>
                <a:tc>
                  <a:txBody>
                    <a:bodyPr/>
                    <a:lstStyle/>
                    <a:p>
                      <a:pPr algn="r" fontAlgn="b">
                        <a:lnSpc>
                          <a:spcPts val="1100"/>
                        </a:lnSpc>
                      </a:pPr>
                      <a:r>
                        <a:rPr lang="en-US" altLang="ja-JP" sz="1000" b="0" i="0" u="none" strike="noStrike" dirty="0">
                          <a:solidFill>
                            <a:srgbClr val="000000"/>
                          </a:solidFill>
                          <a:effectLst/>
                          <a:latin typeface="游ゴシック" panose="020B0400000000000000" pitchFamily="50" charset="-128"/>
                          <a:ea typeface="游ゴシック" panose="020B0400000000000000" pitchFamily="50" charset="-128"/>
                        </a:rPr>
                        <a:t>56.7</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8CCE4"/>
                    </a:solidFill>
                  </a:tcPr>
                </a:tc>
                <a:extLst>
                  <a:ext uri="{0D108BD9-81ED-4DB2-BD59-A6C34878D82A}">
                    <a16:rowId xmlns:a16="http://schemas.microsoft.com/office/drawing/2014/main" val="2178344318"/>
                  </a:ext>
                </a:extLst>
              </a:tr>
              <a:tr h="147444">
                <a:tc>
                  <a:txBody>
                    <a:bodyPr/>
                    <a:lstStyle/>
                    <a:p>
                      <a:pPr algn="l" fontAlgn="b">
                        <a:lnSpc>
                          <a:spcPts val="1100"/>
                        </a:lnSpc>
                      </a:pPr>
                      <a:r>
                        <a:rPr lang="ja-JP" altLang="en-US" sz="10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lnSpc>
                          <a:spcPts val="1100"/>
                        </a:lnSpc>
                      </a:pPr>
                      <a:r>
                        <a:rPr lang="ja-JP" altLang="en-US" sz="1000" b="0" i="0" u="none" strike="noStrike">
                          <a:solidFill>
                            <a:srgbClr val="000000"/>
                          </a:solidFill>
                          <a:effectLst/>
                          <a:latin typeface="游ゴシック" panose="020B0400000000000000" pitchFamily="50" charset="-128"/>
                          <a:ea typeface="游ゴシック" panose="020B0400000000000000" pitchFamily="50" charset="-128"/>
                        </a:rPr>
                        <a:t>合計</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lnSpc>
                          <a:spcPts val="1100"/>
                        </a:lnSpc>
                      </a:pPr>
                      <a:r>
                        <a:rPr lang="en-US" altLang="ja-JP" sz="1000" b="0" i="0" u="none" strike="noStrike">
                          <a:solidFill>
                            <a:srgbClr val="000000"/>
                          </a:solidFill>
                          <a:effectLst/>
                          <a:latin typeface="游ゴシック" panose="020B0400000000000000" pitchFamily="50" charset="-128"/>
                          <a:ea typeface="游ゴシック" panose="020B0400000000000000" pitchFamily="50" charset="-128"/>
                        </a:rPr>
                        <a:t>377</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r" fontAlgn="b">
                        <a:lnSpc>
                          <a:spcPts val="1100"/>
                        </a:lnSpc>
                      </a:pPr>
                      <a:r>
                        <a:rPr lang="en-US" altLang="ja-JP" sz="1000" b="0" i="0" u="none" strike="noStrike">
                          <a:solidFill>
                            <a:srgbClr val="000000"/>
                          </a:solidFill>
                          <a:effectLst/>
                          <a:latin typeface="游ゴシック" panose="020B0400000000000000" pitchFamily="50" charset="-128"/>
                          <a:ea typeface="游ゴシック" panose="020B0400000000000000" pitchFamily="50" charset="-128"/>
                        </a:rPr>
                        <a:t>280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8CCE4"/>
                    </a:solidFill>
                  </a:tcPr>
                </a:tc>
                <a:tc>
                  <a:txBody>
                    <a:bodyPr/>
                    <a:lstStyle/>
                    <a:p>
                      <a:pPr algn="r" fontAlgn="b">
                        <a:lnSpc>
                          <a:spcPts val="1100"/>
                        </a:lnSpc>
                      </a:pPr>
                      <a:r>
                        <a:rPr lang="en-US" altLang="ja-JP" sz="1000" b="0" i="0" u="none" strike="noStrike">
                          <a:solidFill>
                            <a:srgbClr val="000000"/>
                          </a:solidFill>
                          <a:effectLst/>
                          <a:latin typeface="游ゴシック" panose="020B0400000000000000" pitchFamily="50" charset="-128"/>
                          <a:ea typeface="游ゴシック" panose="020B0400000000000000" pitchFamily="50" charset="-128"/>
                        </a:rPr>
                        <a:t>657</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8CCE4"/>
                    </a:solidFill>
                  </a:tcPr>
                </a:tc>
                <a:tc>
                  <a:txBody>
                    <a:bodyPr/>
                    <a:lstStyle/>
                    <a:p>
                      <a:pPr algn="r" fontAlgn="b">
                        <a:lnSpc>
                          <a:spcPts val="1100"/>
                        </a:lnSpc>
                      </a:pPr>
                      <a:r>
                        <a:rPr lang="en-US" altLang="ja-JP" sz="1000" b="0" i="0" u="none" strike="noStrike" dirty="0">
                          <a:solidFill>
                            <a:srgbClr val="000000"/>
                          </a:solidFill>
                          <a:effectLst/>
                          <a:latin typeface="游ゴシック" panose="020B0400000000000000" pitchFamily="50" charset="-128"/>
                          <a:ea typeface="游ゴシック" panose="020B0400000000000000" pitchFamily="50" charset="-128"/>
                        </a:rPr>
                        <a:t>500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8CCE4"/>
                    </a:solidFill>
                  </a:tcPr>
                </a:tc>
                <a:extLst>
                  <a:ext uri="{0D108BD9-81ED-4DB2-BD59-A6C34878D82A}">
                    <a16:rowId xmlns:a16="http://schemas.microsoft.com/office/drawing/2014/main" val="3012107450"/>
                  </a:ext>
                </a:extLst>
              </a:tr>
              <a:tr h="147444">
                <a:tc>
                  <a:txBody>
                    <a:bodyPr/>
                    <a:lstStyle/>
                    <a:p>
                      <a:pPr algn="l" fontAlgn="b">
                        <a:lnSpc>
                          <a:spcPts val="1100"/>
                        </a:lnSpc>
                      </a:pPr>
                      <a:r>
                        <a:rPr lang="ja-JP" altLang="en-US" sz="10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lnSpc>
                          <a:spcPts val="1100"/>
                        </a:lnSpc>
                      </a:pPr>
                      <a:r>
                        <a:rPr lang="ja-JP" altLang="en-US" sz="1000" b="0" i="0" u="none" strike="noStrike">
                          <a:solidFill>
                            <a:srgbClr val="000000"/>
                          </a:solidFill>
                          <a:effectLst/>
                          <a:latin typeface="游ゴシック" panose="020B0400000000000000" pitchFamily="50" charset="-128"/>
                          <a:ea typeface="游ゴシック" panose="020B0400000000000000" pitchFamily="50" charset="-128"/>
                        </a:rPr>
                        <a:t>平均</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lnSpc>
                          <a:spcPts val="1100"/>
                        </a:lnSpc>
                      </a:pPr>
                      <a:r>
                        <a:rPr lang="en-US" altLang="ja-JP" sz="1000" b="0" i="0" u="none" strike="noStrike">
                          <a:solidFill>
                            <a:srgbClr val="000000"/>
                          </a:solidFill>
                          <a:effectLst/>
                          <a:latin typeface="游ゴシック" panose="020B0400000000000000" pitchFamily="50" charset="-128"/>
                          <a:ea typeface="游ゴシック" panose="020B0400000000000000" pitchFamily="50" charset="-128"/>
                        </a:rPr>
                        <a:t>37.7</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r" fontAlgn="b">
                        <a:lnSpc>
                          <a:spcPts val="1100"/>
                        </a:lnSpc>
                      </a:pPr>
                      <a:r>
                        <a:rPr lang="en-US" altLang="ja-JP" sz="1000" b="0" i="0" u="none" strike="noStrike">
                          <a:solidFill>
                            <a:srgbClr val="000000"/>
                          </a:solidFill>
                          <a:effectLst/>
                          <a:latin typeface="游ゴシック" panose="020B0400000000000000" pitchFamily="50" charset="-128"/>
                          <a:ea typeface="游ゴシック" panose="020B0400000000000000" pitchFamily="50" charset="-128"/>
                        </a:rPr>
                        <a:t>28.0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8CCE4"/>
                    </a:solidFill>
                  </a:tcPr>
                </a:tc>
                <a:tc>
                  <a:txBody>
                    <a:bodyPr/>
                    <a:lstStyle/>
                    <a:p>
                      <a:pPr algn="r" fontAlgn="b">
                        <a:lnSpc>
                          <a:spcPts val="1100"/>
                        </a:lnSpc>
                      </a:pPr>
                      <a:r>
                        <a:rPr lang="en-US" altLang="ja-JP" sz="1000" b="0" i="0" u="none" strike="noStrike">
                          <a:solidFill>
                            <a:srgbClr val="000000"/>
                          </a:solidFill>
                          <a:effectLst/>
                          <a:latin typeface="游ゴシック" panose="020B0400000000000000" pitchFamily="50" charset="-128"/>
                          <a:ea typeface="游ゴシック" panose="020B0400000000000000" pitchFamily="50" charset="-128"/>
                        </a:rPr>
                        <a:t>65.7</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8CCE4"/>
                    </a:solidFill>
                  </a:tcPr>
                </a:tc>
                <a:tc>
                  <a:txBody>
                    <a:bodyPr/>
                    <a:lstStyle/>
                    <a:p>
                      <a:pPr algn="r" fontAlgn="b">
                        <a:lnSpc>
                          <a:spcPts val="1100"/>
                        </a:lnSpc>
                      </a:pPr>
                      <a:r>
                        <a:rPr lang="en-US" altLang="ja-JP" sz="1000" b="0" i="0" u="none" strike="noStrike" dirty="0">
                          <a:solidFill>
                            <a:srgbClr val="000000"/>
                          </a:solidFill>
                          <a:effectLst/>
                          <a:latin typeface="游ゴシック" panose="020B0400000000000000" pitchFamily="50" charset="-128"/>
                          <a:ea typeface="游ゴシック" panose="020B0400000000000000" pitchFamily="50" charset="-128"/>
                        </a:rPr>
                        <a:t>50.0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8CCE4"/>
                    </a:solidFill>
                  </a:tcPr>
                </a:tc>
                <a:extLst>
                  <a:ext uri="{0D108BD9-81ED-4DB2-BD59-A6C34878D82A}">
                    <a16:rowId xmlns:a16="http://schemas.microsoft.com/office/drawing/2014/main" val="3941808692"/>
                  </a:ext>
                </a:extLst>
              </a:tr>
              <a:tr h="147444">
                <a:tc>
                  <a:txBody>
                    <a:bodyPr/>
                    <a:lstStyle/>
                    <a:p>
                      <a:pPr algn="l" fontAlgn="b">
                        <a:lnSpc>
                          <a:spcPts val="1100"/>
                        </a:lnSpc>
                      </a:pPr>
                      <a:r>
                        <a:rPr lang="ja-JP" altLang="en-US" sz="10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lnSpc>
                          <a:spcPts val="1100"/>
                        </a:lnSpc>
                      </a:pPr>
                      <a:r>
                        <a:rPr lang="ja-JP" altLang="en-US" sz="1000" b="0" i="0" u="none" strike="noStrike">
                          <a:solidFill>
                            <a:srgbClr val="000000"/>
                          </a:solidFill>
                          <a:effectLst/>
                          <a:latin typeface="游ゴシック" panose="020B0400000000000000" pitchFamily="50" charset="-128"/>
                          <a:ea typeface="游ゴシック" panose="020B0400000000000000" pitchFamily="50" charset="-128"/>
                        </a:rPr>
                        <a:t>標準偏差</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lnSpc>
                          <a:spcPts val="1100"/>
                        </a:lnSpc>
                      </a:pPr>
                      <a:r>
                        <a:rPr lang="en-US" altLang="ja-JP" sz="1000" b="0" i="0" u="none" strike="noStrike">
                          <a:solidFill>
                            <a:srgbClr val="000000"/>
                          </a:solidFill>
                          <a:effectLst/>
                          <a:latin typeface="游ゴシック" panose="020B0400000000000000" pitchFamily="50" charset="-128"/>
                          <a:ea typeface="游ゴシック" panose="020B0400000000000000" pitchFamily="50" charset="-128"/>
                        </a:rPr>
                        <a:t>6.5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r" fontAlgn="b">
                        <a:lnSpc>
                          <a:spcPts val="1100"/>
                        </a:lnSpc>
                      </a:pPr>
                      <a:r>
                        <a:rPr lang="en-US" altLang="ja-JP" sz="1000" b="0" i="0" u="none" strike="noStrike">
                          <a:solidFill>
                            <a:srgbClr val="000000"/>
                          </a:solidFill>
                          <a:effectLst/>
                          <a:latin typeface="游ゴシック" panose="020B0400000000000000" pitchFamily="50" charset="-128"/>
                          <a:ea typeface="游ゴシック" panose="020B0400000000000000" pitchFamily="50" charset="-128"/>
                        </a:rPr>
                        <a:t>5.2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8CCE4"/>
                    </a:solidFill>
                  </a:tcPr>
                </a:tc>
                <a:tc>
                  <a:txBody>
                    <a:bodyPr/>
                    <a:lstStyle/>
                    <a:p>
                      <a:pPr algn="r" fontAlgn="b">
                        <a:lnSpc>
                          <a:spcPts val="1100"/>
                        </a:lnSpc>
                      </a:pPr>
                      <a:r>
                        <a:rPr lang="en-US" altLang="ja-JP" sz="1000" b="0" i="0" u="none" strike="noStrike">
                          <a:solidFill>
                            <a:srgbClr val="000000"/>
                          </a:solidFill>
                          <a:effectLst/>
                          <a:latin typeface="游ゴシック" panose="020B0400000000000000" pitchFamily="50" charset="-128"/>
                          <a:ea typeface="游ゴシック" panose="020B0400000000000000" pitchFamily="50" charset="-128"/>
                        </a:rPr>
                        <a:t>7.9</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8CCE4"/>
                    </a:solidFill>
                  </a:tcPr>
                </a:tc>
                <a:tc>
                  <a:txBody>
                    <a:bodyPr/>
                    <a:lstStyle/>
                    <a:p>
                      <a:pPr algn="r" fontAlgn="b">
                        <a:lnSpc>
                          <a:spcPts val="1100"/>
                        </a:lnSpc>
                      </a:pPr>
                      <a:r>
                        <a:rPr lang="en-US" altLang="ja-JP" sz="1000" b="0" i="0" u="none" strike="noStrike" dirty="0">
                          <a:solidFill>
                            <a:srgbClr val="000000"/>
                          </a:solidFill>
                          <a:effectLst/>
                          <a:latin typeface="游ゴシック" panose="020B0400000000000000" pitchFamily="50" charset="-128"/>
                          <a:ea typeface="游ゴシック" panose="020B0400000000000000" pitchFamily="50" charset="-128"/>
                        </a:rPr>
                        <a:t>10.0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8CCE4"/>
                    </a:solidFill>
                  </a:tcPr>
                </a:tc>
                <a:extLst>
                  <a:ext uri="{0D108BD9-81ED-4DB2-BD59-A6C34878D82A}">
                    <a16:rowId xmlns:a16="http://schemas.microsoft.com/office/drawing/2014/main" val="1903324609"/>
                  </a:ext>
                </a:extLst>
              </a:tr>
            </a:tbl>
          </a:graphicData>
        </a:graphic>
      </p:graphicFrame>
      <p:graphicFrame>
        <p:nvGraphicFramePr>
          <p:cNvPr id="5" name="グラフ 4">
            <a:extLst>
              <a:ext uri="{FF2B5EF4-FFF2-40B4-BE49-F238E27FC236}">
                <a16:creationId xmlns:a16="http://schemas.microsoft.com/office/drawing/2014/main" id="{7A7C9E08-B2EB-63C2-1681-F6C273B015AC}"/>
              </a:ext>
            </a:extLst>
          </p:cNvPr>
          <p:cNvGraphicFramePr>
            <a:graphicFrameLocks/>
          </p:cNvGraphicFramePr>
          <p:nvPr>
            <p:extLst>
              <p:ext uri="{D42A27DB-BD31-4B8C-83A1-F6EECF244321}">
                <p14:modId xmlns:p14="http://schemas.microsoft.com/office/powerpoint/2010/main" val="3271876390"/>
              </p:ext>
            </p:extLst>
          </p:nvPr>
        </p:nvGraphicFramePr>
        <p:xfrm>
          <a:off x="995145" y="3966505"/>
          <a:ext cx="4572000" cy="1893481"/>
        </p:xfrm>
        <a:graphic>
          <a:graphicData uri="http://schemas.openxmlformats.org/drawingml/2006/chart">
            <c:chart xmlns:c="http://schemas.openxmlformats.org/drawingml/2006/chart" xmlns:r="http://schemas.openxmlformats.org/officeDocument/2006/relationships" r:id="rId2"/>
          </a:graphicData>
        </a:graphic>
      </p:graphicFrame>
      <p:sp>
        <p:nvSpPr>
          <p:cNvPr id="10" name="テキスト ボックス 9">
            <a:extLst>
              <a:ext uri="{FF2B5EF4-FFF2-40B4-BE49-F238E27FC236}">
                <a16:creationId xmlns:a16="http://schemas.microsoft.com/office/drawing/2014/main" id="{22A234C8-44CF-6375-7B0F-C2EFD3829B99}"/>
              </a:ext>
            </a:extLst>
          </p:cNvPr>
          <p:cNvSpPr txBox="1"/>
          <p:nvPr/>
        </p:nvSpPr>
        <p:spPr>
          <a:xfrm>
            <a:off x="2965035" y="5078298"/>
            <a:ext cx="824911" cy="261610"/>
          </a:xfrm>
          <a:prstGeom prst="rect">
            <a:avLst/>
          </a:prstGeom>
          <a:noFill/>
          <a:ln>
            <a:noFill/>
          </a:ln>
        </p:spPr>
        <p:txBody>
          <a:bodyPr wrap="square" rtlCol="0">
            <a:spAutoFit/>
          </a:bodyPr>
          <a:lstStyle/>
          <a:p>
            <a:r>
              <a:rPr lang="ja-JP" altLang="en-US" sz="1100" dirty="0"/>
              <a:t>平均値</a:t>
            </a:r>
            <a:endParaRPr kumimoji="1" lang="ja-JP" altLang="en-US" sz="1100" dirty="0"/>
          </a:p>
        </p:txBody>
      </p:sp>
      <p:cxnSp>
        <p:nvCxnSpPr>
          <p:cNvPr id="12" name="直線矢印コネクタ 11">
            <a:extLst>
              <a:ext uri="{FF2B5EF4-FFF2-40B4-BE49-F238E27FC236}">
                <a16:creationId xmlns:a16="http://schemas.microsoft.com/office/drawing/2014/main" id="{7A4D0F3C-1A49-771E-83BB-83A6583DA95B}"/>
              </a:ext>
            </a:extLst>
          </p:cNvPr>
          <p:cNvCxnSpPr/>
          <p:nvPr/>
        </p:nvCxnSpPr>
        <p:spPr>
          <a:xfrm>
            <a:off x="2838597" y="4367284"/>
            <a:ext cx="428900" cy="0"/>
          </a:xfrm>
          <a:prstGeom prst="straightConnector1">
            <a:avLst/>
          </a:prstGeom>
          <a:ln>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13" name="テキスト ボックス 12">
            <a:extLst>
              <a:ext uri="{FF2B5EF4-FFF2-40B4-BE49-F238E27FC236}">
                <a16:creationId xmlns:a16="http://schemas.microsoft.com/office/drawing/2014/main" id="{BEB8789F-158D-1EB1-CBF5-58D99BA30B2A}"/>
              </a:ext>
            </a:extLst>
          </p:cNvPr>
          <p:cNvSpPr txBox="1"/>
          <p:nvPr/>
        </p:nvSpPr>
        <p:spPr>
          <a:xfrm>
            <a:off x="2640591" y="4108623"/>
            <a:ext cx="824911" cy="261610"/>
          </a:xfrm>
          <a:prstGeom prst="rect">
            <a:avLst/>
          </a:prstGeom>
          <a:noFill/>
          <a:ln>
            <a:noFill/>
          </a:ln>
        </p:spPr>
        <p:txBody>
          <a:bodyPr wrap="square" rtlCol="0">
            <a:spAutoFit/>
          </a:bodyPr>
          <a:lstStyle/>
          <a:p>
            <a:r>
              <a:rPr kumimoji="1" lang="ja-JP" altLang="en-US" sz="1100" dirty="0"/>
              <a:t>標準偏差</a:t>
            </a:r>
          </a:p>
        </p:txBody>
      </p:sp>
      <p:sp>
        <p:nvSpPr>
          <p:cNvPr id="11" name="テキスト ボックス 10">
            <a:extLst>
              <a:ext uri="{FF2B5EF4-FFF2-40B4-BE49-F238E27FC236}">
                <a16:creationId xmlns:a16="http://schemas.microsoft.com/office/drawing/2014/main" id="{D98DCE88-4550-B43E-6D95-453BFC29FBE3}"/>
              </a:ext>
            </a:extLst>
          </p:cNvPr>
          <p:cNvSpPr txBox="1"/>
          <p:nvPr/>
        </p:nvSpPr>
        <p:spPr>
          <a:xfrm>
            <a:off x="552597" y="8308875"/>
            <a:ext cx="5723818" cy="261610"/>
          </a:xfrm>
          <a:prstGeom prst="rect">
            <a:avLst/>
          </a:prstGeom>
          <a:noFill/>
          <a:ln>
            <a:noFill/>
          </a:ln>
        </p:spPr>
        <p:txBody>
          <a:bodyPr wrap="square" rtlCol="0">
            <a:spAutoFit/>
          </a:bodyPr>
          <a:lstStyle/>
          <a:p>
            <a:r>
              <a:rPr kumimoji="1" lang="ja-JP" altLang="en-US" sz="1100" dirty="0"/>
              <a:t>　</a:t>
            </a:r>
            <a:r>
              <a:rPr kumimoji="1" lang="en-US" altLang="ja-JP" sz="1100" dirty="0"/>
              <a:t>[Excel </a:t>
            </a:r>
            <a:r>
              <a:rPr kumimoji="1" lang="ja-JP" altLang="en-US" sz="1100" dirty="0"/>
              <a:t>偏差値</a:t>
            </a:r>
            <a:r>
              <a:rPr kumimoji="1" lang="en-US" altLang="ja-JP" sz="1100" dirty="0"/>
              <a:t>]</a:t>
            </a:r>
            <a:r>
              <a:rPr kumimoji="1" lang="ja-JP" altLang="en-US" sz="1100" dirty="0"/>
              <a:t>で検索すると、ほぼ解答の内容を探せる。</a:t>
            </a:r>
            <a:endParaRPr kumimoji="1" lang="en-US" altLang="ja-JP" sz="1100" dirty="0"/>
          </a:p>
        </p:txBody>
      </p:sp>
      <p:pic>
        <p:nvPicPr>
          <p:cNvPr id="14" name="Picture 2" descr="by-nc-sa">
            <a:extLst>
              <a:ext uri="{FF2B5EF4-FFF2-40B4-BE49-F238E27FC236}">
                <a16:creationId xmlns:a16="http://schemas.microsoft.com/office/drawing/2014/main" id="{DEC7CED7-C97C-24D3-F13C-4C126A729D9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43463" y="9272335"/>
            <a:ext cx="1069310" cy="373182"/>
          </a:xfrm>
          <a:prstGeom prst="rect">
            <a:avLst/>
          </a:prstGeom>
          <a:noFill/>
          <a:extLst>
            <a:ext uri="{909E8E84-426E-40DD-AFC4-6F175D3DCCD1}">
              <a14:hiddenFill xmlns:a14="http://schemas.microsoft.com/office/drawing/2010/main">
                <a:solidFill>
                  <a:srgbClr val="FFFFFF"/>
                </a:solidFill>
              </a14:hiddenFill>
            </a:ext>
          </a:extLst>
        </p:spPr>
      </p:pic>
      <p:sp>
        <p:nvSpPr>
          <p:cNvPr id="15" name="テキスト ボックス 14">
            <a:extLst>
              <a:ext uri="{FF2B5EF4-FFF2-40B4-BE49-F238E27FC236}">
                <a16:creationId xmlns:a16="http://schemas.microsoft.com/office/drawing/2014/main" id="{C7A84492-8CCD-7FE7-CC1F-32FA7E44C063}"/>
              </a:ext>
            </a:extLst>
          </p:cNvPr>
          <p:cNvSpPr txBox="1"/>
          <p:nvPr/>
        </p:nvSpPr>
        <p:spPr>
          <a:xfrm>
            <a:off x="539995" y="8628642"/>
            <a:ext cx="1330153" cy="276999"/>
          </a:xfrm>
          <a:prstGeom prst="rect">
            <a:avLst/>
          </a:prstGeom>
          <a:noFill/>
          <a:ln w="19050">
            <a:solidFill>
              <a:srgbClr val="FF0000"/>
            </a:solidFill>
          </a:ln>
        </p:spPr>
        <p:txBody>
          <a:bodyPr wrap="square" rtlCol="0">
            <a:spAutoFit/>
          </a:bodyPr>
          <a:lstStyle/>
          <a:p>
            <a:pPr algn="ctr"/>
            <a:r>
              <a:rPr lang="ja-JP" altLang="en-US" sz="1200" dirty="0">
                <a:solidFill>
                  <a:srgbClr val="FF0000"/>
                </a:solidFill>
              </a:rPr>
              <a:t>関連情報</a:t>
            </a:r>
            <a:endParaRPr kumimoji="1" lang="ja-JP" altLang="en-US" sz="1200" dirty="0">
              <a:solidFill>
                <a:srgbClr val="FF0000"/>
              </a:solidFill>
            </a:endParaRPr>
          </a:p>
        </p:txBody>
      </p:sp>
      <p:sp>
        <p:nvSpPr>
          <p:cNvPr id="16" name="テキスト ボックス 15">
            <a:extLst>
              <a:ext uri="{FF2B5EF4-FFF2-40B4-BE49-F238E27FC236}">
                <a16:creationId xmlns:a16="http://schemas.microsoft.com/office/drawing/2014/main" id="{F9DB1BBA-83B6-B82E-4E21-130C833007AF}"/>
              </a:ext>
            </a:extLst>
          </p:cNvPr>
          <p:cNvSpPr txBox="1"/>
          <p:nvPr/>
        </p:nvSpPr>
        <p:spPr>
          <a:xfrm>
            <a:off x="581378" y="8957978"/>
            <a:ext cx="5723818" cy="261610"/>
          </a:xfrm>
          <a:prstGeom prst="rect">
            <a:avLst/>
          </a:prstGeom>
          <a:noFill/>
          <a:ln>
            <a:noFill/>
          </a:ln>
        </p:spPr>
        <p:txBody>
          <a:bodyPr wrap="square" rtlCol="0">
            <a:spAutoFit/>
          </a:bodyPr>
          <a:lstStyle/>
          <a:p>
            <a:r>
              <a:rPr kumimoji="1" lang="ja-JP" altLang="en-US" sz="1100" dirty="0"/>
              <a:t>　理論的な詳細については、数学</a:t>
            </a:r>
            <a:r>
              <a:rPr kumimoji="1" lang="en-US" altLang="ja-JP" sz="1100" dirty="0"/>
              <a:t>I, </a:t>
            </a:r>
            <a:r>
              <a:rPr kumimoji="1" lang="ja-JP" altLang="en-US" sz="1100" dirty="0"/>
              <a:t>数学</a:t>
            </a:r>
            <a:r>
              <a:rPr kumimoji="1" lang="en-US" altLang="ja-JP" sz="1100" dirty="0"/>
              <a:t>B</a:t>
            </a:r>
            <a:r>
              <a:rPr kumimoji="1" lang="ja-JP" altLang="en-US" sz="1100" dirty="0"/>
              <a:t>で実施</a:t>
            </a:r>
            <a:endParaRPr kumimoji="1" lang="en-US" altLang="ja-JP" sz="1100" dirty="0"/>
          </a:p>
        </p:txBody>
      </p:sp>
    </p:spTree>
    <p:extLst>
      <p:ext uri="{BB962C8B-B14F-4D97-AF65-F5344CB8AC3E}">
        <p14:creationId xmlns:p14="http://schemas.microsoft.com/office/powerpoint/2010/main" val="218877252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正方形/長方形 3">
            <a:extLst>
              <a:ext uri="{FF2B5EF4-FFF2-40B4-BE49-F238E27FC236}">
                <a16:creationId xmlns:a16="http://schemas.microsoft.com/office/drawing/2014/main" id="{6987A9C3-6E89-1599-1BFE-A2BC15D2C20E}"/>
              </a:ext>
            </a:extLst>
          </p:cNvPr>
          <p:cNvSpPr/>
          <p:nvPr/>
        </p:nvSpPr>
        <p:spPr>
          <a:xfrm>
            <a:off x="540001" y="540000"/>
            <a:ext cx="5778000" cy="8826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テキスト ボックス 6">
            <a:extLst>
              <a:ext uri="{FF2B5EF4-FFF2-40B4-BE49-F238E27FC236}">
                <a16:creationId xmlns:a16="http://schemas.microsoft.com/office/drawing/2014/main" id="{B3F5D1F4-1429-5D76-846B-7A9C277F7100}"/>
              </a:ext>
            </a:extLst>
          </p:cNvPr>
          <p:cNvSpPr txBox="1"/>
          <p:nvPr/>
        </p:nvSpPr>
        <p:spPr>
          <a:xfrm>
            <a:off x="3850703" y="239203"/>
            <a:ext cx="2535810" cy="276999"/>
          </a:xfrm>
          <a:prstGeom prst="rect">
            <a:avLst/>
          </a:prstGeom>
          <a:noFill/>
        </p:spPr>
        <p:txBody>
          <a:bodyPr wrap="square" rtlCol="0">
            <a:spAutoFit/>
          </a:bodyPr>
          <a:lstStyle/>
          <a:p>
            <a:r>
              <a:rPr kumimoji="1" lang="ja-JP" altLang="en-US" sz="1200" dirty="0"/>
              <a:t>初級レベル表計算　難易度★★☆</a:t>
            </a:r>
          </a:p>
        </p:txBody>
      </p:sp>
      <p:sp>
        <p:nvSpPr>
          <p:cNvPr id="8" name="テキスト ボックス 7">
            <a:extLst>
              <a:ext uri="{FF2B5EF4-FFF2-40B4-BE49-F238E27FC236}">
                <a16:creationId xmlns:a16="http://schemas.microsoft.com/office/drawing/2014/main" id="{E7B4B7EE-6CDC-5038-4D9B-86252A0C600C}"/>
              </a:ext>
            </a:extLst>
          </p:cNvPr>
          <p:cNvSpPr txBox="1"/>
          <p:nvPr/>
        </p:nvSpPr>
        <p:spPr>
          <a:xfrm>
            <a:off x="539998" y="540000"/>
            <a:ext cx="3767307" cy="307777"/>
          </a:xfrm>
          <a:prstGeom prst="rect">
            <a:avLst/>
          </a:prstGeom>
          <a:noFill/>
        </p:spPr>
        <p:txBody>
          <a:bodyPr wrap="square" rtlCol="0">
            <a:spAutoFit/>
          </a:bodyPr>
          <a:lstStyle/>
          <a:p>
            <a:r>
              <a:rPr kumimoji="1" lang="ja-JP" altLang="en-US" sz="1400" dirty="0"/>
              <a:t>復習</a:t>
            </a:r>
            <a:r>
              <a:rPr kumimoji="1" lang="en-US" altLang="ja-JP" sz="1400" dirty="0"/>
              <a:t>:</a:t>
            </a:r>
            <a:r>
              <a:rPr kumimoji="1" lang="ja-JP" altLang="en-US" sz="1400" dirty="0"/>
              <a:t>基本</a:t>
            </a:r>
            <a:r>
              <a:rPr kumimoji="1" lang="en-US" altLang="ja-JP" sz="1400" dirty="0"/>
              <a:t>:</a:t>
            </a:r>
            <a:r>
              <a:rPr kumimoji="1" lang="ja-JP" altLang="en-US" sz="1400" dirty="0"/>
              <a:t>九九の表</a:t>
            </a:r>
          </a:p>
        </p:txBody>
      </p:sp>
      <p:sp>
        <p:nvSpPr>
          <p:cNvPr id="9" name="テキスト ボックス 8">
            <a:extLst>
              <a:ext uri="{FF2B5EF4-FFF2-40B4-BE49-F238E27FC236}">
                <a16:creationId xmlns:a16="http://schemas.microsoft.com/office/drawing/2014/main" id="{3CD1921B-F1A2-40F5-451E-98CB72080098}"/>
              </a:ext>
            </a:extLst>
          </p:cNvPr>
          <p:cNvSpPr txBox="1"/>
          <p:nvPr/>
        </p:nvSpPr>
        <p:spPr>
          <a:xfrm>
            <a:off x="647700" y="863166"/>
            <a:ext cx="5591175" cy="261610"/>
          </a:xfrm>
          <a:prstGeom prst="rect">
            <a:avLst/>
          </a:prstGeom>
          <a:noFill/>
          <a:ln>
            <a:noFill/>
          </a:ln>
        </p:spPr>
        <p:txBody>
          <a:bodyPr wrap="square" rtlCol="0">
            <a:spAutoFit/>
          </a:bodyPr>
          <a:lstStyle/>
          <a:p>
            <a:r>
              <a:rPr kumimoji="1" lang="ja-JP" altLang="en-US" sz="1100" dirty="0"/>
              <a:t>　九九の表を完成させる。九九自体は一か所数式設定して、他のセルはコピーする。</a:t>
            </a:r>
            <a:endParaRPr kumimoji="1" lang="en-US" altLang="ja-JP" sz="1100" dirty="0"/>
          </a:p>
        </p:txBody>
      </p:sp>
      <p:sp>
        <p:nvSpPr>
          <p:cNvPr id="3" name="テキスト ボックス 2">
            <a:extLst>
              <a:ext uri="{FF2B5EF4-FFF2-40B4-BE49-F238E27FC236}">
                <a16:creationId xmlns:a16="http://schemas.microsoft.com/office/drawing/2014/main" id="{0145D241-30A4-4942-2E09-173F8CFA8A08}"/>
              </a:ext>
            </a:extLst>
          </p:cNvPr>
          <p:cNvSpPr txBox="1"/>
          <p:nvPr/>
        </p:nvSpPr>
        <p:spPr>
          <a:xfrm>
            <a:off x="539997" y="3392617"/>
            <a:ext cx="1330153" cy="276999"/>
          </a:xfrm>
          <a:prstGeom prst="rect">
            <a:avLst/>
          </a:prstGeom>
          <a:noFill/>
          <a:ln w="19050">
            <a:solidFill>
              <a:srgbClr val="FF0000"/>
            </a:solidFill>
          </a:ln>
        </p:spPr>
        <p:txBody>
          <a:bodyPr wrap="square" rtlCol="0">
            <a:spAutoFit/>
          </a:bodyPr>
          <a:lstStyle/>
          <a:p>
            <a:pPr algn="ctr"/>
            <a:r>
              <a:rPr lang="ja-JP" altLang="en-US" sz="1200" dirty="0">
                <a:solidFill>
                  <a:srgbClr val="FF0000"/>
                </a:solidFill>
              </a:rPr>
              <a:t>課題の補足説明</a:t>
            </a:r>
            <a:endParaRPr kumimoji="1" lang="ja-JP" altLang="en-US" sz="1200" dirty="0">
              <a:solidFill>
                <a:srgbClr val="FF0000"/>
              </a:solidFill>
            </a:endParaRPr>
          </a:p>
        </p:txBody>
      </p:sp>
      <p:sp>
        <p:nvSpPr>
          <p:cNvPr id="6" name="テキスト ボックス 5">
            <a:extLst>
              <a:ext uri="{FF2B5EF4-FFF2-40B4-BE49-F238E27FC236}">
                <a16:creationId xmlns:a16="http://schemas.microsoft.com/office/drawing/2014/main" id="{7FF6B6BA-6285-B5DD-2A12-FFC839099C8F}"/>
              </a:ext>
            </a:extLst>
          </p:cNvPr>
          <p:cNvSpPr txBox="1"/>
          <p:nvPr/>
        </p:nvSpPr>
        <p:spPr>
          <a:xfrm>
            <a:off x="554657" y="5320656"/>
            <a:ext cx="5723818" cy="1277273"/>
          </a:xfrm>
          <a:prstGeom prst="rect">
            <a:avLst/>
          </a:prstGeom>
          <a:noFill/>
          <a:ln>
            <a:noFill/>
          </a:ln>
        </p:spPr>
        <p:txBody>
          <a:bodyPr wrap="square" rtlCol="0">
            <a:spAutoFit/>
          </a:bodyPr>
          <a:lstStyle/>
          <a:p>
            <a:r>
              <a:rPr kumimoji="1" lang="ja-JP" altLang="en-US" sz="1100" dirty="0"/>
              <a:t>　相対参照は、</a:t>
            </a:r>
            <a:r>
              <a:rPr kumimoji="1" lang="en-US" altLang="ja-JP" sz="1100" dirty="0"/>
              <a:t>A2</a:t>
            </a:r>
            <a:r>
              <a:rPr kumimoji="1" lang="ja-JP" altLang="en-US" sz="1100" dirty="0"/>
              <a:t>などのような形式で指定して、コピーした場合はその指定した内容が変更される。これに対して</a:t>
            </a:r>
            <a:r>
              <a:rPr kumimoji="1" lang="en-US" altLang="ja-JP" sz="1100" dirty="0"/>
              <a:t>$A$2</a:t>
            </a:r>
            <a:r>
              <a:rPr kumimoji="1" lang="ja-JP" altLang="en-US" sz="1100" dirty="0"/>
              <a:t>などの絶対参照は、コピーしてもその内容は変更されない。</a:t>
            </a:r>
            <a:r>
              <a:rPr kumimoji="1" lang="en-US" altLang="ja-JP" sz="1100" dirty="0"/>
              <a:t>$A2</a:t>
            </a:r>
            <a:r>
              <a:rPr kumimoji="1" lang="ja-JP" altLang="en-US" sz="1100" dirty="0"/>
              <a:t>や</a:t>
            </a:r>
            <a:r>
              <a:rPr kumimoji="1" lang="en-US" altLang="ja-JP" sz="1100" dirty="0"/>
              <a:t>A$2</a:t>
            </a:r>
            <a:r>
              <a:rPr kumimoji="1" lang="ja-JP" altLang="en-US" sz="1100" dirty="0"/>
              <a:t>の場合の総体と絶対を組み合わせた場合</a:t>
            </a:r>
            <a:r>
              <a:rPr kumimoji="1" lang="en-US" altLang="ja-JP" sz="1100" dirty="0"/>
              <a:t>(</a:t>
            </a:r>
            <a:r>
              <a:rPr kumimoji="1" lang="ja-JP" altLang="en-US" sz="1100" dirty="0"/>
              <a:t>複合参照</a:t>
            </a:r>
            <a:r>
              <a:rPr kumimoji="1" lang="en-US" altLang="ja-JP" sz="1100" dirty="0"/>
              <a:t>)</a:t>
            </a:r>
            <a:r>
              <a:rPr kumimoji="1" lang="ja-JP" altLang="en-US" sz="1100" dirty="0"/>
              <a:t>は、</a:t>
            </a:r>
            <a:r>
              <a:rPr kumimoji="1" lang="en-US" altLang="ja-JP" sz="1100" dirty="0"/>
              <a:t>$</a:t>
            </a:r>
            <a:r>
              <a:rPr kumimoji="1" lang="ja-JP" altLang="en-US" sz="1100" dirty="0"/>
              <a:t>がついたものについてコピーいても変更されない。</a:t>
            </a:r>
          </a:p>
          <a:p>
            <a:r>
              <a:rPr lang="ja-JP" altLang="en-US" sz="1100" dirty="0"/>
              <a:t>　九九の表のような課題は、上図のように</a:t>
            </a:r>
            <a:r>
              <a:rPr lang="en-US" altLang="ja-JP" sz="1100" dirty="0"/>
              <a:t>X</a:t>
            </a:r>
            <a:r>
              <a:rPr lang="ja-JP" altLang="en-US" sz="1100" dirty="0"/>
              <a:t>行と</a:t>
            </a:r>
            <a:r>
              <a:rPr lang="en-US" altLang="ja-JP" sz="1100" dirty="0"/>
              <a:t>Y</a:t>
            </a:r>
            <a:r>
              <a:rPr lang="ja-JP" altLang="en-US" sz="1100" dirty="0"/>
              <a:t>列の値を参照して数式を設定するもので、黄色のセルに適切な複合参照を行うと、すぺてのセルにコピーして使用することができる。</a:t>
            </a:r>
            <a:endParaRPr kumimoji="1" lang="ja-JP" altLang="en-US" sz="1100" dirty="0"/>
          </a:p>
        </p:txBody>
      </p:sp>
      <p:sp>
        <p:nvSpPr>
          <p:cNvPr id="47" name="スライド番号プレースホルダー 46">
            <a:extLst>
              <a:ext uri="{FF2B5EF4-FFF2-40B4-BE49-F238E27FC236}">
                <a16:creationId xmlns:a16="http://schemas.microsoft.com/office/drawing/2014/main" id="{27C6E011-9227-4205-915E-35185233DBF9}"/>
              </a:ext>
            </a:extLst>
          </p:cNvPr>
          <p:cNvSpPr>
            <a:spLocks noGrp="1"/>
          </p:cNvSpPr>
          <p:nvPr>
            <p:ph type="sldNum" sz="quarter" idx="12"/>
          </p:nvPr>
        </p:nvSpPr>
        <p:spPr/>
        <p:txBody>
          <a:bodyPr/>
          <a:lstStyle/>
          <a:p>
            <a:fld id="{0DBF7675-8707-498E-A828-857695EAC0C9}" type="slidenum">
              <a:rPr kumimoji="1" lang="ja-JP" altLang="en-US" smtClean="0"/>
              <a:t>8</a:t>
            </a:fld>
            <a:endParaRPr kumimoji="1" lang="ja-JP" altLang="en-US"/>
          </a:p>
        </p:txBody>
      </p:sp>
      <p:sp>
        <p:nvSpPr>
          <p:cNvPr id="49" name="テキスト ボックス 48">
            <a:extLst>
              <a:ext uri="{FF2B5EF4-FFF2-40B4-BE49-F238E27FC236}">
                <a16:creationId xmlns:a16="http://schemas.microsoft.com/office/drawing/2014/main" id="{7F232F45-64F7-3971-3CBF-4BABE92B2B62}"/>
              </a:ext>
            </a:extLst>
          </p:cNvPr>
          <p:cNvSpPr txBox="1"/>
          <p:nvPr/>
        </p:nvSpPr>
        <p:spPr>
          <a:xfrm>
            <a:off x="554657" y="6659543"/>
            <a:ext cx="1330153" cy="276999"/>
          </a:xfrm>
          <a:prstGeom prst="rect">
            <a:avLst/>
          </a:prstGeom>
          <a:noFill/>
          <a:ln w="19050">
            <a:solidFill>
              <a:srgbClr val="FF0000"/>
            </a:solidFill>
          </a:ln>
        </p:spPr>
        <p:txBody>
          <a:bodyPr wrap="square" rtlCol="0">
            <a:spAutoFit/>
          </a:bodyPr>
          <a:lstStyle/>
          <a:p>
            <a:pPr algn="ctr"/>
            <a:r>
              <a:rPr kumimoji="1" lang="ja-JP" altLang="en-US" sz="1200" dirty="0">
                <a:solidFill>
                  <a:srgbClr val="FF0000"/>
                </a:solidFill>
              </a:rPr>
              <a:t>使用</a:t>
            </a:r>
            <a:r>
              <a:rPr lang="ja-JP" altLang="en-US" sz="1200" dirty="0">
                <a:solidFill>
                  <a:srgbClr val="FF0000"/>
                </a:solidFill>
              </a:rPr>
              <a:t>関数等</a:t>
            </a:r>
            <a:endParaRPr kumimoji="1" lang="ja-JP" altLang="en-US" sz="1200" dirty="0">
              <a:solidFill>
                <a:srgbClr val="FF0000"/>
              </a:solidFill>
            </a:endParaRPr>
          </a:p>
        </p:txBody>
      </p:sp>
      <p:graphicFrame>
        <p:nvGraphicFramePr>
          <p:cNvPr id="50" name="表 50">
            <a:extLst>
              <a:ext uri="{FF2B5EF4-FFF2-40B4-BE49-F238E27FC236}">
                <a16:creationId xmlns:a16="http://schemas.microsoft.com/office/drawing/2014/main" id="{E0073A96-E24D-9E4B-0C6C-96CFF19FB94C}"/>
              </a:ext>
            </a:extLst>
          </p:cNvPr>
          <p:cNvGraphicFramePr>
            <a:graphicFrameLocks noGrp="1"/>
          </p:cNvGraphicFramePr>
          <p:nvPr>
            <p:extLst>
              <p:ext uri="{D42A27DB-BD31-4B8C-83A1-F6EECF244321}">
                <p14:modId xmlns:p14="http://schemas.microsoft.com/office/powerpoint/2010/main" val="1274987088"/>
              </p:ext>
            </p:extLst>
          </p:nvPr>
        </p:nvGraphicFramePr>
        <p:xfrm>
          <a:off x="594181" y="7002341"/>
          <a:ext cx="4572000" cy="256540"/>
        </p:xfrm>
        <a:graphic>
          <a:graphicData uri="http://schemas.openxmlformats.org/drawingml/2006/table">
            <a:tbl>
              <a:tblPr firstRow="1" bandRow="1">
                <a:tableStyleId>{5C22544A-7EE6-4342-B048-85BDC9FD1C3A}</a:tableStyleId>
              </a:tblPr>
              <a:tblGrid>
                <a:gridCol w="2286000">
                  <a:extLst>
                    <a:ext uri="{9D8B030D-6E8A-4147-A177-3AD203B41FA5}">
                      <a16:colId xmlns:a16="http://schemas.microsoft.com/office/drawing/2014/main" val="2894240236"/>
                    </a:ext>
                  </a:extLst>
                </a:gridCol>
                <a:gridCol w="2286000">
                  <a:extLst>
                    <a:ext uri="{9D8B030D-6E8A-4147-A177-3AD203B41FA5}">
                      <a16:colId xmlns:a16="http://schemas.microsoft.com/office/drawing/2014/main" val="525378511"/>
                    </a:ext>
                  </a:extLst>
                </a:gridCol>
              </a:tblGrid>
              <a:tr h="143629">
                <a:tc>
                  <a:txBody>
                    <a:bodyPr/>
                    <a:lstStyle/>
                    <a:p>
                      <a:pPr>
                        <a:lnSpc>
                          <a:spcPts val="1320"/>
                        </a:lnSpc>
                      </a:pPr>
                      <a:r>
                        <a:rPr kumimoji="1" lang="ja-JP" altLang="en-US" sz="1100" b="0" dirty="0">
                          <a:solidFill>
                            <a:schemeClr val="tx1"/>
                          </a:solidFill>
                        </a:rPr>
                        <a:t>複合参照</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nSpc>
                          <a:spcPts val="1320"/>
                        </a:lnSpc>
                      </a:pPr>
                      <a:endParaRPr kumimoji="1" lang="ja-JP" altLang="en-US" sz="1100" b="0" dirty="0">
                        <a:solidFill>
                          <a:schemeClr val="tx1"/>
                        </a:solidFill>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109813454"/>
                  </a:ext>
                </a:extLst>
              </a:tr>
            </a:tbl>
          </a:graphicData>
        </a:graphic>
      </p:graphicFrame>
      <p:graphicFrame>
        <p:nvGraphicFramePr>
          <p:cNvPr id="2" name="表 1">
            <a:extLst>
              <a:ext uri="{FF2B5EF4-FFF2-40B4-BE49-F238E27FC236}">
                <a16:creationId xmlns:a16="http://schemas.microsoft.com/office/drawing/2014/main" id="{2369C1CA-9D42-A8A0-728A-BE6179DF657D}"/>
              </a:ext>
            </a:extLst>
          </p:cNvPr>
          <p:cNvGraphicFramePr>
            <a:graphicFrameLocks noGrp="1"/>
          </p:cNvGraphicFramePr>
          <p:nvPr>
            <p:extLst>
              <p:ext uri="{D42A27DB-BD31-4B8C-83A1-F6EECF244321}">
                <p14:modId xmlns:p14="http://schemas.microsoft.com/office/powerpoint/2010/main" val="3533653268"/>
              </p:ext>
            </p:extLst>
          </p:nvPr>
        </p:nvGraphicFramePr>
        <p:xfrm>
          <a:off x="1816608" y="1159217"/>
          <a:ext cx="3302000" cy="1948815"/>
        </p:xfrm>
        <a:graphic>
          <a:graphicData uri="http://schemas.openxmlformats.org/drawingml/2006/table">
            <a:tbl>
              <a:tblPr/>
              <a:tblGrid>
                <a:gridCol w="330200">
                  <a:extLst>
                    <a:ext uri="{9D8B030D-6E8A-4147-A177-3AD203B41FA5}">
                      <a16:colId xmlns:a16="http://schemas.microsoft.com/office/drawing/2014/main" val="2321789559"/>
                    </a:ext>
                  </a:extLst>
                </a:gridCol>
                <a:gridCol w="330200">
                  <a:extLst>
                    <a:ext uri="{9D8B030D-6E8A-4147-A177-3AD203B41FA5}">
                      <a16:colId xmlns:a16="http://schemas.microsoft.com/office/drawing/2014/main" val="1925102781"/>
                    </a:ext>
                  </a:extLst>
                </a:gridCol>
                <a:gridCol w="330200">
                  <a:extLst>
                    <a:ext uri="{9D8B030D-6E8A-4147-A177-3AD203B41FA5}">
                      <a16:colId xmlns:a16="http://schemas.microsoft.com/office/drawing/2014/main" val="2112095861"/>
                    </a:ext>
                  </a:extLst>
                </a:gridCol>
                <a:gridCol w="330200">
                  <a:extLst>
                    <a:ext uri="{9D8B030D-6E8A-4147-A177-3AD203B41FA5}">
                      <a16:colId xmlns:a16="http://schemas.microsoft.com/office/drawing/2014/main" val="779200850"/>
                    </a:ext>
                  </a:extLst>
                </a:gridCol>
                <a:gridCol w="330200">
                  <a:extLst>
                    <a:ext uri="{9D8B030D-6E8A-4147-A177-3AD203B41FA5}">
                      <a16:colId xmlns:a16="http://schemas.microsoft.com/office/drawing/2014/main" val="3598537293"/>
                    </a:ext>
                  </a:extLst>
                </a:gridCol>
                <a:gridCol w="330200">
                  <a:extLst>
                    <a:ext uri="{9D8B030D-6E8A-4147-A177-3AD203B41FA5}">
                      <a16:colId xmlns:a16="http://schemas.microsoft.com/office/drawing/2014/main" val="1152041445"/>
                    </a:ext>
                  </a:extLst>
                </a:gridCol>
                <a:gridCol w="330200">
                  <a:extLst>
                    <a:ext uri="{9D8B030D-6E8A-4147-A177-3AD203B41FA5}">
                      <a16:colId xmlns:a16="http://schemas.microsoft.com/office/drawing/2014/main" val="4051569557"/>
                    </a:ext>
                  </a:extLst>
                </a:gridCol>
                <a:gridCol w="330200">
                  <a:extLst>
                    <a:ext uri="{9D8B030D-6E8A-4147-A177-3AD203B41FA5}">
                      <a16:colId xmlns:a16="http://schemas.microsoft.com/office/drawing/2014/main" val="3658429369"/>
                    </a:ext>
                  </a:extLst>
                </a:gridCol>
                <a:gridCol w="330200">
                  <a:extLst>
                    <a:ext uri="{9D8B030D-6E8A-4147-A177-3AD203B41FA5}">
                      <a16:colId xmlns:a16="http://schemas.microsoft.com/office/drawing/2014/main" val="1201704984"/>
                    </a:ext>
                  </a:extLst>
                </a:gridCol>
                <a:gridCol w="330200">
                  <a:extLst>
                    <a:ext uri="{9D8B030D-6E8A-4147-A177-3AD203B41FA5}">
                      <a16:colId xmlns:a16="http://schemas.microsoft.com/office/drawing/2014/main" val="1719430055"/>
                    </a:ext>
                  </a:extLst>
                </a:gridCol>
              </a:tblGrid>
              <a:tr h="171450">
                <a:tc gridSpan="2">
                  <a:txBody>
                    <a:bodyPr/>
                    <a:lstStyle/>
                    <a:p>
                      <a:pPr algn="l" fontAlgn="b"/>
                      <a:r>
                        <a:rPr lang="ja-JP" altLang="en-US" sz="1100" b="0" i="0" u="none" strike="noStrike">
                          <a:solidFill>
                            <a:srgbClr val="000000"/>
                          </a:solidFill>
                          <a:effectLst/>
                          <a:latin typeface="ＭＳ Ｐゴシック" panose="020B0600070205080204" pitchFamily="50" charset="-128"/>
                          <a:ea typeface="ＭＳ Ｐゴシック" panose="020B0600070205080204" pitchFamily="50" charset="-128"/>
                        </a:rPr>
                        <a:t>表</a:t>
                      </a:r>
                      <a:r>
                        <a:rPr lang="en-US" altLang="ja-JP" sz="1100" b="0" i="0" u="none" strike="noStrike">
                          <a:solidFill>
                            <a:srgbClr val="000000"/>
                          </a:solidFill>
                          <a:effectLst/>
                          <a:latin typeface="ＭＳ Ｐゴシック" panose="020B0600070205080204" pitchFamily="50" charset="-128"/>
                          <a:ea typeface="ＭＳ Ｐゴシック" panose="020B0600070205080204" pitchFamily="50" charset="-128"/>
                        </a:rPr>
                        <a:t>. </a:t>
                      </a:r>
                      <a:r>
                        <a:rPr lang="ja-JP" altLang="en-US" sz="1100" b="0" i="0" u="none" strike="noStrike">
                          <a:solidFill>
                            <a:srgbClr val="000000"/>
                          </a:solidFill>
                          <a:effectLst/>
                          <a:latin typeface="ＭＳ Ｐゴシック" panose="020B0600070205080204" pitchFamily="50" charset="-128"/>
                          <a:ea typeface="ＭＳ Ｐゴシック" panose="020B0600070205080204" pitchFamily="50" charset="-128"/>
                        </a:rPr>
                        <a:t>九九</a:t>
                      </a: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hMerge="1">
                  <a:txBody>
                    <a:bodyPr/>
                    <a:lstStyle/>
                    <a:p>
                      <a:endParaRPr kumimoji="1" lang="ja-JP" altLang="en-US"/>
                    </a:p>
                  </a:txBody>
                  <a:tcPr/>
                </a:tc>
                <a:tc>
                  <a:txBody>
                    <a:bodyPr/>
                    <a:lstStyle/>
                    <a:p>
                      <a:pPr algn="l" fontAlgn="b"/>
                      <a:endParaRPr lang="ja-JP" altLang="en-US" sz="11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ja-JP" altLang="en-US" sz="11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ja-JP" altLang="en-US" sz="11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ja-JP" altLang="en-US" sz="11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ja-JP" altLang="en-US" sz="11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ja-JP" altLang="en-US" sz="11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ja-JP" altLang="en-US" sz="11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ja-JP" altLang="en-US" sz="11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470969071"/>
                  </a:ext>
                </a:extLst>
              </a:tr>
              <a:tr h="171450">
                <a:tc>
                  <a:txBody>
                    <a:bodyPr/>
                    <a:lstStyle/>
                    <a:p>
                      <a:pPr algn="r" fontAlgn="b"/>
                      <a:r>
                        <a:rPr lang="en-US" altLang="ja-JP" sz="1100" b="0" i="0" u="none" strike="noStrike">
                          <a:solidFill>
                            <a:srgbClr val="000000"/>
                          </a:solidFill>
                          <a:effectLst/>
                          <a:latin typeface="ＭＳ Ｐゴシック" panose="020B0600070205080204" pitchFamily="50" charset="-128"/>
                          <a:ea typeface="ＭＳ Ｐゴシック" panose="020B0600070205080204" pitchFamily="50" charset="-128"/>
                        </a:rPr>
                        <a:t>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100" b="0" i="1" u="none" strike="noStrike">
                          <a:solidFill>
                            <a:srgbClr val="000000"/>
                          </a:solidFill>
                          <a:effectLst/>
                          <a:latin typeface="ＭＳ Ｐゴシック" panose="020B0600070205080204" pitchFamily="50" charset="-128"/>
                          <a:ea typeface="ＭＳ Ｐゴシック" panose="020B0600070205080204" pitchFamily="50" charset="-128"/>
                        </a:rPr>
                        <a:t>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r" fontAlgn="b"/>
                      <a:r>
                        <a:rPr lang="en-US" altLang="ja-JP" sz="1100" b="0" i="0" u="none" strike="noStrike">
                          <a:solidFill>
                            <a:srgbClr val="000000"/>
                          </a:solidFill>
                          <a:effectLst/>
                          <a:latin typeface="ＭＳ Ｐゴシック" panose="020B0600070205080204" pitchFamily="50" charset="-128"/>
                          <a:ea typeface="ＭＳ Ｐゴシック" panose="020B0600070205080204" pitchFamily="50" charset="-128"/>
                        </a:rPr>
                        <a:t>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8CCE4"/>
                    </a:solidFill>
                  </a:tcPr>
                </a:tc>
                <a:tc>
                  <a:txBody>
                    <a:bodyPr/>
                    <a:lstStyle/>
                    <a:p>
                      <a:pPr algn="r" fontAlgn="b"/>
                      <a:r>
                        <a:rPr lang="en-US" altLang="ja-JP" sz="1100" b="0" i="0" u="none" strike="noStrike">
                          <a:solidFill>
                            <a:srgbClr val="000000"/>
                          </a:solidFill>
                          <a:effectLst/>
                          <a:latin typeface="ＭＳ Ｐゴシック" panose="020B0600070205080204" pitchFamily="50" charset="-128"/>
                          <a:ea typeface="ＭＳ Ｐゴシック" panose="020B0600070205080204" pitchFamily="50" charset="-128"/>
                        </a:rPr>
                        <a:t>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8CCE4"/>
                    </a:solidFill>
                  </a:tcPr>
                </a:tc>
                <a:tc>
                  <a:txBody>
                    <a:bodyPr/>
                    <a:lstStyle/>
                    <a:p>
                      <a:pPr algn="r" fontAlgn="b"/>
                      <a:r>
                        <a:rPr lang="en-US" altLang="ja-JP" sz="1100" b="0" i="0" u="none" strike="noStrike">
                          <a:solidFill>
                            <a:srgbClr val="000000"/>
                          </a:solidFill>
                          <a:effectLst/>
                          <a:latin typeface="ＭＳ Ｐゴシック" panose="020B0600070205080204" pitchFamily="50" charset="-128"/>
                          <a:ea typeface="ＭＳ Ｐゴシック" panose="020B0600070205080204" pitchFamily="50" charset="-128"/>
                        </a:rPr>
                        <a:t>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8CCE4"/>
                    </a:solidFill>
                  </a:tcPr>
                </a:tc>
                <a:tc>
                  <a:txBody>
                    <a:bodyPr/>
                    <a:lstStyle/>
                    <a:p>
                      <a:pPr algn="r" fontAlgn="b"/>
                      <a:r>
                        <a:rPr lang="en-US" altLang="ja-JP" sz="1100" b="0" i="0" u="none" strike="noStrike">
                          <a:solidFill>
                            <a:srgbClr val="000000"/>
                          </a:solidFill>
                          <a:effectLst/>
                          <a:latin typeface="ＭＳ Ｐゴシック" panose="020B0600070205080204" pitchFamily="50" charset="-128"/>
                          <a:ea typeface="ＭＳ Ｐゴシック" panose="020B0600070205080204" pitchFamily="50" charset="-128"/>
                        </a:rPr>
                        <a:t>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8CCE4"/>
                    </a:solidFill>
                  </a:tcPr>
                </a:tc>
                <a:tc>
                  <a:txBody>
                    <a:bodyPr/>
                    <a:lstStyle/>
                    <a:p>
                      <a:pPr algn="r" fontAlgn="b"/>
                      <a:r>
                        <a:rPr lang="en-US" altLang="ja-JP" sz="1100" b="0" i="0" u="none" strike="noStrike">
                          <a:solidFill>
                            <a:srgbClr val="000000"/>
                          </a:solidFill>
                          <a:effectLst/>
                          <a:latin typeface="ＭＳ Ｐゴシック" panose="020B0600070205080204" pitchFamily="50" charset="-128"/>
                          <a:ea typeface="ＭＳ Ｐゴシック" panose="020B0600070205080204" pitchFamily="50" charset="-128"/>
                        </a:rPr>
                        <a:t>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8CCE4"/>
                    </a:solidFill>
                  </a:tcPr>
                </a:tc>
                <a:tc>
                  <a:txBody>
                    <a:bodyPr/>
                    <a:lstStyle/>
                    <a:p>
                      <a:pPr algn="r" fontAlgn="b"/>
                      <a:r>
                        <a:rPr lang="en-US" altLang="ja-JP" sz="1100" b="0" i="0" u="none" strike="noStrike">
                          <a:solidFill>
                            <a:srgbClr val="000000"/>
                          </a:solidFill>
                          <a:effectLst/>
                          <a:latin typeface="ＭＳ Ｐゴシック" panose="020B0600070205080204" pitchFamily="50" charset="-128"/>
                          <a:ea typeface="ＭＳ Ｐゴシック" panose="020B0600070205080204" pitchFamily="50" charset="-128"/>
                        </a:rPr>
                        <a:t>7</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8CCE4"/>
                    </a:solidFill>
                  </a:tcPr>
                </a:tc>
                <a:tc>
                  <a:txBody>
                    <a:bodyPr/>
                    <a:lstStyle/>
                    <a:p>
                      <a:pPr algn="r" fontAlgn="b"/>
                      <a:r>
                        <a:rPr lang="en-US" altLang="ja-JP" sz="1100" b="0" i="0" u="none" strike="noStrike">
                          <a:solidFill>
                            <a:srgbClr val="000000"/>
                          </a:solidFill>
                          <a:effectLst/>
                          <a:latin typeface="ＭＳ Ｐゴシック" panose="020B0600070205080204" pitchFamily="50" charset="-128"/>
                          <a:ea typeface="ＭＳ Ｐゴシック" panose="020B0600070205080204" pitchFamily="50" charset="-128"/>
                        </a:rPr>
                        <a:t>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8CCE4"/>
                    </a:solidFill>
                  </a:tcPr>
                </a:tc>
                <a:tc>
                  <a:txBody>
                    <a:bodyPr/>
                    <a:lstStyle/>
                    <a:p>
                      <a:pPr algn="r" fontAlgn="b"/>
                      <a:r>
                        <a:rPr lang="en-US" altLang="ja-JP" sz="1100" b="0" i="0" u="none" strike="noStrike">
                          <a:solidFill>
                            <a:srgbClr val="000000"/>
                          </a:solidFill>
                          <a:effectLst/>
                          <a:latin typeface="ＭＳ Ｐゴシック" panose="020B0600070205080204" pitchFamily="50" charset="-128"/>
                          <a:ea typeface="ＭＳ Ｐゴシック" panose="020B0600070205080204" pitchFamily="50" charset="-128"/>
                        </a:rPr>
                        <a:t>9</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8CCE4"/>
                    </a:solidFill>
                  </a:tcPr>
                </a:tc>
                <a:extLst>
                  <a:ext uri="{0D108BD9-81ED-4DB2-BD59-A6C34878D82A}">
                    <a16:rowId xmlns:a16="http://schemas.microsoft.com/office/drawing/2014/main" val="748302656"/>
                  </a:ext>
                </a:extLst>
              </a:tr>
              <a:tr h="171450">
                <a:tc>
                  <a:txBody>
                    <a:bodyPr/>
                    <a:lstStyle/>
                    <a:p>
                      <a:pPr algn="r" fontAlgn="b"/>
                      <a:r>
                        <a:rPr lang="en-US" altLang="ja-JP" sz="1100" b="0" i="1" u="none" strike="noStrike">
                          <a:solidFill>
                            <a:srgbClr val="000000"/>
                          </a:solidFill>
                          <a:effectLst/>
                          <a:latin typeface="ＭＳ Ｐゴシック" panose="020B0600070205080204" pitchFamily="50" charset="-128"/>
                          <a:ea typeface="ＭＳ Ｐゴシック" panose="020B0600070205080204" pitchFamily="50" charset="-128"/>
                        </a:rPr>
                        <a:t>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r" fontAlgn="b"/>
                      <a:r>
                        <a:rPr lang="en-US" altLang="ja-JP" sz="1100" b="0" i="1" u="none" strike="noStrike">
                          <a:solidFill>
                            <a:srgbClr val="000000"/>
                          </a:solidFill>
                          <a:effectLst/>
                          <a:latin typeface="ＭＳ Ｐゴシック" panose="020B0600070205080204" pitchFamily="50" charset="-128"/>
                          <a:ea typeface="ＭＳ Ｐゴシック" panose="020B0600070205080204" pitchFamily="50" charset="-128"/>
                        </a:rPr>
                        <a:t>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r" fontAlgn="b"/>
                      <a:r>
                        <a:rPr lang="en-US" altLang="ja-JP" sz="1100" b="0" i="0" u="none" strike="noStrike">
                          <a:solidFill>
                            <a:srgbClr val="000000"/>
                          </a:solidFill>
                          <a:effectLst/>
                          <a:latin typeface="ＭＳ Ｐゴシック" panose="020B0600070205080204" pitchFamily="50" charset="-128"/>
                          <a:ea typeface="ＭＳ Ｐゴシック" panose="020B0600070205080204" pitchFamily="50" charset="-128"/>
                        </a:rPr>
                        <a:t>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8CCE4"/>
                    </a:solidFill>
                  </a:tcPr>
                </a:tc>
                <a:tc>
                  <a:txBody>
                    <a:bodyPr/>
                    <a:lstStyle/>
                    <a:p>
                      <a:pPr algn="r" fontAlgn="b"/>
                      <a:r>
                        <a:rPr lang="en-US" altLang="ja-JP" sz="1100" b="0" i="0" u="none" strike="noStrike">
                          <a:solidFill>
                            <a:srgbClr val="000000"/>
                          </a:solidFill>
                          <a:effectLst/>
                          <a:latin typeface="ＭＳ Ｐゴシック" panose="020B0600070205080204" pitchFamily="50" charset="-128"/>
                          <a:ea typeface="ＭＳ Ｐゴシック" panose="020B0600070205080204" pitchFamily="50" charset="-128"/>
                        </a:rPr>
                        <a:t>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8CCE4"/>
                    </a:solidFill>
                  </a:tcPr>
                </a:tc>
                <a:tc>
                  <a:txBody>
                    <a:bodyPr/>
                    <a:lstStyle/>
                    <a:p>
                      <a:pPr algn="r" fontAlgn="b"/>
                      <a:r>
                        <a:rPr lang="en-US" altLang="ja-JP" sz="1100" b="0" i="0" u="none" strike="noStrike">
                          <a:solidFill>
                            <a:srgbClr val="000000"/>
                          </a:solidFill>
                          <a:effectLst/>
                          <a:latin typeface="ＭＳ Ｐゴシック" panose="020B0600070205080204" pitchFamily="50" charset="-128"/>
                          <a:ea typeface="ＭＳ Ｐゴシック" panose="020B0600070205080204" pitchFamily="50" charset="-128"/>
                        </a:rPr>
                        <a:t>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8CCE4"/>
                    </a:solidFill>
                  </a:tcPr>
                </a:tc>
                <a:tc>
                  <a:txBody>
                    <a:bodyPr/>
                    <a:lstStyle/>
                    <a:p>
                      <a:pPr algn="r" fontAlgn="b"/>
                      <a:r>
                        <a:rPr lang="en-US" altLang="ja-JP" sz="1100" b="0" i="0" u="none" strike="noStrike">
                          <a:solidFill>
                            <a:srgbClr val="000000"/>
                          </a:solidFill>
                          <a:effectLst/>
                          <a:latin typeface="ＭＳ Ｐゴシック" panose="020B0600070205080204" pitchFamily="50" charset="-128"/>
                          <a:ea typeface="ＭＳ Ｐゴシック" panose="020B0600070205080204" pitchFamily="50" charset="-128"/>
                        </a:rPr>
                        <a:t>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8CCE4"/>
                    </a:solidFill>
                  </a:tcPr>
                </a:tc>
                <a:tc>
                  <a:txBody>
                    <a:bodyPr/>
                    <a:lstStyle/>
                    <a:p>
                      <a:pPr algn="r" fontAlgn="b"/>
                      <a:r>
                        <a:rPr lang="en-US" altLang="ja-JP" sz="1100" b="0" i="0" u="none" strike="noStrike">
                          <a:solidFill>
                            <a:srgbClr val="000000"/>
                          </a:solidFill>
                          <a:effectLst/>
                          <a:latin typeface="ＭＳ Ｐゴシック" panose="020B0600070205080204" pitchFamily="50" charset="-128"/>
                          <a:ea typeface="ＭＳ Ｐゴシック" panose="020B0600070205080204" pitchFamily="50" charset="-128"/>
                        </a:rPr>
                        <a:t>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8CCE4"/>
                    </a:solidFill>
                  </a:tcPr>
                </a:tc>
                <a:tc>
                  <a:txBody>
                    <a:bodyPr/>
                    <a:lstStyle/>
                    <a:p>
                      <a:pPr algn="r" fontAlgn="b"/>
                      <a:r>
                        <a:rPr lang="en-US" altLang="ja-JP" sz="1100" b="0" i="0" u="none" strike="noStrike">
                          <a:solidFill>
                            <a:srgbClr val="000000"/>
                          </a:solidFill>
                          <a:effectLst/>
                          <a:latin typeface="ＭＳ Ｐゴシック" panose="020B0600070205080204" pitchFamily="50" charset="-128"/>
                          <a:ea typeface="ＭＳ Ｐゴシック" panose="020B0600070205080204" pitchFamily="50" charset="-128"/>
                        </a:rPr>
                        <a:t>7</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8CCE4"/>
                    </a:solidFill>
                  </a:tcPr>
                </a:tc>
                <a:tc>
                  <a:txBody>
                    <a:bodyPr/>
                    <a:lstStyle/>
                    <a:p>
                      <a:pPr algn="r" fontAlgn="b"/>
                      <a:r>
                        <a:rPr lang="en-US" altLang="ja-JP" sz="1100" b="0" i="0" u="none" strike="noStrike">
                          <a:solidFill>
                            <a:srgbClr val="000000"/>
                          </a:solidFill>
                          <a:effectLst/>
                          <a:latin typeface="ＭＳ Ｐゴシック" panose="020B0600070205080204" pitchFamily="50" charset="-128"/>
                          <a:ea typeface="ＭＳ Ｐゴシック" panose="020B0600070205080204" pitchFamily="50" charset="-128"/>
                        </a:rPr>
                        <a:t>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8CCE4"/>
                    </a:solidFill>
                  </a:tcPr>
                </a:tc>
                <a:tc>
                  <a:txBody>
                    <a:bodyPr/>
                    <a:lstStyle/>
                    <a:p>
                      <a:pPr algn="r" fontAlgn="b"/>
                      <a:r>
                        <a:rPr lang="en-US" altLang="ja-JP" sz="1100" b="0" i="0" u="none" strike="noStrike">
                          <a:solidFill>
                            <a:srgbClr val="000000"/>
                          </a:solidFill>
                          <a:effectLst/>
                          <a:latin typeface="ＭＳ Ｐゴシック" panose="020B0600070205080204" pitchFamily="50" charset="-128"/>
                          <a:ea typeface="ＭＳ Ｐゴシック" panose="020B0600070205080204" pitchFamily="50" charset="-128"/>
                        </a:rPr>
                        <a:t>9</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8CCE4"/>
                    </a:solidFill>
                  </a:tcPr>
                </a:tc>
                <a:extLst>
                  <a:ext uri="{0D108BD9-81ED-4DB2-BD59-A6C34878D82A}">
                    <a16:rowId xmlns:a16="http://schemas.microsoft.com/office/drawing/2014/main" val="2552945370"/>
                  </a:ext>
                </a:extLst>
              </a:tr>
              <a:tr h="171450">
                <a:tc>
                  <a:txBody>
                    <a:bodyPr/>
                    <a:lstStyle/>
                    <a:p>
                      <a:pPr algn="r" fontAlgn="b"/>
                      <a:r>
                        <a:rPr lang="en-US" altLang="ja-JP" sz="1100" b="0" i="0" u="none" strike="noStrike">
                          <a:solidFill>
                            <a:srgbClr val="000000"/>
                          </a:solidFill>
                          <a:effectLst/>
                          <a:latin typeface="ＭＳ Ｐゴシック" panose="020B0600070205080204" pitchFamily="50" charset="-128"/>
                          <a:ea typeface="ＭＳ Ｐゴシック" panose="020B0600070205080204" pitchFamily="50" charset="-128"/>
                        </a:rPr>
                        <a:t>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8CCE4"/>
                    </a:solidFill>
                  </a:tcPr>
                </a:tc>
                <a:tc>
                  <a:txBody>
                    <a:bodyPr/>
                    <a:lstStyle/>
                    <a:p>
                      <a:pPr algn="r" fontAlgn="b"/>
                      <a:r>
                        <a:rPr lang="en-US" altLang="ja-JP" sz="1100" b="0" i="0" u="none" strike="noStrike">
                          <a:solidFill>
                            <a:srgbClr val="000000"/>
                          </a:solidFill>
                          <a:effectLst/>
                          <a:latin typeface="ＭＳ Ｐゴシック" panose="020B0600070205080204" pitchFamily="50" charset="-128"/>
                          <a:ea typeface="ＭＳ Ｐゴシック" panose="020B0600070205080204" pitchFamily="50" charset="-128"/>
                        </a:rPr>
                        <a:t>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8CCE4"/>
                    </a:solidFill>
                  </a:tcPr>
                </a:tc>
                <a:tc>
                  <a:txBody>
                    <a:bodyPr/>
                    <a:lstStyle/>
                    <a:p>
                      <a:pPr algn="r" fontAlgn="b"/>
                      <a:r>
                        <a:rPr lang="en-US" altLang="ja-JP" sz="1100" b="0" i="0" u="none" strike="noStrike">
                          <a:solidFill>
                            <a:srgbClr val="000000"/>
                          </a:solidFill>
                          <a:effectLst/>
                          <a:latin typeface="ＭＳ Ｐゴシック" panose="020B0600070205080204" pitchFamily="50" charset="-128"/>
                          <a:ea typeface="ＭＳ Ｐゴシック" panose="020B0600070205080204" pitchFamily="50" charset="-128"/>
                        </a:rPr>
                        <a:t>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8CCE4"/>
                    </a:solidFill>
                  </a:tcPr>
                </a:tc>
                <a:tc>
                  <a:txBody>
                    <a:bodyPr/>
                    <a:lstStyle/>
                    <a:p>
                      <a:pPr algn="r" fontAlgn="b"/>
                      <a:r>
                        <a:rPr lang="en-US" altLang="ja-JP" sz="1100" b="0" i="0" u="none" strike="noStrike">
                          <a:solidFill>
                            <a:srgbClr val="000000"/>
                          </a:solidFill>
                          <a:effectLst/>
                          <a:latin typeface="ＭＳ Ｐゴシック" panose="020B0600070205080204" pitchFamily="50" charset="-128"/>
                          <a:ea typeface="ＭＳ Ｐゴシック" panose="020B0600070205080204" pitchFamily="50" charset="-128"/>
                        </a:rPr>
                        <a:t>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8CCE4"/>
                    </a:solidFill>
                  </a:tcPr>
                </a:tc>
                <a:tc>
                  <a:txBody>
                    <a:bodyPr/>
                    <a:lstStyle/>
                    <a:p>
                      <a:pPr algn="r" fontAlgn="b"/>
                      <a:r>
                        <a:rPr lang="en-US" altLang="ja-JP" sz="1100" b="0" i="0" u="none" strike="noStrike">
                          <a:solidFill>
                            <a:srgbClr val="000000"/>
                          </a:solidFill>
                          <a:effectLst/>
                          <a:latin typeface="ＭＳ Ｐゴシック" panose="020B0600070205080204" pitchFamily="50" charset="-128"/>
                          <a:ea typeface="ＭＳ Ｐゴシック" panose="020B0600070205080204" pitchFamily="50" charset="-128"/>
                        </a:rPr>
                        <a:t>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8CCE4"/>
                    </a:solidFill>
                  </a:tcPr>
                </a:tc>
                <a:tc>
                  <a:txBody>
                    <a:bodyPr/>
                    <a:lstStyle/>
                    <a:p>
                      <a:pPr algn="r" fontAlgn="b"/>
                      <a:r>
                        <a:rPr lang="en-US" altLang="ja-JP" sz="1100" b="0" i="0" u="none" strike="noStrike">
                          <a:solidFill>
                            <a:srgbClr val="000000"/>
                          </a:solidFill>
                          <a:effectLst/>
                          <a:latin typeface="ＭＳ Ｐゴシック" panose="020B0600070205080204" pitchFamily="50" charset="-128"/>
                          <a:ea typeface="ＭＳ Ｐゴシック" panose="020B0600070205080204" pitchFamily="50" charset="-128"/>
                        </a:rPr>
                        <a:t>10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8CCE4"/>
                    </a:solidFill>
                  </a:tcPr>
                </a:tc>
                <a:tc>
                  <a:txBody>
                    <a:bodyPr/>
                    <a:lstStyle/>
                    <a:p>
                      <a:pPr algn="r" fontAlgn="b"/>
                      <a:r>
                        <a:rPr lang="en-US" altLang="ja-JP" sz="1100" b="0" i="0" u="none" strike="noStrike">
                          <a:solidFill>
                            <a:srgbClr val="000000"/>
                          </a:solidFill>
                          <a:effectLst/>
                          <a:latin typeface="ＭＳ Ｐゴシック" panose="020B0600070205080204" pitchFamily="50" charset="-128"/>
                          <a:ea typeface="ＭＳ Ｐゴシック" panose="020B0600070205080204" pitchFamily="50" charset="-128"/>
                        </a:rPr>
                        <a:t>12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8CCE4"/>
                    </a:solidFill>
                  </a:tcPr>
                </a:tc>
                <a:tc>
                  <a:txBody>
                    <a:bodyPr/>
                    <a:lstStyle/>
                    <a:p>
                      <a:pPr algn="r" fontAlgn="b"/>
                      <a:r>
                        <a:rPr lang="en-US" altLang="ja-JP" sz="1100" b="0" i="0" u="none" strike="noStrike">
                          <a:solidFill>
                            <a:srgbClr val="000000"/>
                          </a:solidFill>
                          <a:effectLst/>
                          <a:latin typeface="ＭＳ Ｐゴシック" panose="020B0600070205080204" pitchFamily="50" charset="-128"/>
                          <a:ea typeface="ＭＳ Ｐゴシック" panose="020B0600070205080204" pitchFamily="50" charset="-128"/>
                        </a:rPr>
                        <a:t>14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8CCE4"/>
                    </a:solidFill>
                  </a:tcPr>
                </a:tc>
                <a:tc>
                  <a:txBody>
                    <a:bodyPr/>
                    <a:lstStyle/>
                    <a:p>
                      <a:pPr algn="r" fontAlgn="b"/>
                      <a:r>
                        <a:rPr lang="en-US" altLang="ja-JP" sz="1100" b="0" i="0" u="none" strike="noStrike">
                          <a:solidFill>
                            <a:srgbClr val="000000"/>
                          </a:solidFill>
                          <a:effectLst/>
                          <a:latin typeface="ＭＳ Ｐゴシック" panose="020B0600070205080204" pitchFamily="50" charset="-128"/>
                          <a:ea typeface="ＭＳ Ｐゴシック" panose="020B0600070205080204" pitchFamily="50" charset="-128"/>
                        </a:rPr>
                        <a:t>16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8CCE4"/>
                    </a:solidFill>
                  </a:tcPr>
                </a:tc>
                <a:tc>
                  <a:txBody>
                    <a:bodyPr/>
                    <a:lstStyle/>
                    <a:p>
                      <a:pPr algn="r" fontAlgn="b"/>
                      <a:r>
                        <a:rPr lang="en-US" altLang="ja-JP" sz="1100" b="0" i="0" u="none" strike="noStrike">
                          <a:solidFill>
                            <a:srgbClr val="000000"/>
                          </a:solidFill>
                          <a:effectLst/>
                          <a:latin typeface="ＭＳ Ｐゴシック" panose="020B0600070205080204" pitchFamily="50" charset="-128"/>
                          <a:ea typeface="ＭＳ Ｐゴシック" panose="020B0600070205080204" pitchFamily="50" charset="-128"/>
                        </a:rPr>
                        <a:t>18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8CCE4"/>
                    </a:solidFill>
                  </a:tcPr>
                </a:tc>
                <a:extLst>
                  <a:ext uri="{0D108BD9-81ED-4DB2-BD59-A6C34878D82A}">
                    <a16:rowId xmlns:a16="http://schemas.microsoft.com/office/drawing/2014/main" val="1690188517"/>
                  </a:ext>
                </a:extLst>
              </a:tr>
              <a:tr h="171450">
                <a:tc>
                  <a:txBody>
                    <a:bodyPr/>
                    <a:lstStyle/>
                    <a:p>
                      <a:pPr algn="r" fontAlgn="b"/>
                      <a:r>
                        <a:rPr lang="en-US" altLang="ja-JP" sz="1100" b="0" i="0" u="none" strike="noStrike">
                          <a:solidFill>
                            <a:srgbClr val="000000"/>
                          </a:solidFill>
                          <a:effectLst/>
                          <a:latin typeface="ＭＳ Ｐゴシック" panose="020B0600070205080204" pitchFamily="50" charset="-128"/>
                          <a:ea typeface="ＭＳ Ｐゴシック" panose="020B0600070205080204" pitchFamily="50" charset="-128"/>
                        </a:rPr>
                        <a:t>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8CCE4"/>
                    </a:solidFill>
                  </a:tcPr>
                </a:tc>
                <a:tc>
                  <a:txBody>
                    <a:bodyPr/>
                    <a:lstStyle/>
                    <a:p>
                      <a:pPr algn="r" fontAlgn="b"/>
                      <a:r>
                        <a:rPr lang="en-US" altLang="ja-JP" sz="1100" b="0" i="0" u="none" strike="noStrike">
                          <a:solidFill>
                            <a:srgbClr val="000000"/>
                          </a:solidFill>
                          <a:effectLst/>
                          <a:latin typeface="ＭＳ Ｐゴシック" panose="020B0600070205080204" pitchFamily="50" charset="-128"/>
                          <a:ea typeface="ＭＳ Ｐゴシック" panose="020B0600070205080204" pitchFamily="50" charset="-128"/>
                        </a:rPr>
                        <a:t>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8CCE4"/>
                    </a:solidFill>
                  </a:tcPr>
                </a:tc>
                <a:tc>
                  <a:txBody>
                    <a:bodyPr/>
                    <a:lstStyle/>
                    <a:p>
                      <a:pPr algn="r" fontAlgn="b"/>
                      <a:r>
                        <a:rPr lang="en-US" altLang="ja-JP" sz="1100" b="0" i="0" u="none" strike="noStrike">
                          <a:solidFill>
                            <a:srgbClr val="000000"/>
                          </a:solidFill>
                          <a:effectLst/>
                          <a:latin typeface="ＭＳ Ｐゴシック" panose="020B0600070205080204" pitchFamily="50" charset="-128"/>
                          <a:ea typeface="ＭＳ Ｐゴシック" panose="020B0600070205080204" pitchFamily="50" charset="-128"/>
                        </a:rPr>
                        <a:t>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8CCE4"/>
                    </a:solidFill>
                  </a:tcPr>
                </a:tc>
                <a:tc>
                  <a:txBody>
                    <a:bodyPr/>
                    <a:lstStyle/>
                    <a:p>
                      <a:pPr algn="r" fontAlgn="b"/>
                      <a:r>
                        <a:rPr lang="en-US" altLang="ja-JP" sz="1100" b="0" i="0" u="none" strike="noStrike">
                          <a:solidFill>
                            <a:srgbClr val="000000"/>
                          </a:solidFill>
                          <a:effectLst/>
                          <a:latin typeface="ＭＳ Ｐゴシック" panose="020B0600070205080204" pitchFamily="50" charset="-128"/>
                          <a:ea typeface="ＭＳ Ｐゴシック" panose="020B0600070205080204" pitchFamily="50" charset="-128"/>
                        </a:rPr>
                        <a:t>9</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8CCE4"/>
                    </a:solidFill>
                  </a:tcPr>
                </a:tc>
                <a:tc>
                  <a:txBody>
                    <a:bodyPr/>
                    <a:lstStyle/>
                    <a:p>
                      <a:pPr algn="r" fontAlgn="b"/>
                      <a:r>
                        <a:rPr lang="en-US" altLang="ja-JP" sz="1100" b="0" i="0" u="none" strike="noStrike">
                          <a:solidFill>
                            <a:srgbClr val="000000"/>
                          </a:solidFill>
                          <a:effectLst/>
                          <a:latin typeface="ＭＳ Ｐゴシック" panose="020B0600070205080204" pitchFamily="50" charset="-128"/>
                          <a:ea typeface="ＭＳ Ｐゴシック" panose="020B0600070205080204" pitchFamily="50" charset="-128"/>
                        </a:rPr>
                        <a:t>12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8CCE4"/>
                    </a:solidFill>
                  </a:tcPr>
                </a:tc>
                <a:tc>
                  <a:txBody>
                    <a:bodyPr/>
                    <a:lstStyle/>
                    <a:p>
                      <a:pPr algn="r" fontAlgn="b"/>
                      <a:r>
                        <a:rPr lang="en-US" altLang="ja-JP" sz="1100" b="0" i="0" u="none" strike="noStrike">
                          <a:solidFill>
                            <a:srgbClr val="000000"/>
                          </a:solidFill>
                          <a:effectLst/>
                          <a:latin typeface="ＭＳ Ｐゴシック" panose="020B0600070205080204" pitchFamily="50" charset="-128"/>
                          <a:ea typeface="ＭＳ Ｐゴシック" panose="020B0600070205080204" pitchFamily="50" charset="-128"/>
                        </a:rPr>
                        <a:t>15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8CCE4"/>
                    </a:solidFill>
                  </a:tcPr>
                </a:tc>
                <a:tc>
                  <a:txBody>
                    <a:bodyPr/>
                    <a:lstStyle/>
                    <a:p>
                      <a:pPr algn="r" fontAlgn="b"/>
                      <a:r>
                        <a:rPr lang="en-US" altLang="ja-JP" sz="1100" b="0" i="0" u="none" strike="noStrike">
                          <a:solidFill>
                            <a:srgbClr val="000000"/>
                          </a:solidFill>
                          <a:effectLst/>
                          <a:latin typeface="ＭＳ Ｐゴシック" panose="020B0600070205080204" pitchFamily="50" charset="-128"/>
                          <a:ea typeface="ＭＳ Ｐゴシック" panose="020B0600070205080204" pitchFamily="50" charset="-128"/>
                        </a:rPr>
                        <a:t>18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8CCE4"/>
                    </a:solidFill>
                  </a:tcPr>
                </a:tc>
                <a:tc>
                  <a:txBody>
                    <a:bodyPr/>
                    <a:lstStyle/>
                    <a:p>
                      <a:pPr algn="r" fontAlgn="b"/>
                      <a:r>
                        <a:rPr lang="en-US" altLang="ja-JP" sz="1100" b="0" i="0" u="none" strike="noStrike">
                          <a:solidFill>
                            <a:srgbClr val="000000"/>
                          </a:solidFill>
                          <a:effectLst/>
                          <a:latin typeface="ＭＳ Ｐゴシック" panose="020B0600070205080204" pitchFamily="50" charset="-128"/>
                          <a:ea typeface="ＭＳ Ｐゴシック" panose="020B0600070205080204" pitchFamily="50" charset="-128"/>
                        </a:rPr>
                        <a:t>21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8CCE4"/>
                    </a:solidFill>
                  </a:tcPr>
                </a:tc>
                <a:tc>
                  <a:txBody>
                    <a:bodyPr/>
                    <a:lstStyle/>
                    <a:p>
                      <a:pPr algn="r" fontAlgn="b"/>
                      <a:r>
                        <a:rPr lang="en-US" altLang="ja-JP" sz="1100" b="0" i="0" u="none" strike="noStrike">
                          <a:solidFill>
                            <a:srgbClr val="000000"/>
                          </a:solidFill>
                          <a:effectLst/>
                          <a:latin typeface="ＭＳ Ｐゴシック" panose="020B0600070205080204" pitchFamily="50" charset="-128"/>
                          <a:ea typeface="ＭＳ Ｐゴシック" panose="020B0600070205080204" pitchFamily="50" charset="-128"/>
                        </a:rPr>
                        <a:t>24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8CCE4"/>
                    </a:solidFill>
                  </a:tcPr>
                </a:tc>
                <a:tc>
                  <a:txBody>
                    <a:bodyPr/>
                    <a:lstStyle/>
                    <a:p>
                      <a:pPr algn="r" fontAlgn="b"/>
                      <a:r>
                        <a:rPr lang="en-US" altLang="ja-JP" sz="1100" b="0" i="0" u="none" strike="noStrike">
                          <a:solidFill>
                            <a:srgbClr val="000000"/>
                          </a:solidFill>
                          <a:effectLst/>
                          <a:latin typeface="ＭＳ Ｐゴシック" panose="020B0600070205080204" pitchFamily="50" charset="-128"/>
                          <a:ea typeface="ＭＳ Ｐゴシック" panose="020B0600070205080204" pitchFamily="50" charset="-128"/>
                        </a:rPr>
                        <a:t>27</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8CCE4"/>
                    </a:solidFill>
                  </a:tcPr>
                </a:tc>
                <a:extLst>
                  <a:ext uri="{0D108BD9-81ED-4DB2-BD59-A6C34878D82A}">
                    <a16:rowId xmlns:a16="http://schemas.microsoft.com/office/drawing/2014/main" val="3963304008"/>
                  </a:ext>
                </a:extLst>
              </a:tr>
              <a:tr h="171450">
                <a:tc>
                  <a:txBody>
                    <a:bodyPr/>
                    <a:lstStyle/>
                    <a:p>
                      <a:pPr algn="r" fontAlgn="b"/>
                      <a:r>
                        <a:rPr lang="en-US" altLang="ja-JP" sz="1100" b="0" i="0" u="none" strike="noStrike">
                          <a:solidFill>
                            <a:srgbClr val="000000"/>
                          </a:solidFill>
                          <a:effectLst/>
                          <a:latin typeface="ＭＳ Ｐゴシック" panose="020B0600070205080204" pitchFamily="50" charset="-128"/>
                          <a:ea typeface="ＭＳ Ｐゴシック" panose="020B0600070205080204" pitchFamily="50" charset="-128"/>
                        </a:rPr>
                        <a:t>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8CCE4"/>
                    </a:solidFill>
                  </a:tcPr>
                </a:tc>
                <a:tc>
                  <a:txBody>
                    <a:bodyPr/>
                    <a:lstStyle/>
                    <a:p>
                      <a:pPr algn="r" fontAlgn="b"/>
                      <a:r>
                        <a:rPr lang="en-US" altLang="ja-JP" sz="1100" b="0" i="0" u="none" strike="noStrike">
                          <a:solidFill>
                            <a:srgbClr val="000000"/>
                          </a:solidFill>
                          <a:effectLst/>
                          <a:latin typeface="ＭＳ Ｐゴシック" panose="020B0600070205080204" pitchFamily="50" charset="-128"/>
                          <a:ea typeface="ＭＳ Ｐゴシック" panose="020B0600070205080204" pitchFamily="50" charset="-128"/>
                        </a:rPr>
                        <a:t>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8CCE4"/>
                    </a:solidFill>
                  </a:tcPr>
                </a:tc>
                <a:tc>
                  <a:txBody>
                    <a:bodyPr/>
                    <a:lstStyle/>
                    <a:p>
                      <a:pPr algn="r" fontAlgn="b"/>
                      <a:r>
                        <a:rPr lang="en-US" altLang="ja-JP" sz="1100" b="0" i="0" u="none" strike="noStrike">
                          <a:solidFill>
                            <a:srgbClr val="000000"/>
                          </a:solidFill>
                          <a:effectLst/>
                          <a:latin typeface="ＭＳ Ｐゴシック" panose="020B0600070205080204" pitchFamily="50" charset="-128"/>
                          <a:ea typeface="ＭＳ Ｐゴシック" panose="020B0600070205080204" pitchFamily="50" charset="-128"/>
                        </a:rPr>
                        <a:t>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8CCE4"/>
                    </a:solidFill>
                  </a:tcPr>
                </a:tc>
                <a:tc>
                  <a:txBody>
                    <a:bodyPr/>
                    <a:lstStyle/>
                    <a:p>
                      <a:pPr algn="r" fontAlgn="b"/>
                      <a:r>
                        <a:rPr lang="en-US" altLang="ja-JP" sz="1100" b="0" i="0" u="none" strike="noStrike">
                          <a:solidFill>
                            <a:srgbClr val="000000"/>
                          </a:solidFill>
                          <a:effectLst/>
                          <a:latin typeface="ＭＳ Ｐゴシック" panose="020B0600070205080204" pitchFamily="50" charset="-128"/>
                          <a:ea typeface="ＭＳ Ｐゴシック" panose="020B0600070205080204" pitchFamily="50" charset="-128"/>
                        </a:rPr>
                        <a:t>12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8CCE4"/>
                    </a:solidFill>
                  </a:tcPr>
                </a:tc>
                <a:tc>
                  <a:txBody>
                    <a:bodyPr/>
                    <a:lstStyle/>
                    <a:p>
                      <a:pPr algn="r" fontAlgn="b"/>
                      <a:r>
                        <a:rPr lang="en-US" altLang="ja-JP" sz="1100" b="0" i="0" u="none" strike="noStrike">
                          <a:solidFill>
                            <a:srgbClr val="000000"/>
                          </a:solidFill>
                          <a:effectLst/>
                          <a:latin typeface="ＭＳ Ｐゴシック" panose="020B0600070205080204" pitchFamily="50" charset="-128"/>
                          <a:ea typeface="ＭＳ Ｐゴシック" panose="020B0600070205080204" pitchFamily="50" charset="-128"/>
                        </a:rPr>
                        <a:t>16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8CCE4"/>
                    </a:solidFill>
                  </a:tcPr>
                </a:tc>
                <a:tc>
                  <a:txBody>
                    <a:bodyPr/>
                    <a:lstStyle/>
                    <a:p>
                      <a:pPr algn="r" fontAlgn="b"/>
                      <a:r>
                        <a:rPr lang="en-US" altLang="ja-JP" sz="1100" b="0" i="0" u="none" strike="noStrike">
                          <a:solidFill>
                            <a:srgbClr val="000000"/>
                          </a:solidFill>
                          <a:effectLst/>
                          <a:latin typeface="ＭＳ Ｐゴシック" panose="020B0600070205080204" pitchFamily="50" charset="-128"/>
                          <a:ea typeface="ＭＳ Ｐゴシック" panose="020B0600070205080204" pitchFamily="50" charset="-128"/>
                        </a:rPr>
                        <a:t>20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8CCE4"/>
                    </a:solidFill>
                  </a:tcPr>
                </a:tc>
                <a:tc>
                  <a:txBody>
                    <a:bodyPr/>
                    <a:lstStyle/>
                    <a:p>
                      <a:pPr algn="r" fontAlgn="b"/>
                      <a:r>
                        <a:rPr lang="en-US" altLang="ja-JP" sz="1100" b="0" i="0" u="none" strike="noStrike">
                          <a:solidFill>
                            <a:srgbClr val="000000"/>
                          </a:solidFill>
                          <a:effectLst/>
                          <a:latin typeface="ＭＳ Ｐゴシック" panose="020B0600070205080204" pitchFamily="50" charset="-128"/>
                          <a:ea typeface="ＭＳ Ｐゴシック" panose="020B0600070205080204" pitchFamily="50" charset="-128"/>
                        </a:rPr>
                        <a:t>24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8CCE4"/>
                    </a:solidFill>
                  </a:tcPr>
                </a:tc>
                <a:tc>
                  <a:txBody>
                    <a:bodyPr/>
                    <a:lstStyle/>
                    <a:p>
                      <a:pPr algn="r" fontAlgn="b"/>
                      <a:r>
                        <a:rPr lang="en-US" altLang="ja-JP" sz="1100" b="0" i="0" u="none" strike="noStrike">
                          <a:solidFill>
                            <a:srgbClr val="000000"/>
                          </a:solidFill>
                          <a:effectLst/>
                          <a:latin typeface="ＭＳ Ｐゴシック" panose="020B0600070205080204" pitchFamily="50" charset="-128"/>
                          <a:ea typeface="ＭＳ Ｐゴシック" panose="020B0600070205080204" pitchFamily="50" charset="-128"/>
                        </a:rPr>
                        <a:t>28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8CCE4"/>
                    </a:solidFill>
                  </a:tcPr>
                </a:tc>
                <a:tc>
                  <a:txBody>
                    <a:bodyPr/>
                    <a:lstStyle/>
                    <a:p>
                      <a:pPr algn="r" fontAlgn="b"/>
                      <a:r>
                        <a:rPr lang="en-US" altLang="ja-JP" sz="1100" b="0" i="0" u="none" strike="noStrike">
                          <a:solidFill>
                            <a:srgbClr val="000000"/>
                          </a:solidFill>
                          <a:effectLst/>
                          <a:latin typeface="ＭＳ Ｐゴシック" panose="020B0600070205080204" pitchFamily="50" charset="-128"/>
                          <a:ea typeface="ＭＳ Ｐゴシック" panose="020B0600070205080204" pitchFamily="50" charset="-128"/>
                        </a:rPr>
                        <a:t>32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8CCE4"/>
                    </a:solidFill>
                  </a:tcPr>
                </a:tc>
                <a:tc>
                  <a:txBody>
                    <a:bodyPr/>
                    <a:lstStyle/>
                    <a:p>
                      <a:pPr algn="r" fontAlgn="b"/>
                      <a:r>
                        <a:rPr lang="en-US" altLang="ja-JP" sz="1100" b="0" i="0" u="none" strike="noStrike">
                          <a:solidFill>
                            <a:srgbClr val="000000"/>
                          </a:solidFill>
                          <a:effectLst/>
                          <a:latin typeface="ＭＳ Ｐゴシック" panose="020B0600070205080204" pitchFamily="50" charset="-128"/>
                          <a:ea typeface="ＭＳ Ｐゴシック" panose="020B0600070205080204" pitchFamily="50" charset="-128"/>
                        </a:rPr>
                        <a:t>36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8CCE4"/>
                    </a:solidFill>
                  </a:tcPr>
                </a:tc>
                <a:extLst>
                  <a:ext uri="{0D108BD9-81ED-4DB2-BD59-A6C34878D82A}">
                    <a16:rowId xmlns:a16="http://schemas.microsoft.com/office/drawing/2014/main" val="140485960"/>
                  </a:ext>
                </a:extLst>
              </a:tr>
              <a:tr h="171450">
                <a:tc>
                  <a:txBody>
                    <a:bodyPr/>
                    <a:lstStyle/>
                    <a:p>
                      <a:pPr algn="r" fontAlgn="b"/>
                      <a:r>
                        <a:rPr lang="en-US" altLang="ja-JP" sz="1100" b="0" i="0" u="none" strike="noStrike">
                          <a:solidFill>
                            <a:srgbClr val="000000"/>
                          </a:solidFill>
                          <a:effectLst/>
                          <a:latin typeface="ＭＳ Ｐゴシック" panose="020B0600070205080204" pitchFamily="50" charset="-128"/>
                          <a:ea typeface="ＭＳ Ｐゴシック" panose="020B0600070205080204" pitchFamily="50" charset="-128"/>
                        </a:rPr>
                        <a:t>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8CCE4"/>
                    </a:solidFill>
                  </a:tcPr>
                </a:tc>
                <a:tc>
                  <a:txBody>
                    <a:bodyPr/>
                    <a:lstStyle/>
                    <a:p>
                      <a:pPr algn="r" fontAlgn="b"/>
                      <a:r>
                        <a:rPr lang="en-US" altLang="ja-JP" sz="1100" b="0" i="0" u="none" strike="noStrike">
                          <a:solidFill>
                            <a:srgbClr val="000000"/>
                          </a:solidFill>
                          <a:effectLst/>
                          <a:latin typeface="ＭＳ Ｐゴシック" panose="020B0600070205080204" pitchFamily="50" charset="-128"/>
                          <a:ea typeface="ＭＳ Ｐゴシック" panose="020B0600070205080204" pitchFamily="50" charset="-128"/>
                        </a:rPr>
                        <a:t>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8CCE4"/>
                    </a:solidFill>
                  </a:tcPr>
                </a:tc>
                <a:tc>
                  <a:txBody>
                    <a:bodyPr/>
                    <a:lstStyle/>
                    <a:p>
                      <a:pPr algn="r" fontAlgn="b"/>
                      <a:r>
                        <a:rPr lang="en-US" altLang="ja-JP" sz="1100" b="0" i="0" u="none" strike="noStrike">
                          <a:solidFill>
                            <a:srgbClr val="000000"/>
                          </a:solidFill>
                          <a:effectLst/>
                          <a:latin typeface="ＭＳ Ｐゴシック" panose="020B0600070205080204" pitchFamily="50" charset="-128"/>
                          <a:ea typeface="ＭＳ Ｐゴシック" panose="020B0600070205080204" pitchFamily="50" charset="-128"/>
                        </a:rPr>
                        <a:t>10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8CCE4"/>
                    </a:solidFill>
                  </a:tcPr>
                </a:tc>
                <a:tc>
                  <a:txBody>
                    <a:bodyPr/>
                    <a:lstStyle/>
                    <a:p>
                      <a:pPr algn="r" fontAlgn="b"/>
                      <a:r>
                        <a:rPr lang="en-US" altLang="ja-JP" sz="1100" b="0" i="0" u="none" strike="noStrike">
                          <a:solidFill>
                            <a:srgbClr val="000000"/>
                          </a:solidFill>
                          <a:effectLst/>
                          <a:latin typeface="ＭＳ Ｐゴシック" panose="020B0600070205080204" pitchFamily="50" charset="-128"/>
                          <a:ea typeface="ＭＳ Ｐゴシック" panose="020B0600070205080204" pitchFamily="50" charset="-128"/>
                        </a:rPr>
                        <a:t>15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8CCE4"/>
                    </a:solidFill>
                  </a:tcPr>
                </a:tc>
                <a:tc>
                  <a:txBody>
                    <a:bodyPr/>
                    <a:lstStyle/>
                    <a:p>
                      <a:pPr algn="r" fontAlgn="b"/>
                      <a:r>
                        <a:rPr lang="en-US" altLang="ja-JP" sz="1100" b="0" i="0" u="none" strike="noStrike">
                          <a:solidFill>
                            <a:srgbClr val="000000"/>
                          </a:solidFill>
                          <a:effectLst/>
                          <a:latin typeface="ＭＳ Ｐゴシック" panose="020B0600070205080204" pitchFamily="50" charset="-128"/>
                          <a:ea typeface="ＭＳ Ｐゴシック" panose="020B0600070205080204" pitchFamily="50" charset="-128"/>
                        </a:rPr>
                        <a:t>20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8CCE4"/>
                    </a:solidFill>
                  </a:tcPr>
                </a:tc>
                <a:tc>
                  <a:txBody>
                    <a:bodyPr/>
                    <a:lstStyle/>
                    <a:p>
                      <a:pPr algn="r" fontAlgn="b"/>
                      <a:r>
                        <a:rPr lang="en-US" altLang="ja-JP" sz="1100" b="0" i="0" u="none" strike="noStrike">
                          <a:solidFill>
                            <a:srgbClr val="000000"/>
                          </a:solidFill>
                          <a:effectLst/>
                          <a:latin typeface="ＭＳ Ｐゴシック" panose="020B0600070205080204" pitchFamily="50" charset="-128"/>
                          <a:ea typeface="ＭＳ Ｐゴシック" panose="020B0600070205080204" pitchFamily="50" charset="-128"/>
                        </a:rPr>
                        <a:t>25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8CCE4"/>
                    </a:solidFill>
                  </a:tcPr>
                </a:tc>
                <a:tc>
                  <a:txBody>
                    <a:bodyPr/>
                    <a:lstStyle/>
                    <a:p>
                      <a:pPr algn="r" fontAlgn="b"/>
                      <a:r>
                        <a:rPr lang="en-US" altLang="ja-JP" sz="1100" b="0" i="0" u="none" strike="noStrike">
                          <a:solidFill>
                            <a:srgbClr val="000000"/>
                          </a:solidFill>
                          <a:effectLst/>
                          <a:latin typeface="ＭＳ Ｐゴシック" panose="020B0600070205080204" pitchFamily="50" charset="-128"/>
                          <a:ea typeface="ＭＳ Ｐゴシック" panose="020B0600070205080204" pitchFamily="50" charset="-128"/>
                        </a:rPr>
                        <a:t>30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8CCE4"/>
                    </a:solidFill>
                  </a:tcPr>
                </a:tc>
                <a:tc>
                  <a:txBody>
                    <a:bodyPr/>
                    <a:lstStyle/>
                    <a:p>
                      <a:pPr algn="r" fontAlgn="b"/>
                      <a:r>
                        <a:rPr lang="en-US" altLang="ja-JP" sz="1100" b="0" i="0" u="none" strike="noStrike">
                          <a:solidFill>
                            <a:srgbClr val="000000"/>
                          </a:solidFill>
                          <a:effectLst/>
                          <a:latin typeface="ＭＳ Ｐゴシック" panose="020B0600070205080204" pitchFamily="50" charset="-128"/>
                          <a:ea typeface="ＭＳ Ｐゴシック" panose="020B0600070205080204" pitchFamily="50" charset="-128"/>
                        </a:rPr>
                        <a:t>35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8CCE4"/>
                    </a:solidFill>
                  </a:tcPr>
                </a:tc>
                <a:tc>
                  <a:txBody>
                    <a:bodyPr/>
                    <a:lstStyle/>
                    <a:p>
                      <a:pPr algn="r" fontAlgn="b"/>
                      <a:r>
                        <a:rPr lang="en-US" altLang="ja-JP" sz="1100" b="0" i="0" u="none" strike="noStrike">
                          <a:solidFill>
                            <a:srgbClr val="000000"/>
                          </a:solidFill>
                          <a:effectLst/>
                          <a:latin typeface="ＭＳ Ｐゴシック" panose="020B0600070205080204" pitchFamily="50" charset="-128"/>
                          <a:ea typeface="ＭＳ Ｐゴシック" panose="020B0600070205080204" pitchFamily="50" charset="-128"/>
                        </a:rPr>
                        <a:t>40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8CCE4"/>
                    </a:solidFill>
                  </a:tcPr>
                </a:tc>
                <a:tc>
                  <a:txBody>
                    <a:bodyPr/>
                    <a:lstStyle/>
                    <a:p>
                      <a:pPr algn="r" fontAlgn="b"/>
                      <a:r>
                        <a:rPr lang="en-US" altLang="ja-JP" sz="1100" b="0" i="0" u="none" strike="noStrike">
                          <a:solidFill>
                            <a:srgbClr val="000000"/>
                          </a:solidFill>
                          <a:effectLst/>
                          <a:latin typeface="ＭＳ Ｐゴシック" panose="020B0600070205080204" pitchFamily="50" charset="-128"/>
                          <a:ea typeface="ＭＳ Ｐゴシック" panose="020B0600070205080204" pitchFamily="50" charset="-128"/>
                        </a:rPr>
                        <a:t>45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8CCE4"/>
                    </a:solidFill>
                  </a:tcPr>
                </a:tc>
                <a:extLst>
                  <a:ext uri="{0D108BD9-81ED-4DB2-BD59-A6C34878D82A}">
                    <a16:rowId xmlns:a16="http://schemas.microsoft.com/office/drawing/2014/main" val="2777179648"/>
                  </a:ext>
                </a:extLst>
              </a:tr>
              <a:tr h="171450">
                <a:tc>
                  <a:txBody>
                    <a:bodyPr/>
                    <a:lstStyle/>
                    <a:p>
                      <a:pPr algn="r" fontAlgn="b"/>
                      <a:r>
                        <a:rPr lang="en-US" altLang="ja-JP" sz="1100" b="0" i="0" u="none" strike="noStrike">
                          <a:solidFill>
                            <a:srgbClr val="000000"/>
                          </a:solidFill>
                          <a:effectLst/>
                          <a:latin typeface="ＭＳ Ｐゴシック" panose="020B0600070205080204" pitchFamily="50" charset="-128"/>
                          <a:ea typeface="ＭＳ Ｐゴシック" panose="020B0600070205080204" pitchFamily="50" charset="-128"/>
                        </a:rPr>
                        <a:t>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8CCE4"/>
                    </a:solidFill>
                  </a:tcPr>
                </a:tc>
                <a:tc>
                  <a:txBody>
                    <a:bodyPr/>
                    <a:lstStyle/>
                    <a:p>
                      <a:pPr algn="r" fontAlgn="b"/>
                      <a:r>
                        <a:rPr lang="en-US" altLang="ja-JP" sz="1100" b="0" i="0" u="none" strike="noStrike">
                          <a:solidFill>
                            <a:srgbClr val="000000"/>
                          </a:solidFill>
                          <a:effectLst/>
                          <a:latin typeface="ＭＳ Ｐゴシック" panose="020B0600070205080204" pitchFamily="50" charset="-128"/>
                          <a:ea typeface="ＭＳ Ｐゴシック" panose="020B0600070205080204" pitchFamily="50" charset="-128"/>
                        </a:rPr>
                        <a:t>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8CCE4"/>
                    </a:solidFill>
                  </a:tcPr>
                </a:tc>
                <a:tc>
                  <a:txBody>
                    <a:bodyPr/>
                    <a:lstStyle/>
                    <a:p>
                      <a:pPr algn="r" fontAlgn="b"/>
                      <a:r>
                        <a:rPr lang="en-US" altLang="ja-JP" sz="1100" b="0" i="0" u="none" strike="noStrike">
                          <a:solidFill>
                            <a:srgbClr val="000000"/>
                          </a:solidFill>
                          <a:effectLst/>
                          <a:latin typeface="ＭＳ Ｐゴシック" panose="020B0600070205080204" pitchFamily="50" charset="-128"/>
                          <a:ea typeface="ＭＳ Ｐゴシック" panose="020B0600070205080204" pitchFamily="50" charset="-128"/>
                        </a:rPr>
                        <a:t>12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8CCE4"/>
                    </a:solidFill>
                  </a:tcPr>
                </a:tc>
                <a:tc>
                  <a:txBody>
                    <a:bodyPr/>
                    <a:lstStyle/>
                    <a:p>
                      <a:pPr algn="r" fontAlgn="b"/>
                      <a:r>
                        <a:rPr lang="en-US" altLang="ja-JP" sz="1100" b="0" i="0" u="none" strike="noStrike">
                          <a:solidFill>
                            <a:srgbClr val="000000"/>
                          </a:solidFill>
                          <a:effectLst/>
                          <a:latin typeface="ＭＳ Ｐゴシック" panose="020B0600070205080204" pitchFamily="50" charset="-128"/>
                          <a:ea typeface="ＭＳ Ｐゴシック" panose="020B0600070205080204" pitchFamily="50" charset="-128"/>
                        </a:rPr>
                        <a:t>18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8CCE4"/>
                    </a:solidFill>
                  </a:tcPr>
                </a:tc>
                <a:tc>
                  <a:txBody>
                    <a:bodyPr/>
                    <a:lstStyle/>
                    <a:p>
                      <a:pPr algn="r" fontAlgn="b"/>
                      <a:r>
                        <a:rPr lang="en-US" altLang="ja-JP" sz="1100" b="0" i="0" u="none" strike="noStrike">
                          <a:solidFill>
                            <a:srgbClr val="000000"/>
                          </a:solidFill>
                          <a:effectLst/>
                          <a:latin typeface="ＭＳ Ｐゴシック" panose="020B0600070205080204" pitchFamily="50" charset="-128"/>
                          <a:ea typeface="ＭＳ Ｐゴシック" panose="020B0600070205080204" pitchFamily="50" charset="-128"/>
                        </a:rPr>
                        <a:t>24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8CCE4"/>
                    </a:solidFill>
                  </a:tcPr>
                </a:tc>
                <a:tc>
                  <a:txBody>
                    <a:bodyPr/>
                    <a:lstStyle/>
                    <a:p>
                      <a:pPr algn="r" fontAlgn="b"/>
                      <a:r>
                        <a:rPr lang="en-US" altLang="ja-JP" sz="1100" b="0" i="0" u="none" strike="noStrike">
                          <a:solidFill>
                            <a:srgbClr val="000000"/>
                          </a:solidFill>
                          <a:effectLst/>
                          <a:latin typeface="ＭＳ Ｐゴシック" panose="020B0600070205080204" pitchFamily="50" charset="-128"/>
                          <a:ea typeface="ＭＳ Ｐゴシック" panose="020B0600070205080204" pitchFamily="50" charset="-128"/>
                        </a:rPr>
                        <a:t>30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8CCE4"/>
                    </a:solidFill>
                  </a:tcPr>
                </a:tc>
                <a:tc>
                  <a:txBody>
                    <a:bodyPr/>
                    <a:lstStyle/>
                    <a:p>
                      <a:pPr algn="r" fontAlgn="b"/>
                      <a:r>
                        <a:rPr lang="en-US" altLang="ja-JP" sz="1100" b="0" i="0" u="none" strike="noStrike">
                          <a:solidFill>
                            <a:srgbClr val="000000"/>
                          </a:solidFill>
                          <a:effectLst/>
                          <a:latin typeface="ＭＳ Ｐゴシック" panose="020B0600070205080204" pitchFamily="50" charset="-128"/>
                          <a:ea typeface="ＭＳ Ｐゴシック" panose="020B0600070205080204" pitchFamily="50" charset="-128"/>
                        </a:rPr>
                        <a:t>36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8CCE4"/>
                    </a:solidFill>
                  </a:tcPr>
                </a:tc>
                <a:tc>
                  <a:txBody>
                    <a:bodyPr/>
                    <a:lstStyle/>
                    <a:p>
                      <a:pPr algn="r" fontAlgn="b"/>
                      <a:r>
                        <a:rPr lang="en-US" altLang="ja-JP" sz="1100" b="0" i="0" u="none" strike="noStrike">
                          <a:solidFill>
                            <a:srgbClr val="000000"/>
                          </a:solidFill>
                          <a:effectLst/>
                          <a:latin typeface="ＭＳ Ｐゴシック" panose="020B0600070205080204" pitchFamily="50" charset="-128"/>
                          <a:ea typeface="ＭＳ Ｐゴシック" panose="020B0600070205080204" pitchFamily="50" charset="-128"/>
                        </a:rPr>
                        <a:t>42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8CCE4"/>
                    </a:solidFill>
                  </a:tcPr>
                </a:tc>
                <a:tc>
                  <a:txBody>
                    <a:bodyPr/>
                    <a:lstStyle/>
                    <a:p>
                      <a:pPr algn="r" fontAlgn="b"/>
                      <a:r>
                        <a:rPr lang="en-US" altLang="ja-JP" sz="1100" b="0" i="0" u="none" strike="noStrike">
                          <a:solidFill>
                            <a:srgbClr val="000000"/>
                          </a:solidFill>
                          <a:effectLst/>
                          <a:latin typeface="ＭＳ Ｐゴシック" panose="020B0600070205080204" pitchFamily="50" charset="-128"/>
                          <a:ea typeface="ＭＳ Ｐゴシック" panose="020B0600070205080204" pitchFamily="50" charset="-128"/>
                        </a:rPr>
                        <a:t>48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8CCE4"/>
                    </a:solidFill>
                  </a:tcPr>
                </a:tc>
                <a:tc>
                  <a:txBody>
                    <a:bodyPr/>
                    <a:lstStyle/>
                    <a:p>
                      <a:pPr algn="r" fontAlgn="b"/>
                      <a:r>
                        <a:rPr lang="en-US" altLang="ja-JP" sz="1100" b="0" i="0" u="none" strike="noStrike">
                          <a:solidFill>
                            <a:srgbClr val="000000"/>
                          </a:solidFill>
                          <a:effectLst/>
                          <a:latin typeface="ＭＳ Ｐゴシック" panose="020B0600070205080204" pitchFamily="50" charset="-128"/>
                          <a:ea typeface="ＭＳ Ｐゴシック" panose="020B0600070205080204" pitchFamily="50" charset="-128"/>
                        </a:rPr>
                        <a:t>54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8CCE4"/>
                    </a:solidFill>
                  </a:tcPr>
                </a:tc>
                <a:extLst>
                  <a:ext uri="{0D108BD9-81ED-4DB2-BD59-A6C34878D82A}">
                    <a16:rowId xmlns:a16="http://schemas.microsoft.com/office/drawing/2014/main" val="2965721417"/>
                  </a:ext>
                </a:extLst>
              </a:tr>
              <a:tr h="171450">
                <a:tc>
                  <a:txBody>
                    <a:bodyPr/>
                    <a:lstStyle/>
                    <a:p>
                      <a:pPr algn="r" fontAlgn="b"/>
                      <a:r>
                        <a:rPr lang="en-US" altLang="ja-JP" sz="1100" b="0" i="0" u="none" strike="noStrike">
                          <a:solidFill>
                            <a:srgbClr val="000000"/>
                          </a:solidFill>
                          <a:effectLst/>
                          <a:latin typeface="ＭＳ Ｐゴシック" panose="020B0600070205080204" pitchFamily="50" charset="-128"/>
                          <a:ea typeface="ＭＳ Ｐゴシック" panose="020B0600070205080204" pitchFamily="50" charset="-128"/>
                        </a:rPr>
                        <a:t>7</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8CCE4"/>
                    </a:solidFill>
                  </a:tcPr>
                </a:tc>
                <a:tc>
                  <a:txBody>
                    <a:bodyPr/>
                    <a:lstStyle/>
                    <a:p>
                      <a:pPr algn="r" fontAlgn="b"/>
                      <a:r>
                        <a:rPr lang="en-US" altLang="ja-JP" sz="1100" b="0" i="0" u="none" strike="noStrike">
                          <a:solidFill>
                            <a:srgbClr val="000000"/>
                          </a:solidFill>
                          <a:effectLst/>
                          <a:latin typeface="ＭＳ Ｐゴシック" panose="020B0600070205080204" pitchFamily="50" charset="-128"/>
                          <a:ea typeface="ＭＳ Ｐゴシック" panose="020B0600070205080204" pitchFamily="50" charset="-128"/>
                        </a:rPr>
                        <a:t>7</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8CCE4"/>
                    </a:solidFill>
                  </a:tcPr>
                </a:tc>
                <a:tc>
                  <a:txBody>
                    <a:bodyPr/>
                    <a:lstStyle/>
                    <a:p>
                      <a:pPr algn="r" fontAlgn="b"/>
                      <a:r>
                        <a:rPr lang="en-US" altLang="ja-JP" sz="1100" b="0" i="0" u="none" strike="noStrike">
                          <a:solidFill>
                            <a:srgbClr val="000000"/>
                          </a:solidFill>
                          <a:effectLst/>
                          <a:latin typeface="ＭＳ Ｐゴシック" panose="020B0600070205080204" pitchFamily="50" charset="-128"/>
                          <a:ea typeface="ＭＳ Ｐゴシック" panose="020B0600070205080204" pitchFamily="50" charset="-128"/>
                        </a:rPr>
                        <a:t>14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8CCE4"/>
                    </a:solidFill>
                  </a:tcPr>
                </a:tc>
                <a:tc>
                  <a:txBody>
                    <a:bodyPr/>
                    <a:lstStyle/>
                    <a:p>
                      <a:pPr algn="r" fontAlgn="b"/>
                      <a:r>
                        <a:rPr lang="en-US" altLang="ja-JP" sz="1100" b="0" i="0" u="none" strike="noStrike">
                          <a:solidFill>
                            <a:srgbClr val="000000"/>
                          </a:solidFill>
                          <a:effectLst/>
                          <a:latin typeface="ＭＳ Ｐゴシック" panose="020B0600070205080204" pitchFamily="50" charset="-128"/>
                          <a:ea typeface="ＭＳ Ｐゴシック" panose="020B0600070205080204" pitchFamily="50" charset="-128"/>
                        </a:rPr>
                        <a:t>21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8CCE4"/>
                    </a:solidFill>
                  </a:tcPr>
                </a:tc>
                <a:tc>
                  <a:txBody>
                    <a:bodyPr/>
                    <a:lstStyle/>
                    <a:p>
                      <a:pPr algn="r" fontAlgn="b"/>
                      <a:r>
                        <a:rPr lang="en-US" altLang="ja-JP" sz="1100" b="0" i="0" u="none" strike="noStrike">
                          <a:solidFill>
                            <a:srgbClr val="000000"/>
                          </a:solidFill>
                          <a:effectLst/>
                          <a:latin typeface="ＭＳ Ｐゴシック" panose="020B0600070205080204" pitchFamily="50" charset="-128"/>
                          <a:ea typeface="ＭＳ Ｐゴシック" panose="020B0600070205080204" pitchFamily="50" charset="-128"/>
                        </a:rPr>
                        <a:t>28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8CCE4"/>
                    </a:solidFill>
                  </a:tcPr>
                </a:tc>
                <a:tc>
                  <a:txBody>
                    <a:bodyPr/>
                    <a:lstStyle/>
                    <a:p>
                      <a:pPr algn="r" fontAlgn="b"/>
                      <a:r>
                        <a:rPr lang="en-US" altLang="ja-JP" sz="1100" b="0" i="0" u="none" strike="noStrike">
                          <a:solidFill>
                            <a:srgbClr val="000000"/>
                          </a:solidFill>
                          <a:effectLst/>
                          <a:latin typeface="ＭＳ Ｐゴシック" panose="020B0600070205080204" pitchFamily="50" charset="-128"/>
                          <a:ea typeface="ＭＳ Ｐゴシック" panose="020B0600070205080204" pitchFamily="50" charset="-128"/>
                        </a:rPr>
                        <a:t>35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8CCE4"/>
                    </a:solidFill>
                  </a:tcPr>
                </a:tc>
                <a:tc>
                  <a:txBody>
                    <a:bodyPr/>
                    <a:lstStyle/>
                    <a:p>
                      <a:pPr algn="r" fontAlgn="b"/>
                      <a:r>
                        <a:rPr lang="en-US" altLang="ja-JP" sz="1100" b="0" i="0" u="none" strike="noStrike">
                          <a:solidFill>
                            <a:srgbClr val="000000"/>
                          </a:solidFill>
                          <a:effectLst/>
                          <a:latin typeface="ＭＳ Ｐゴシック" panose="020B0600070205080204" pitchFamily="50" charset="-128"/>
                          <a:ea typeface="ＭＳ Ｐゴシック" panose="020B0600070205080204" pitchFamily="50" charset="-128"/>
                        </a:rPr>
                        <a:t>42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8CCE4"/>
                    </a:solidFill>
                  </a:tcPr>
                </a:tc>
                <a:tc>
                  <a:txBody>
                    <a:bodyPr/>
                    <a:lstStyle/>
                    <a:p>
                      <a:pPr algn="r" fontAlgn="b"/>
                      <a:r>
                        <a:rPr lang="en-US" altLang="ja-JP" sz="1100" b="0" i="0" u="none" strike="noStrike">
                          <a:solidFill>
                            <a:srgbClr val="000000"/>
                          </a:solidFill>
                          <a:effectLst/>
                          <a:latin typeface="ＭＳ Ｐゴシック" panose="020B0600070205080204" pitchFamily="50" charset="-128"/>
                          <a:ea typeface="ＭＳ Ｐゴシック" panose="020B0600070205080204" pitchFamily="50" charset="-128"/>
                        </a:rPr>
                        <a:t>49</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8CCE4"/>
                    </a:solidFill>
                  </a:tcPr>
                </a:tc>
                <a:tc>
                  <a:txBody>
                    <a:bodyPr/>
                    <a:lstStyle/>
                    <a:p>
                      <a:pPr algn="r" fontAlgn="b"/>
                      <a:r>
                        <a:rPr lang="en-US" altLang="ja-JP" sz="1100" b="0" i="0" u="none" strike="noStrike">
                          <a:solidFill>
                            <a:srgbClr val="000000"/>
                          </a:solidFill>
                          <a:effectLst/>
                          <a:latin typeface="ＭＳ Ｐゴシック" panose="020B0600070205080204" pitchFamily="50" charset="-128"/>
                          <a:ea typeface="ＭＳ Ｐゴシック" panose="020B0600070205080204" pitchFamily="50" charset="-128"/>
                        </a:rPr>
                        <a:t>56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8CCE4"/>
                    </a:solidFill>
                  </a:tcPr>
                </a:tc>
                <a:tc>
                  <a:txBody>
                    <a:bodyPr/>
                    <a:lstStyle/>
                    <a:p>
                      <a:pPr algn="r" fontAlgn="b"/>
                      <a:r>
                        <a:rPr lang="en-US" altLang="ja-JP" sz="1100" b="0" i="0" u="none" strike="noStrike">
                          <a:solidFill>
                            <a:srgbClr val="000000"/>
                          </a:solidFill>
                          <a:effectLst/>
                          <a:latin typeface="ＭＳ Ｐゴシック" panose="020B0600070205080204" pitchFamily="50" charset="-128"/>
                          <a:ea typeface="ＭＳ Ｐゴシック" panose="020B0600070205080204" pitchFamily="50" charset="-128"/>
                        </a:rPr>
                        <a:t>63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8CCE4"/>
                    </a:solidFill>
                  </a:tcPr>
                </a:tc>
                <a:extLst>
                  <a:ext uri="{0D108BD9-81ED-4DB2-BD59-A6C34878D82A}">
                    <a16:rowId xmlns:a16="http://schemas.microsoft.com/office/drawing/2014/main" val="3415988817"/>
                  </a:ext>
                </a:extLst>
              </a:tr>
              <a:tr h="171450">
                <a:tc>
                  <a:txBody>
                    <a:bodyPr/>
                    <a:lstStyle/>
                    <a:p>
                      <a:pPr algn="r" fontAlgn="b"/>
                      <a:r>
                        <a:rPr lang="en-US" altLang="ja-JP" sz="1100" b="0" i="0" u="none" strike="noStrike">
                          <a:solidFill>
                            <a:srgbClr val="000000"/>
                          </a:solidFill>
                          <a:effectLst/>
                          <a:latin typeface="ＭＳ Ｐゴシック" panose="020B0600070205080204" pitchFamily="50" charset="-128"/>
                          <a:ea typeface="ＭＳ Ｐゴシック" panose="020B0600070205080204" pitchFamily="50" charset="-128"/>
                        </a:rPr>
                        <a:t>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8CCE4"/>
                    </a:solidFill>
                  </a:tcPr>
                </a:tc>
                <a:tc>
                  <a:txBody>
                    <a:bodyPr/>
                    <a:lstStyle/>
                    <a:p>
                      <a:pPr algn="r" fontAlgn="b"/>
                      <a:r>
                        <a:rPr lang="en-US" altLang="ja-JP" sz="1100" b="0" i="0" u="none" strike="noStrike">
                          <a:solidFill>
                            <a:srgbClr val="000000"/>
                          </a:solidFill>
                          <a:effectLst/>
                          <a:latin typeface="ＭＳ Ｐゴシック" panose="020B0600070205080204" pitchFamily="50" charset="-128"/>
                          <a:ea typeface="ＭＳ Ｐゴシック" panose="020B0600070205080204" pitchFamily="50" charset="-128"/>
                        </a:rPr>
                        <a:t>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8CCE4"/>
                    </a:solidFill>
                  </a:tcPr>
                </a:tc>
                <a:tc>
                  <a:txBody>
                    <a:bodyPr/>
                    <a:lstStyle/>
                    <a:p>
                      <a:pPr algn="r" fontAlgn="b"/>
                      <a:r>
                        <a:rPr lang="en-US" altLang="ja-JP" sz="1100" b="0" i="0" u="none" strike="noStrike">
                          <a:solidFill>
                            <a:srgbClr val="000000"/>
                          </a:solidFill>
                          <a:effectLst/>
                          <a:latin typeface="ＭＳ Ｐゴシック" panose="020B0600070205080204" pitchFamily="50" charset="-128"/>
                          <a:ea typeface="ＭＳ Ｐゴシック" panose="020B0600070205080204" pitchFamily="50" charset="-128"/>
                        </a:rPr>
                        <a:t>16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8CCE4"/>
                    </a:solidFill>
                  </a:tcPr>
                </a:tc>
                <a:tc>
                  <a:txBody>
                    <a:bodyPr/>
                    <a:lstStyle/>
                    <a:p>
                      <a:pPr algn="r" fontAlgn="b"/>
                      <a:r>
                        <a:rPr lang="en-US" altLang="ja-JP" sz="1100" b="0" i="0" u="none" strike="noStrike">
                          <a:solidFill>
                            <a:srgbClr val="000000"/>
                          </a:solidFill>
                          <a:effectLst/>
                          <a:latin typeface="ＭＳ Ｐゴシック" panose="020B0600070205080204" pitchFamily="50" charset="-128"/>
                          <a:ea typeface="ＭＳ Ｐゴシック" panose="020B0600070205080204" pitchFamily="50" charset="-128"/>
                        </a:rPr>
                        <a:t>24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8CCE4"/>
                    </a:solidFill>
                  </a:tcPr>
                </a:tc>
                <a:tc>
                  <a:txBody>
                    <a:bodyPr/>
                    <a:lstStyle/>
                    <a:p>
                      <a:pPr algn="r" fontAlgn="b"/>
                      <a:r>
                        <a:rPr lang="en-US" altLang="ja-JP" sz="1100" b="0" i="0" u="none" strike="noStrike">
                          <a:solidFill>
                            <a:srgbClr val="000000"/>
                          </a:solidFill>
                          <a:effectLst/>
                          <a:latin typeface="ＭＳ Ｐゴシック" panose="020B0600070205080204" pitchFamily="50" charset="-128"/>
                          <a:ea typeface="ＭＳ Ｐゴシック" panose="020B0600070205080204" pitchFamily="50" charset="-128"/>
                        </a:rPr>
                        <a:t>32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8CCE4"/>
                    </a:solidFill>
                  </a:tcPr>
                </a:tc>
                <a:tc>
                  <a:txBody>
                    <a:bodyPr/>
                    <a:lstStyle/>
                    <a:p>
                      <a:pPr algn="r" fontAlgn="b"/>
                      <a:r>
                        <a:rPr lang="en-US" altLang="ja-JP" sz="1100" b="0" i="0" u="none" strike="noStrike">
                          <a:solidFill>
                            <a:srgbClr val="000000"/>
                          </a:solidFill>
                          <a:effectLst/>
                          <a:latin typeface="ＭＳ Ｐゴシック" panose="020B0600070205080204" pitchFamily="50" charset="-128"/>
                          <a:ea typeface="ＭＳ Ｐゴシック" panose="020B0600070205080204" pitchFamily="50" charset="-128"/>
                        </a:rPr>
                        <a:t>40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8CCE4"/>
                    </a:solidFill>
                  </a:tcPr>
                </a:tc>
                <a:tc>
                  <a:txBody>
                    <a:bodyPr/>
                    <a:lstStyle/>
                    <a:p>
                      <a:pPr algn="r" fontAlgn="b"/>
                      <a:r>
                        <a:rPr lang="en-US" altLang="ja-JP" sz="1100" b="0" i="0" u="none" strike="noStrike">
                          <a:solidFill>
                            <a:srgbClr val="000000"/>
                          </a:solidFill>
                          <a:effectLst/>
                          <a:latin typeface="ＭＳ Ｐゴシック" panose="020B0600070205080204" pitchFamily="50" charset="-128"/>
                          <a:ea typeface="ＭＳ Ｐゴシック" panose="020B0600070205080204" pitchFamily="50" charset="-128"/>
                        </a:rPr>
                        <a:t>48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8CCE4"/>
                    </a:solidFill>
                  </a:tcPr>
                </a:tc>
                <a:tc>
                  <a:txBody>
                    <a:bodyPr/>
                    <a:lstStyle/>
                    <a:p>
                      <a:pPr algn="r" fontAlgn="b"/>
                      <a:r>
                        <a:rPr lang="en-US" altLang="ja-JP" sz="1100" b="0" i="0" u="none" strike="noStrike">
                          <a:solidFill>
                            <a:srgbClr val="000000"/>
                          </a:solidFill>
                          <a:effectLst/>
                          <a:latin typeface="ＭＳ Ｐゴシック" panose="020B0600070205080204" pitchFamily="50" charset="-128"/>
                          <a:ea typeface="ＭＳ Ｐゴシック" panose="020B0600070205080204" pitchFamily="50" charset="-128"/>
                        </a:rPr>
                        <a:t>56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8CCE4"/>
                    </a:solidFill>
                  </a:tcPr>
                </a:tc>
                <a:tc>
                  <a:txBody>
                    <a:bodyPr/>
                    <a:lstStyle/>
                    <a:p>
                      <a:pPr algn="r" fontAlgn="b"/>
                      <a:r>
                        <a:rPr lang="en-US" altLang="ja-JP" sz="1100" b="0" i="0" u="none" strike="noStrike">
                          <a:solidFill>
                            <a:srgbClr val="000000"/>
                          </a:solidFill>
                          <a:effectLst/>
                          <a:latin typeface="ＭＳ Ｐゴシック" panose="020B0600070205080204" pitchFamily="50" charset="-128"/>
                          <a:ea typeface="ＭＳ Ｐゴシック" panose="020B0600070205080204" pitchFamily="50" charset="-128"/>
                        </a:rPr>
                        <a:t>64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8CCE4"/>
                    </a:solidFill>
                  </a:tcPr>
                </a:tc>
                <a:tc>
                  <a:txBody>
                    <a:bodyPr/>
                    <a:lstStyle/>
                    <a:p>
                      <a:pPr algn="r" fontAlgn="b"/>
                      <a:r>
                        <a:rPr lang="en-US" altLang="ja-JP" sz="1100" b="0" i="0" u="none" strike="noStrike">
                          <a:solidFill>
                            <a:srgbClr val="000000"/>
                          </a:solidFill>
                          <a:effectLst/>
                          <a:latin typeface="ＭＳ Ｐゴシック" panose="020B0600070205080204" pitchFamily="50" charset="-128"/>
                          <a:ea typeface="ＭＳ Ｐゴシック" panose="020B0600070205080204" pitchFamily="50" charset="-128"/>
                        </a:rPr>
                        <a:t>72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8CCE4"/>
                    </a:solidFill>
                  </a:tcPr>
                </a:tc>
                <a:extLst>
                  <a:ext uri="{0D108BD9-81ED-4DB2-BD59-A6C34878D82A}">
                    <a16:rowId xmlns:a16="http://schemas.microsoft.com/office/drawing/2014/main" val="3296832642"/>
                  </a:ext>
                </a:extLst>
              </a:tr>
              <a:tr h="171450">
                <a:tc>
                  <a:txBody>
                    <a:bodyPr/>
                    <a:lstStyle/>
                    <a:p>
                      <a:pPr algn="r" fontAlgn="b"/>
                      <a:r>
                        <a:rPr lang="en-US" altLang="ja-JP" sz="1100" b="0" i="0" u="none" strike="noStrike">
                          <a:solidFill>
                            <a:srgbClr val="000000"/>
                          </a:solidFill>
                          <a:effectLst/>
                          <a:latin typeface="ＭＳ Ｐゴシック" panose="020B0600070205080204" pitchFamily="50" charset="-128"/>
                          <a:ea typeface="ＭＳ Ｐゴシック" panose="020B0600070205080204" pitchFamily="50" charset="-128"/>
                        </a:rPr>
                        <a:t>9</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8CCE4"/>
                    </a:solidFill>
                  </a:tcPr>
                </a:tc>
                <a:tc>
                  <a:txBody>
                    <a:bodyPr/>
                    <a:lstStyle/>
                    <a:p>
                      <a:pPr algn="r" fontAlgn="b"/>
                      <a:r>
                        <a:rPr lang="en-US" altLang="ja-JP" sz="1100" b="0" i="0" u="none" strike="noStrike">
                          <a:solidFill>
                            <a:srgbClr val="000000"/>
                          </a:solidFill>
                          <a:effectLst/>
                          <a:latin typeface="ＭＳ Ｐゴシック" panose="020B0600070205080204" pitchFamily="50" charset="-128"/>
                          <a:ea typeface="ＭＳ Ｐゴシック" panose="020B0600070205080204" pitchFamily="50" charset="-128"/>
                        </a:rPr>
                        <a:t>9</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8CCE4"/>
                    </a:solidFill>
                  </a:tcPr>
                </a:tc>
                <a:tc>
                  <a:txBody>
                    <a:bodyPr/>
                    <a:lstStyle/>
                    <a:p>
                      <a:pPr algn="r" fontAlgn="b"/>
                      <a:r>
                        <a:rPr lang="en-US" altLang="ja-JP" sz="1100" b="0" i="0" u="none" strike="noStrike">
                          <a:solidFill>
                            <a:srgbClr val="000000"/>
                          </a:solidFill>
                          <a:effectLst/>
                          <a:latin typeface="ＭＳ Ｐゴシック" panose="020B0600070205080204" pitchFamily="50" charset="-128"/>
                          <a:ea typeface="ＭＳ Ｐゴシック" panose="020B0600070205080204" pitchFamily="50" charset="-128"/>
                        </a:rPr>
                        <a:t>18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8CCE4"/>
                    </a:solidFill>
                  </a:tcPr>
                </a:tc>
                <a:tc>
                  <a:txBody>
                    <a:bodyPr/>
                    <a:lstStyle/>
                    <a:p>
                      <a:pPr algn="r" fontAlgn="b"/>
                      <a:r>
                        <a:rPr lang="en-US" altLang="ja-JP" sz="1100" b="0" i="0" u="none" strike="noStrike">
                          <a:solidFill>
                            <a:srgbClr val="000000"/>
                          </a:solidFill>
                          <a:effectLst/>
                          <a:latin typeface="ＭＳ Ｐゴシック" panose="020B0600070205080204" pitchFamily="50" charset="-128"/>
                          <a:ea typeface="ＭＳ Ｐゴシック" panose="020B0600070205080204" pitchFamily="50" charset="-128"/>
                        </a:rPr>
                        <a:t>27</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8CCE4"/>
                    </a:solidFill>
                  </a:tcPr>
                </a:tc>
                <a:tc>
                  <a:txBody>
                    <a:bodyPr/>
                    <a:lstStyle/>
                    <a:p>
                      <a:pPr algn="r" fontAlgn="b"/>
                      <a:r>
                        <a:rPr lang="en-US" altLang="ja-JP" sz="1100" b="0" i="0" u="none" strike="noStrike">
                          <a:solidFill>
                            <a:srgbClr val="000000"/>
                          </a:solidFill>
                          <a:effectLst/>
                          <a:latin typeface="ＭＳ Ｐゴシック" panose="020B0600070205080204" pitchFamily="50" charset="-128"/>
                          <a:ea typeface="ＭＳ Ｐゴシック" panose="020B0600070205080204" pitchFamily="50" charset="-128"/>
                        </a:rPr>
                        <a:t>36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8CCE4"/>
                    </a:solidFill>
                  </a:tcPr>
                </a:tc>
                <a:tc>
                  <a:txBody>
                    <a:bodyPr/>
                    <a:lstStyle/>
                    <a:p>
                      <a:pPr algn="r" fontAlgn="b"/>
                      <a:r>
                        <a:rPr lang="en-US" altLang="ja-JP" sz="1100" b="0" i="0" u="none" strike="noStrike">
                          <a:solidFill>
                            <a:srgbClr val="000000"/>
                          </a:solidFill>
                          <a:effectLst/>
                          <a:latin typeface="ＭＳ Ｐゴシック" panose="020B0600070205080204" pitchFamily="50" charset="-128"/>
                          <a:ea typeface="ＭＳ Ｐゴシック" panose="020B0600070205080204" pitchFamily="50" charset="-128"/>
                        </a:rPr>
                        <a:t>45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8CCE4"/>
                    </a:solidFill>
                  </a:tcPr>
                </a:tc>
                <a:tc>
                  <a:txBody>
                    <a:bodyPr/>
                    <a:lstStyle/>
                    <a:p>
                      <a:pPr algn="r" fontAlgn="b"/>
                      <a:r>
                        <a:rPr lang="en-US" altLang="ja-JP" sz="1100" b="0" i="0" u="none" strike="noStrike">
                          <a:solidFill>
                            <a:srgbClr val="000000"/>
                          </a:solidFill>
                          <a:effectLst/>
                          <a:latin typeface="ＭＳ Ｐゴシック" panose="020B0600070205080204" pitchFamily="50" charset="-128"/>
                          <a:ea typeface="ＭＳ Ｐゴシック" panose="020B0600070205080204" pitchFamily="50" charset="-128"/>
                        </a:rPr>
                        <a:t>54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8CCE4"/>
                    </a:solidFill>
                  </a:tcPr>
                </a:tc>
                <a:tc>
                  <a:txBody>
                    <a:bodyPr/>
                    <a:lstStyle/>
                    <a:p>
                      <a:pPr algn="r" fontAlgn="b"/>
                      <a:r>
                        <a:rPr lang="en-US" altLang="ja-JP" sz="1100" b="0" i="0" u="none" strike="noStrike">
                          <a:solidFill>
                            <a:srgbClr val="000000"/>
                          </a:solidFill>
                          <a:effectLst/>
                          <a:latin typeface="ＭＳ Ｐゴシック" panose="020B0600070205080204" pitchFamily="50" charset="-128"/>
                          <a:ea typeface="ＭＳ Ｐゴシック" panose="020B0600070205080204" pitchFamily="50" charset="-128"/>
                        </a:rPr>
                        <a:t>63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8CCE4"/>
                    </a:solidFill>
                  </a:tcPr>
                </a:tc>
                <a:tc>
                  <a:txBody>
                    <a:bodyPr/>
                    <a:lstStyle/>
                    <a:p>
                      <a:pPr algn="r" fontAlgn="b"/>
                      <a:r>
                        <a:rPr lang="en-US" altLang="ja-JP" sz="1100" b="0" i="0" u="none" strike="noStrike">
                          <a:solidFill>
                            <a:srgbClr val="000000"/>
                          </a:solidFill>
                          <a:effectLst/>
                          <a:latin typeface="ＭＳ Ｐゴシック" panose="020B0600070205080204" pitchFamily="50" charset="-128"/>
                          <a:ea typeface="ＭＳ Ｐゴシック" panose="020B0600070205080204" pitchFamily="50" charset="-128"/>
                        </a:rPr>
                        <a:t>72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8CCE4"/>
                    </a:solidFill>
                  </a:tcPr>
                </a:tc>
                <a:tc>
                  <a:txBody>
                    <a:bodyPr/>
                    <a:lstStyle/>
                    <a:p>
                      <a:pPr algn="r" fontAlgn="b"/>
                      <a:r>
                        <a:rPr lang="en-US" altLang="ja-JP" sz="1100" b="0" i="0" u="none" strike="noStrike" dirty="0">
                          <a:solidFill>
                            <a:srgbClr val="000000"/>
                          </a:solidFill>
                          <a:effectLst/>
                          <a:latin typeface="ＭＳ Ｐゴシック" panose="020B0600070205080204" pitchFamily="50" charset="-128"/>
                          <a:ea typeface="ＭＳ Ｐゴシック" panose="020B0600070205080204" pitchFamily="50" charset="-128"/>
                        </a:rPr>
                        <a:t>81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8CCE4"/>
                    </a:solidFill>
                  </a:tcPr>
                </a:tc>
                <a:extLst>
                  <a:ext uri="{0D108BD9-81ED-4DB2-BD59-A6C34878D82A}">
                    <a16:rowId xmlns:a16="http://schemas.microsoft.com/office/drawing/2014/main" val="3430075255"/>
                  </a:ext>
                </a:extLst>
              </a:tr>
            </a:tbl>
          </a:graphicData>
        </a:graphic>
      </p:graphicFrame>
      <p:graphicFrame>
        <p:nvGraphicFramePr>
          <p:cNvPr id="19" name="表 18">
            <a:extLst>
              <a:ext uri="{FF2B5EF4-FFF2-40B4-BE49-F238E27FC236}">
                <a16:creationId xmlns:a16="http://schemas.microsoft.com/office/drawing/2014/main" id="{AC5CE690-8CEF-641A-0449-B0EA1E8FC3C6}"/>
              </a:ext>
            </a:extLst>
          </p:cNvPr>
          <p:cNvGraphicFramePr>
            <a:graphicFrameLocks noGrp="1"/>
          </p:cNvGraphicFramePr>
          <p:nvPr>
            <p:extLst>
              <p:ext uri="{D42A27DB-BD31-4B8C-83A1-F6EECF244321}">
                <p14:modId xmlns:p14="http://schemas.microsoft.com/office/powerpoint/2010/main" val="1145649517"/>
              </p:ext>
            </p:extLst>
          </p:nvPr>
        </p:nvGraphicFramePr>
        <p:xfrm>
          <a:off x="1467135" y="3800701"/>
          <a:ext cx="4114800" cy="1428750"/>
        </p:xfrm>
        <a:graphic>
          <a:graphicData uri="http://schemas.openxmlformats.org/drawingml/2006/table">
            <a:tbl>
              <a:tblPr/>
              <a:tblGrid>
                <a:gridCol w="685800">
                  <a:extLst>
                    <a:ext uri="{9D8B030D-6E8A-4147-A177-3AD203B41FA5}">
                      <a16:colId xmlns:a16="http://schemas.microsoft.com/office/drawing/2014/main" val="1798575259"/>
                    </a:ext>
                  </a:extLst>
                </a:gridCol>
                <a:gridCol w="685800">
                  <a:extLst>
                    <a:ext uri="{9D8B030D-6E8A-4147-A177-3AD203B41FA5}">
                      <a16:colId xmlns:a16="http://schemas.microsoft.com/office/drawing/2014/main" val="270063070"/>
                    </a:ext>
                  </a:extLst>
                </a:gridCol>
                <a:gridCol w="685800">
                  <a:extLst>
                    <a:ext uri="{9D8B030D-6E8A-4147-A177-3AD203B41FA5}">
                      <a16:colId xmlns:a16="http://schemas.microsoft.com/office/drawing/2014/main" val="3601316810"/>
                    </a:ext>
                  </a:extLst>
                </a:gridCol>
                <a:gridCol w="685800">
                  <a:extLst>
                    <a:ext uri="{9D8B030D-6E8A-4147-A177-3AD203B41FA5}">
                      <a16:colId xmlns:a16="http://schemas.microsoft.com/office/drawing/2014/main" val="3325750052"/>
                    </a:ext>
                  </a:extLst>
                </a:gridCol>
                <a:gridCol w="685800">
                  <a:extLst>
                    <a:ext uri="{9D8B030D-6E8A-4147-A177-3AD203B41FA5}">
                      <a16:colId xmlns:a16="http://schemas.microsoft.com/office/drawing/2014/main" val="364913288"/>
                    </a:ext>
                  </a:extLst>
                </a:gridCol>
                <a:gridCol w="685800">
                  <a:extLst>
                    <a:ext uri="{9D8B030D-6E8A-4147-A177-3AD203B41FA5}">
                      <a16:colId xmlns:a16="http://schemas.microsoft.com/office/drawing/2014/main" val="3416187638"/>
                    </a:ext>
                  </a:extLst>
                </a:gridCol>
              </a:tblGrid>
              <a:tr h="238125">
                <a:tc>
                  <a:txBody>
                    <a:bodyPr/>
                    <a:lstStyle/>
                    <a:p>
                      <a:pPr algn="l" fontAlgn="b"/>
                      <a:r>
                        <a:rPr lang="ja-JP" altLang="en-US" sz="11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2CC"/>
                    </a:solidFill>
                  </a:tcPr>
                </a:tc>
                <a:tc>
                  <a:txBody>
                    <a:bodyPr/>
                    <a:lstStyle/>
                    <a:p>
                      <a:pPr algn="ctr" fontAlgn="b"/>
                      <a:r>
                        <a:rPr lang="en-US" sz="1100" b="0" i="0" u="none" strike="noStrike">
                          <a:solidFill>
                            <a:srgbClr val="000000"/>
                          </a:solidFill>
                          <a:effectLst/>
                          <a:latin typeface="游ゴシック" panose="020B0400000000000000" pitchFamily="50" charset="-128"/>
                          <a:ea typeface="游ゴシック" panose="020B0400000000000000" pitchFamily="50" charset="-128"/>
                        </a:rPr>
                        <a:t>X1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2CC"/>
                    </a:solidFill>
                  </a:tcPr>
                </a:tc>
                <a:tc>
                  <a:txBody>
                    <a:bodyPr/>
                    <a:lstStyle/>
                    <a:p>
                      <a:pPr algn="ctr" fontAlgn="b"/>
                      <a:r>
                        <a:rPr lang="en-US" sz="1100" b="0" i="0" u="none" strike="noStrike">
                          <a:solidFill>
                            <a:srgbClr val="000000"/>
                          </a:solidFill>
                          <a:effectLst/>
                          <a:latin typeface="游ゴシック" panose="020B0400000000000000" pitchFamily="50" charset="-128"/>
                          <a:ea typeface="游ゴシック" panose="020B0400000000000000" pitchFamily="50" charset="-128"/>
                        </a:rPr>
                        <a:t>X2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2CC"/>
                    </a:solidFill>
                  </a:tcPr>
                </a:tc>
                <a:tc>
                  <a:txBody>
                    <a:bodyPr/>
                    <a:lstStyle/>
                    <a:p>
                      <a:pPr algn="ctr" fontAlgn="b"/>
                      <a:r>
                        <a:rPr lang="en-US" sz="1100" b="0" i="0" u="none" strike="noStrike">
                          <a:solidFill>
                            <a:srgbClr val="000000"/>
                          </a:solidFill>
                          <a:effectLst/>
                          <a:latin typeface="游ゴシック" panose="020B0400000000000000" pitchFamily="50" charset="-128"/>
                          <a:ea typeface="游ゴシック" panose="020B0400000000000000" pitchFamily="50" charset="-128"/>
                        </a:rPr>
                        <a:t>X3</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2CC"/>
                    </a:solidFill>
                  </a:tcPr>
                </a:tc>
                <a:tc>
                  <a:txBody>
                    <a:bodyPr/>
                    <a:lstStyle/>
                    <a:p>
                      <a:pPr algn="ctr" fontAlgn="b"/>
                      <a:r>
                        <a:rPr lang="ja-JP" altLang="en-US" sz="1100" b="0" i="0" u="none" strike="noStrike">
                          <a:solidFill>
                            <a:srgbClr val="000000"/>
                          </a:solidFill>
                          <a:effectLst/>
                          <a:latin typeface="游ゴシック" panose="020B0400000000000000" pitchFamily="50" charset="-128"/>
                          <a:ea typeface="游ゴシック" panose="020B0400000000000000" pitchFamily="50" charset="-128"/>
                        </a:rPr>
                        <a:t>・・・</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2CC"/>
                    </a:solidFill>
                  </a:tcPr>
                </a:tc>
                <a:tc>
                  <a:txBody>
                    <a:bodyPr/>
                    <a:lstStyle/>
                    <a:p>
                      <a:pPr algn="ctr" fontAlgn="b"/>
                      <a:r>
                        <a:rPr lang="en-US" sz="1100" b="0" i="0" u="none" strike="noStrike">
                          <a:solidFill>
                            <a:srgbClr val="000000"/>
                          </a:solidFill>
                          <a:effectLst/>
                          <a:latin typeface="游ゴシック" panose="020B0400000000000000" pitchFamily="50" charset="-128"/>
                          <a:ea typeface="游ゴシック" panose="020B0400000000000000" pitchFamily="50" charset="-128"/>
                        </a:rPr>
                        <a:t>Xn</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2CC"/>
                    </a:solidFill>
                  </a:tcPr>
                </a:tc>
                <a:extLst>
                  <a:ext uri="{0D108BD9-81ED-4DB2-BD59-A6C34878D82A}">
                    <a16:rowId xmlns:a16="http://schemas.microsoft.com/office/drawing/2014/main" val="535151678"/>
                  </a:ext>
                </a:extLst>
              </a:tr>
              <a:tr h="238125">
                <a:tc>
                  <a:txBody>
                    <a:bodyPr/>
                    <a:lstStyle/>
                    <a:p>
                      <a:pPr algn="ctr" fontAlgn="b"/>
                      <a:r>
                        <a:rPr lang="en-US" sz="1100" b="0" i="0" u="none" strike="noStrike">
                          <a:solidFill>
                            <a:srgbClr val="000000"/>
                          </a:solidFill>
                          <a:effectLst/>
                          <a:latin typeface="游ゴシック" panose="020B0400000000000000" pitchFamily="50" charset="-128"/>
                          <a:ea typeface="游ゴシック" panose="020B0400000000000000" pitchFamily="50" charset="-128"/>
                        </a:rPr>
                        <a:t>Y1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2CC"/>
                    </a:solidFill>
                  </a:tcPr>
                </a:tc>
                <a:tc>
                  <a:txBody>
                    <a:bodyPr/>
                    <a:lstStyle/>
                    <a:p>
                      <a:pPr algn="l" fontAlgn="b"/>
                      <a:r>
                        <a:rPr lang="ja-JP" altLang="en-US" sz="11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l" fontAlgn="b"/>
                      <a:r>
                        <a:rPr lang="ja-JP" altLang="en-US" sz="11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l" fontAlgn="b"/>
                      <a:r>
                        <a:rPr lang="ja-JP" altLang="en-US" sz="11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l" fontAlgn="b"/>
                      <a:r>
                        <a:rPr lang="ja-JP" altLang="en-US" sz="11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l" fontAlgn="b"/>
                      <a:r>
                        <a:rPr lang="ja-JP" altLang="en-US" sz="11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extLst>
                  <a:ext uri="{0D108BD9-81ED-4DB2-BD59-A6C34878D82A}">
                    <a16:rowId xmlns:a16="http://schemas.microsoft.com/office/drawing/2014/main" val="1281624019"/>
                  </a:ext>
                </a:extLst>
              </a:tr>
              <a:tr h="238125">
                <a:tc>
                  <a:txBody>
                    <a:bodyPr/>
                    <a:lstStyle/>
                    <a:p>
                      <a:pPr algn="ctr" fontAlgn="b"/>
                      <a:r>
                        <a:rPr lang="en-US" sz="1100" b="0" i="0" u="none" strike="noStrike">
                          <a:solidFill>
                            <a:srgbClr val="000000"/>
                          </a:solidFill>
                          <a:effectLst/>
                          <a:latin typeface="游ゴシック" panose="020B0400000000000000" pitchFamily="50" charset="-128"/>
                          <a:ea typeface="游ゴシック" panose="020B0400000000000000" pitchFamily="50" charset="-128"/>
                        </a:rPr>
                        <a:t>Y2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2CC"/>
                    </a:solidFill>
                  </a:tcPr>
                </a:tc>
                <a:tc>
                  <a:txBody>
                    <a:bodyPr/>
                    <a:lstStyle/>
                    <a:p>
                      <a:pPr algn="l" fontAlgn="b"/>
                      <a:r>
                        <a:rPr lang="ja-JP" altLang="en-US" sz="11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l" fontAlgn="b"/>
                      <a:r>
                        <a:rPr lang="ja-JP" altLang="en-US" sz="11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l" fontAlgn="b"/>
                      <a:r>
                        <a:rPr lang="ja-JP" altLang="en-US" sz="11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l" fontAlgn="b"/>
                      <a:r>
                        <a:rPr lang="ja-JP" altLang="en-US" sz="11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l" fontAlgn="b"/>
                      <a:r>
                        <a:rPr lang="ja-JP" altLang="en-US" sz="11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extLst>
                  <a:ext uri="{0D108BD9-81ED-4DB2-BD59-A6C34878D82A}">
                    <a16:rowId xmlns:a16="http://schemas.microsoft.com/office/drawing/2014/main" val="1998047900"/>
                  </a:ext>
                </a:extLst>
              </a:tr>
              <a:tr h="238125">
                <a:tc>
                  <a:txBody>
                    <a:bodyPr/>
                    <a:lstStyle/>
                    <a:p>
                      <a:pPr algn="ctr" fontAlgn="b"/>
                      <a:r>
                        <a:rPr lang="en-US" sz="1100" b="0" i="0" u="none" strike="noStrike">
                          <a:solidFill>
                            <a:srgbClr val="000000"/>
                          </a:solidFill>
                          <a:effectLst/>
                          <a:latin typeface="游ゴシック" panose="020B0400000000000000" pitchFamily="50" charset="-128"/>
                          <a:ea typeface="游ゴシック" panose="020B0400000000000000" pitchFamily="50" charset="-128"/>
                        </a:rPr>
                        <a:t>Y3</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2CC"/>
                    </a:solidFill>
                  </a:tcPr>
                </a:tc>
                <a:tc>
                  <a:txBody>
                    <a:bodyPr/>
                    <a:lstStyle/>
                    <a:p>
                      <a:pPr algn="l" fontAlgn="b"/>
                      <a:r>
                        <a:rPr lang="ja-JP" altLang="en-US" sz="11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l" fontAlgn="b"/>
                      <a:r>
                        <a:rPr lang="ja-JP" altLang="en-US" sz="11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l" fontAlgn="b"/>
                      <a:r>
                        <a:rPr lang="ja-JP" altLang="en-US" sz="11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l" fontAlgn="b"/>
                      <a:r>
                        <a:rPr lang="ja-JP" altLang="en-US" sz="11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l" fontAlgn="b"/>
                      <a:r>
                        <a:rPr lang="ja-JP" altLang="en-US" sz="11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extLst>
                  <a:ext uri="{0D108BD9-81ED-4DB2-BD59-A6C34878D82A}">
                    <a16:rowId xmlns:a16="http://schemas.microsoft.com/office/drawing/2014/main" val="1717263668"/>
                  </a:ext>
                </a:extLst>
              </a:tr>
              <a:tr h="238125">
                <a:tc>
                  <a:txBody>
                    <a:bodyPr/>
                    <a:lstStyle/>
                    <a:p>
                      <a:pPr algn="ctr" fontAlgn="b"/>
                      <a:r>
                        <a:rPr lang="ja-JP" altLang="en-US" sz="1100" b="0" i="0" u="none" strike="noStrike">
                          <a:solidFill>
                            <a:srgbClr val="000000"/>
                          </a:solidFill>
                          <a:effectLst/>
                          <a:latin typeface="游ゴシック" panose="020B0400000000000000" pitchFamily="50" charset="-128"/>
                          <a:ea typeface="游ゴシック" panose="020B0400000000000000" pitchFamily="50" charset="-128"/>
                        </a:rPr>
                        <a:t>・・・</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2CC"/>
                    </a:solidFill>
                  </a:tcPr>
                </a:tc>
                <a:tc>
                  <a:txBody>
                    <a:bodyPr/>
                    <a:lstStyle/>
                    <a:p>
                      <a:pPr algn="l" fontAlgn="b"/>
                      <a:r>
                        <a:rPr lang="ja-JP" altLang="en-US" sz="11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l" fontAlgn="b"/>
                      <a:r>
                        <a:rPr lang="ja-JP" altLang="en-US" sz="11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l" fontAlgn="b"/>
                      <a:r>
                        <a:rPr lang="ja-JP" altLang="en-US" sz="11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l" fontAlgn="b"/>
                      <a:r>
                        <a:rPr lang="ja-JP" altLang="en-US" sz="11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l" fontAlgn="b"/>
                      <a:r>
                        <a:rPr lang="ja-JP" altLang="en-US" sz="11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extLst>
                  <a:ext uri="{0D108BD9-81ED-4DB2-BD59-A6C34878D82A}">
                    <a16:rowId xmlns:a16="http://schemas.microsoft.com/office/drawing/2014/main" val="2309696200"/>
                  </a:ext>
                </a:extLst>
              </a:tr>
              <a:tr h="238125">
                <a:tc>
                  <a:txBody>
                    <a:bodyPr/>
                    <a:lstStyle/>
                    <a:p>
                      <a:pPr algn="ctr" fontAlgn="b"/>
                      <a:r>
                        <a:rPr lang="en-US" sz="1100" b="0" i="0" u="none" strike="noStrike">
                          <a:solidFill>
                            <a:srgbClr val="000000"/>
                          </a:solidFill>
                          <a:effectLst/>
                          <a:latin typeface="游ゴシック" panose="020B0400000000000000" pitchFamily="50" charset="-128"/>
                          <a:ea typeface="游ゴシック" panose="020B0400000000000000" pitchFamily="50" charset="-128"/>
                        </a:rPr>
                        <a:t>Yn</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2CC"/>
                    </a:solidFill>
                  </a:tcPr>
                </a:tc>
                <a:tc>
                  <a:txBody>
                    <a:bodyPr/>
                    <a:lstStyle/>
                    <a:p>
                      <a:pPr algn="l" fontAlgn="b"/>
                      <a:r>
                        <a:rPr lang="ja-JP" altLang="en-US" sz="11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l" fontAlgn="b"/>
                      <a:r>
                        <a:rPr lang="ja-JP" altLang="en-US" sz="11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l" fontAlgn="b"/>
                      <a:r>
                        <a:rPr lang="ja-JP" altLang="en-US" sz="11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l" fontAlgn="b"/>
                      <a:r>
                        <a:rPr lang="ja-JP" altLang="en-US" sz="11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l" fontAlgn="b"/>
                      <a:r>
                        <a:rPr lang="ja-JP" altLang="en-US" sz="1100" b="0" i="0" u="none" strike="noStrike" dirty="0">
                          <a:solidFill>
                            <a:srgbClr val="000000"/>
                          </a:solidFill>
                          <a:effectLst/>
                          <a:latin typeface="游ゴシック" panose="020B0400000000000000" pitchFamily="50" charset="-128"/>
                          <a:ea typeface="游ゴシック" panose="020B0400000000000000" pitchFamily="50" charset="-128"/>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extLst>
                  <a:ext uri="{0D108BD9-81ED-4DB2-BD59-A6C34878D82A}">
                    <a16:rowId xmlns:a16="http://schemas.microsoft.com/office/drawing/2014/main" val="4139754606"/>
                  </a:ext>
                </a:extLst>
              </a:tr>
            </a:tbl>
          </a:graphicData>
        </a:graphic>
      </p:graphicFrame>
      <p:cxnSp>
        <p:nvCxnSpPr>
          <p:cNvPr id="20" name="直線矢印コネクタ 19">
            <a:extLst>
              <a:ext uri="{FF2B5EF4-FFF2-40B4-BE49-F238E27FC236}">
                <a16:creationId xmlns:a16="http://schemas.microsoft.com/office/drawing/2014/main" id="{007C45CF-4700-C84E-D7DF-4ECB0EC917BE}"/>
              </a:ext>
            </a:extLst>
          </p:cNvPr>
          <p:cNvCxnSpPr/>
          <p:nvPr/>
        </p:nvCxnSpPr>
        <p:spPr>
          <a:xfrm flipV="1">
            <a:off x="2509497" y="4024014"/>
            <a:ext cx="0" cy="171450"/>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1" name="直線矢印コネクタ 20">
            <a:extLst>
              <a:ext uri="{FF2B5EF4-FFF2-40B4-BE49-F238E27FC236}">
                <a16:creationId xmlns:a16="http://schemas.microsoft.com/office/drawing/2014/main" id="{A7A4499C-5C5A-4A23-AE60-4F77A2BE7490}"/>
              </a:ext>
            </a:extLst>
          </p:cNvPr>
          <p:cNvCxnSpPr/>
          <p:nvPr/>
        </p:nvCxnSpPr>
        <p:spPr>
          <a:xfrm flipV="1">
            <a:off x="3871572" y="4090689"/>
            <a:ext cx="0" cy="600075"/>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2" name="直線矢印コネクタ 21">
            <a:extLst>
              <a:ext uri="{FF2B5EF4-FFF2-40B4-BE49-F238E27FC236}">
                <a16:creationId xmlns:a16="http://schemas.microsoft.com/office/drawing/2014/main" id="{488ADC89-28BF-4842-BAC2-5FC5FE5CA478}"/>
              </a:ext>
            </a:extLst>
          </p:cNvPr>
          <p:cNvCxnSpPr/>
          <p:nvPr/>
        </p:nvCxnSpPr>
        <p:spPr>
          <a:xfrm flipH="1">
            <a:off x="2004672" y="4681239"/>
            <a:ext cx="1895475" cy="0"/>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3" name="直線矢印コネクタ 22">
            <a:extLst>
              <a:ext uri="{FF2B5EF4-FFF2-40B4-BE49-F238E27FC236}">
                <a16:creationId xmlns:a16="http://schemas.microsoft.com/office/drawing/2014/main" id="{305D6C31-F876-4609-BE6B-087BDF27AC12}"/>
              </a:ext>
            </a:extLst>
          </p:cNvPr>
          <p:cNvCxnSpPr>
            <a:cxnSpLocks/>
          </p:cNvCxnSpPr>
          <p:nvPr/>
        </p:nvCxnSpPr>
        <p:spPr>
          <a:xfrm flipH="1">
            <a:off x="2161210" y="4214514"/>
            <a:ext cx="367337" cy="4748"/>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pic>
        <p:nvPicPr>
          <p:cNvPr id="26" name="Picture 2" descr="by-nc-sa">
            <a:extLst>
              <a:ext uri="{FF2B5EF4-FFF2-40B4-BE49-F238E27FC236}">
                <a16:creationId xmlns:a16="http://schemas.microsoft.com/office/drawing/2014/main" id="{2A8835D7-6D7D-120A-2E52-440AE25561A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843463" y="9272335"/>
            <a:ext cx="1069310" cy="37318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7258292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正方形/長方形 3">
            <a:extLst>
              <a:ext uri="{FF2B5EF4-FFF2-40B4-BE49-F238E27FC236}">
                <a16:creationId xmlns:a16="http://schemas.microsoft.com/office/drawing/2014/main" id="{6987A9C3-6E89-1599-1BFE-A2BC15D2C20E}"/>
              </a:ext>
            </a:extLst>
          </p:cNvPr>
          <p:cNvSpPr/>
          <p:nvPr/>
        </p:nvSpPr>
        <p:spPr>
          <a:xfrm>
            <a:off x="540001" y="540000"/>
            <a:ext cx="5778000" cy="8826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テキスト ボックス 6">
            <a:extLst>
              <a:ext uri="{FF2B5EF4-FFF2-40B4-BE49-F238E27FC236}">
                <a16:creationId xmlns:a16="http://schemas.microsoft.com/office/drawing/2014/main" id="{B3F5D1F4-1429-5D76-846B-7A9C277F7100}"/>
              </a:ext>
            </a:extLst>
          </p:cNvPr>
          <p:cNvSpPr txBox="1"/>
          <p:nvPr/>
        </p:nvSpPr>
        <p:spPr>
          <a:xfrm>
            <a:off x="3850703" y="239203"/>
            <a:ext cx="2535810" cy="276999"/>
          </a:xfrm>
          <a:prstGeom prst="rect">
            <a:avLst/>
          </a:prstGeom>
          <a:noFill/>
        </p:spPr>
        <p:txBody>
          <a:bodyPr wrap="square" rtlCol="0">
            <a:spAutoFit/>
          </a:bodyPr>
          <a:lstStyle/>
          <a:p>
            <a:r>
              <a:rPr kumimoji="1" lang="ja-JP" altLang="en-US" sz="1200" dirty="0"/>
              <a:t>初級レベル表計算　難易度★★☆</a:t>
            </a:r>
          </a:p>
        </p:txBody>
      </p:sp>
      <p:sp>
        <p:nvSpPr>
          <p:cNvPr id="8" name="テキスト ボックス 7">
            <a:extLst>
              <a:ext uri="{FF2B5EF4-FFF2-40B4-BE49-F238E27FC236}">
                <a16:creationId xmlns:a16="http://schemas.microsoft.com/office/drawing/2014/main" id="{E7B4B7EE-6CDC-5038-4D9B-86252A0C600C}"/>
              </a:ext>
            </a:extLst>
          </p:cNvPr>
          <p:cNvSpPr txBox="1"/>
          <p:nvPr/>
        </p:nvSpPr>
        <p:spPr>
          <a:xfrm>
            <a:off x="539998" y="540000"/>
            <a:ext cx="3767307" cy="307777"/>
          </a:xfrm>
          <a:prstGeom prst="rect">
            <a:avLst/>
          </a:prstGeom>
          <a:noFill/>
        </p:spPr>
        <p:txBody>
          <a:bodyPr wrap="square" rtlCol="0">
            <a:spAutoFit/>
          </a:bodyPr>
          <a:lstStyle/>
          <a:p>
            <a:r>
              <a:rPr kumimoji="1" lang="ja-JP" altLang="en-US" sz="1400" dirty="0"/>
              <a:t>復習</a:t>
            </a:r>
            <a:r>
              <a:rPr kumimoji="1" lang="en-US" altLang="ja-JP" sz="1400" dirty="0"/>
              <a:t>:</a:t>
            </a:r>
            <a:r>
              <a:rPr kumimoji="1" lang="ja-JP" altLang="en-US" sz="1400" dirty="0"/>
              <a:t>基本</a:t>
            </a:r>
            <a:r>
              <a:rPr kumimoji="1" lang="en-US" altLang="ja-JP" sz="1400" dirty="0"/>
              <a:t>:</a:t>
            </a:r>
            <a:r>
              <a:rPr lang="ja-JP" altLang="en-US" sz="1400" dirty="0"/>
              <a:t>単価表</a:t>
            </a:r>
            <a:endParaRPr kumimoji="1" lang="ja-JP" altLang="en-US" sz="1400" dirty="0"/>
          </a:p>
        </p:txBody>
      </p:sp>
      <p:sp>
        <p:nvSpPr>
          <p:cNvPr id="9" name="テキスト ボックス 8">
            <a:extLst>
              <a:ext uri="{FF2B5EF4-FFF2-40B4-BE49-F238E27FC236}">
                <a16:creationId xmlns:a16="http://schemas.microsoft.com/office/drawing/2014/main" id="{3CD1921B-F1A2-40F5-451E-98CB72080098}"/>
              </a:ext>
            </a:extLst>
          </p:cNvPr>
          <p:cNvSpPr txBox="1"/>
          <p:nvPr/>
        </p:nvSpPr>
        <p:spPr>
          <a:xfrm>
            <a:off x="647700" y="863166"/>
            <a:ext cx="5591175" cy="261610"/>
          </a:xfrm>
          <a:prstGeom prst="rect">
            <a:avLst/>
          </a:prstGeom>
          <a:noFill/>
          <a:ln>
            <a:noFill/>
          </a:ln>
        </p:spPr>
        <p:txBody>
          <a:bodyPr wrap="square" rtlCol="0">
            <a:spAutoFit/>
          </a:bodyPr>
          <a:lstStyle/>
          <a:p>
            <a:r>
              <a:rPr kumimoji="1" lang="ja-JP" altLang="en-US" sz="1100" dirty="0"/>
              <a:t>　</a:t>
            </a:r>
            <a:r>
              <a:rPr lang="ja-JP" altLang="en-US" sz="1100" dirty="0"/>
              <a:t>単価表</a:t>
            </a:r>
            <a:r>
              <a:rPr lang="en-US" altLang="ja-JP" sz="1100" dirty="0"/>
              <a:t>(</a:t>
            </a:r>
            <a:r>
              <a:rPr lang="ja-JP" altLang="en-US" sz="1100" dirty="0"/>
              <a:t>表</a:t>
            </a:r>
            <a:r>
              <a:rPr lang="en-US" altLang="ja-JP" sz="1100" dirty="0"/>
              <a:t>1,</a:t>
            </a:r>
            <a:r>
              <a:rPr lang="ja-JP" altLang="en-US" sz="1100" dirty="0"/>
              <a:t>表</a:t>
            </a:r>
            <a:r>
              <a:rPr lang="en-US" altLang="ja-JP" sz="1100" dirty="0"/>
              <a:t>3)</a:t>
            </a:r>
            <a:r>
              <a:rPr lang="ja-JP" altLang="en-US" sz="1100" dirty="0"/>
              <a:t>から単価の値を取り出し、売上管理</a:t>
            </a:r>
            <a:r>
              <a:rPr lang="en-US" altLang="ja-JP" sz="1100" dirty="0"/>
              <a:t>(</a:t>
            </a:r>
            <a:r>
              <a:rPr lang="ja-JP" altLang="en-US" sz="1100" dirty="0"/>
              <a:t>表</a:t>
            </a:r>
            <a:r>
              <a:rPr lang="en-US" altLang="ja-JP" sz="1100" dirty="0"/>
              <a:t>2,</a:t>
            </a:r>
            <a:r>
              <a:rPr lang="ja-JP" altLang="en-US" sz="1100" dirty="0"/>
              <a:t>表</a:t>
            </a:r>
            <a:r>
              <a:rPr lang="en-US" altLang="ja-JP" sz="1100" dirty="0"/>
              <a:t>4)</a:t>
            </a:r>
            <a:r>
              <a:rPr lang="ja-JP" altLang="en-US" sz="1100" dirty="0"/>
              <a:t>を作成する。</a:t>
            </a:r>
            <a:endParaRPr kumimoji="1" lang="en-US" altLang="ja-JP" sz="1100" dirty="0"/>
          </a:p>
        </p:txBody>
      </p:sp>
      <p:sp>
        <p:nvSpPr>
          <p:cNvPr id="3" name="テキスト ボックス 2">
            <a:extLst>
              <a:ext uri="{FF2B5EF4-FFF2-40B4-BE49-F238E27FC236}">
                <a16:creationId xmlns:a16="http://schemas.microsoft.com/office/drawing/2014/main" id="{0145D241-30A4-4942-2E09-173F8CFA8A08}"/>
              </a:ext>
            </a:extLst>
          </p:cNvPr>
          <p:cNvSpPr txBox="1"/>
          <p:nvPr/>
        </p:nvSpPr>
        <p:spPr>
          <a:xfrm>
            <a:off x="539996" y="2902290"/>
            <a:ext cx="1330153" cy="276999"/>
          </a:xfrm>
          <a:prstGeom prst="rect">
            <a:avLst/>
          </a:prstGeom>
          <a:noFill/>
          <a:ln w="19050">
            <a:solidFill>
              <a:srgbClr val="FF0000"/>
            </a:solidFill>
          </a:ln>
        </p:spPr>
        <p:txBody>
          <a:bodyPr wrap="square" rtlCol="0">
            <a:spAutoFit/>
          </a:bodyPr>
          <a:lstStyle/>
          <a:p>
            <a:pPr algn="ctr"/>
            <a:r>
              <a:rPr lang="ja-JP" altLang="en-US" sz="1200" dirty="0">
                <a:solidFill>
                  <a:srgbClr val="FF0000"/>
                </a:solidFill>
              </a:rPr>
              <a:t>課題の補足説明</a:t>
            </a:r>
            <a:endParaRPr kumimoji="1" lang="ja-JP" altLang="en-US" sz="1200" dirty="0">
              <a:solidFill>
                <a:srgbClr val="FF0000"/>
              </a:solidFill>
            </a:endParaRPr>
          </a:p>
        </p:txBody>
      </p:sp>
      <p:sp>
        <p:nvSpPr>
          <p:cNvPr id="6" name="テキスト ボックス 5">
            <a:extLst>
              <a:ext uri="{FF2B5EF4-FFF2-40B4-BE49-F238E27FC236}">
                <a16:creationId xmlns:a16="http://schemas.microsoft.com/office/drawing/2014/main" id="{7FF6B6BA-6285-B5DD-2A12-FFC839099C8F}"/>
              </a:ext>
            </a:extLst>
          </p:cNvPr>
          <p:cNvSpPr txBox="1"/>
          <p:nvPr/>
        </p:nvSpPr>
        <p:spPr>
          <a:xfrm>
            <a:off x="716612" y="4490113"/>
            <a:ext cx="2633807" cy="600164"/>
          </a:xfrm>
          <a:prstGeom prst="rect">
            <a:avLst/>
          </a:prstGeom>
          <a:noFill/>
          <a:ln>
            <a:noFill/>
          </a:ln>
        </p:spPr>
        <p:txBody>
          <a:bodyPr wrap="square" rtlCol="0">
            <a:spAutoFit/>
          </a:bodyPr>
          <a:lstStyle/>
          <a:p>
            <a:r>
              <a:rPr kumimoji="1" lang="ja-JP" altLang="en-US" sz="1100" dirty="0"/>
              <a:t>単価表で検索する列のデータの内容が昇順に並んでいるので</a:t>
            </a:r>
            <a:r>
              <a:rPr kumimoji="1" lang="en-US" altLang="ja-JP" sz="1100" dirty="0"/>
              <a:t>VLOOKUP()</a:t>
            </a:r>
            <a:r>
              <a:rPr kumimoji="1" lang="ja-JP" altLang="en-US" sz="1100" dirty="0"/>
              <a:t>が使用できる。</a:t>
            </a:r>
          </a:p>
        </p:txBody>
      </p:sp>
      <p:sp>
        <p:nvSpPr>
          <p:cNvPr id="47" name="スライド番号プレースホルダー 46">
            <a:extLst>
              <a:ext uri="{FF2B5EF4-FFF2-40B4-BE49-F238E27FC236}">
                <a16:creationId xmlns:a16="http://schemas.microsoft.com/office/drawing/2014/main" id="{27C6E011-9227-4205-915E-35185233DBF9}"/>
              </a:ext>
            </a:extLst>
          </p:cNvPr>
          <p:cNvSpPr>
            <a:spLocks noGrp="1"/>
          </p:cNvSpPr>
          <p:nvPr>
            <p:ph type="sldNum" sz="quarter" idx="12"/>
          </p:nvPr>
        </p:nvSpPr>
        <p:spPr/>
        <p:txBody>
          <a:bodyPr/>
          <a:lstStyle/>
          <a:p>
            <a:fld id="{0DBF7675-8707-498E-A828-857695EAC0C9}" type="slidenum">
              <a:rPr kumimoji="1" lang="ja-JP" altLang="en-US" smtClean="0"/>
              <a:t>9</a:t>
            </a:fld>
            <a:endParaRPr kumimoji="1" lang="ja-JP" altLang="en-US"/>
          </a:p>
        </p:txBody>
      </p:sp>
      <p:sp>
        <p:nvSpPr>
          <p:cNvPr id="49" name="テキスト ボックス 48">
            <a:extLst>
              <a:ext uri="{FF2B5EF4-FFF2-40B4-BE49-F238E27FC236}">
                <a16:creationId xmlns:a16="http://schemas.microsoft.com/office/drawing/2014/main" id="{7F232F45-64F7-3971-3CBF-4BABE92B2B62}"/>
              </a:ext>
            </a:extLst>
          </p:cNvPr>
          <p:cNvSpPr txBox="1"/>
          <p:nvPr/>
        </p:nvSpPr>
        <p:spPr>
          <a:xfrm>
            <a:off x="539996" y="5311854"/>
            <a:ext cx="1330153" cy="276999"/>
          </a:xfrm>
          <a:prstGeom prst="rect">
            <a:avLst/>
          </a:prstGeom>
          <a:noFill/>
          <a:ln w="19050">
            <a:solidFill>
              <a:srgbClr val="FF0000"/>
            </a:solidFill>
          </a:ln>
        </p:spPr>
        <p:txBody>
          <a:bodyPr wrap="square" rtlCol="0">
            <a:spAutoFit/>
          </a:bodyPr>
          <a:lstStyle/>
          <a:p>
            <a:pPr algn="ctr"/>
            <a:r>
              <a:rPr kumimoji="1" lang="ja-JP" altLang="en-US" sz="1200" dirty="0">
                <a:solidFill>
                  <a:srgbClr val="FF0000"/>
                </a:solidFill>
              </a:rPr>
              <a:t>使用</a:t>
            </a:r>
            <a:r>
              <a:rPr lang="ja-JP" altLang="en-US" sz="1200" dirty="0">
                <a:solidFill>
                  <a:srgbClr val="FF0000"/>
                </a:solidFill>
              </a:rPr>
              <a:t>関数等</a:t>
            </a:r>
            <a:endParaRPr kumimoji="1" lang="ja-JP" altLang="en-US" sz="1200" dirty="0">
              <a:solidFill>
                <a:srgbClr val="FF0000"/>
              </a:solidFill>
            </a:endParaRPr>
          </a:p>
        </p:txBody>
      </p:sp>
      <p:graphicFrame>
        <p:nvGraphicFramePr>
          <p:cNvPr id="50" name="表 50">
            <a:extLst>
              <a:ext uri="{FF2B5EF4-FFF2-40B4-BE49-F238E27FC236}">
                <a16:creationId xmlns:a16="http://schemas.microsoft.com/office/drawing/2014/main" id="{E0073A96-E24D-9E4B-0C6C-96CFF19FB94C}"/>
              </a:ext>
            </a:extLst>
          </p:cNvPr>
          <p:cNvGraphicFramePr>
            <a:graphicFrameLocks noGrp="1"/>
          </p:cNvGraphicFramePr>
          <p:nvPr>
            <p:extLst>
              <p:ext uri="{D42A27DB-BD31-4B8C-83A1-F6EECF244321}">
                <p14:modId xmlns:p14="http://schemas.microsoft.com/office/powerpoint/2010/main" val="396145812"/>
              </p:ext>
            </p:extLst>
          </p:nvPr>
        </p:nvGraphicFramePr>
        <p:xfrm>
          <a:off x="676074" y="5684045"/>
          <a:ext cx="4572000" cy="1026160"/>
        </p:xfrm>
        <a:graphic>
          <a:graphicData uri="http://schemas.openxmlformats.org/drawingml/2006/table">
            <a:tbl>
              <a:tblPr firstRow="1" bandRow="1">
                <a:tableStyleId>{5C22544A-7EE6-4342-B048-85BDC9FD1C3A}</a:tableStyleId>
              </a:tblPr>
              <a:tblGrid>
                <a:gridCol w="2286000">
                  <a:extLst>
                    <a:ext uri="{9D8B030D-6E8A-4147-A177-3AD203B41FA5}">
                      <a16:colId xmlns:a16="http://schemas.microsoft.com/office/drawing/2014/main" val="2894240236"/>
                    </a:ext>
                  </a:extLst>
                </a:gridCol>
                <a:gridCol w="2286000">
                  <a:extLst>
                    <a:ext uri="{9D8B030D-6E8A-4147-A177-3AD203B41FA5}">
                      <a16:colId xmlns:a16="http://schemas.microsoft.com/office/drawing/2014/main" val="525378511"/>
                    </a:ext>
                  </a:extLst>
                </a:gridCol>
              </a:tblGrid>
              <a:tr h="143629">
                <a:tc>
                  <a:txBody>
                    <a:bodyPr/>
                    <a:lstStyle/>
                    <a:p>
                      <a:pPr>
                        <a:lnSpc>
                          <a:spcPts val="1320"/>
                        </a:lnSpc>
                      </a:pPr>
                      <a:r>
                        <a:rPr kumimoji="1" lang="en-US" altLang="ja-JP" sz="1100" b="0" dirty="0">
                          <a:solidFill>
                            <a:schemeClr val="tx1"/>
                          </a:solidFill>
                        </a:rPr>
                        <a:t>VLOOKUP()</a:t>
                      </a:r>
                      <a:endParaRPr kumimoji="1" lang="ja-JP" altLang="en-US" sz="1100" b="0" dirty="0">
                        <a:solidFill>
                          <a:schemeClr val="tx1"/>
                        </a:solidFill>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nSpc>
                          <a:spcPts val="1320"/>
                        </a:lnSpc>
                      </a:pPr>
                      <a:endParaRPr kumimoji="1" lang="ja-JP" altLang="en-US" sz="1100" b="0" dirty="0">
                        <a:solidFill>
                          <a:schemeClr val="tx1"/>
                        </a:solidFill>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109813454"/>
                  </a:ext>
                </a:extLst>
              </a:tr>
              <a:tr h="143629">
                <a:tc>
                  <a:txBody>
                    <a:bodyPr/>
                    <a:lstStyle/>
                    <a:p>
                      <a:pPr>
                        <a:lnSpc>
                          <a:spcPts val="1320"/>
                        </a:lnSpc>
                      </a:pPr>
                      <a:r>
                        <a:rPr kumimoji="1" lang="en-US" altLang="ja-JP" sz="1100" dirty="0"/>
                        <a:t>INDEX()</a:t>
                      </a:r>
                      <a:endParaRPr kumimoji="1" lang="ja-JP" altLang="en-US" sz="1100"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nSpc>
                          <a:spcPts val="1320"/>
                        </a:lnSpc>
                      </a:pPr>
                      <a:endParaRPr kumimoji="1" lang="ja-JP" altLang="en-US" sz="1100"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711163406"/>
                  </a:ext>
                </a:extLst>
              </a:tr>
              <a:tr h="143629">
                <a:tc>
                  <a:txBody>
                    <a:bodyPr/>
                    <a:lstStyle/>
                    <a:p>
                      <a:pPr>
                        <a:lnSpc>
                          <a:spcPts val="1320"/>
                        </a:lnSpc>
                      </a:pPr>
                      <a:r>
                        <a:rPr kumimoji="1" lang="en-US" altLang="ja-JP" sz="1100" dirty="0"/>
                        <a:t>MATCH()</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nSpc>
                          <a:spcPts val="1320"/>
                        </a:lnSpc>
                      </a:pPr>
                      <a:endParaRPr kumimoji="1" lang="ja-JP" altLang="en-US" sz="1100"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433441293"/>
                  </a:ext>
                </a:extLst>
              </a:tr>
              <a:tr h="143629">
                <a:tc>
                  <a:txBody>
                    <a:bodyPr/>
                    <a:lstStyle/>
                    <a:p>
                      <a:pPr>
                        <a:lnSpc>
                          <a:spcPts val="1320"/>
                        </a:lnSpc>
                      </a:pPr>
                      <a:r>
                        <a:rPr kumimoji="1" lang="ja-JP" altLang="en-US" sz="1100" dirty="0"/>
                        <a:t>絶対参照</a:t>
                      </a:r>
                      <a:endParaRPr kumimoji="1" lang="en-US" altLang="ja-JP" sz="1100"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nSpc>
                          <a:spcPts val="1320"/>
                        </a:lnSpc>
                      </a:pPr>
                      <a:endParaRPr kumimoji="1" lang="ja-JP" altLang="en-US" sz="1100"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821504652"/>
                  </a:ext>
                </a:extLst>
              </a:tr>
            </a:tbl>
          </a:graphicData>
        </a:graphic>
      </p:graphicFrame>
      <p:graphicFrame>
        <p:nvGraphicFramePr>
          <p:cNvPr id="2" name="表 1">
            <a:extLst>
              <a:ext uri="{FF2B5EF4-FFF2-40B4-BE49-F238E27FC236}">
                <a16:creationId xmlns:a16="http://schemas.microsoft.com/office/drawing/2014/main" id="{789A74DC-BA18-F67B-44EB-1626F1C3B106}"/>
              </a:ext>
            </a:extLst>
          </p:cNvPr>
          <p:cNvGraphicFramePr>
            <a:graphicFrameLocks noGrp="1"/>
          </p:cNvGraphicFramePr>
          <p:nvPr>
            <p:extLst>
              <p:ext uri="{D42A27DB-BD31-4B8C-83A1-F6EECF244321}">
                <p14:modId xmlns:p14="http://schemas.microsoft.com/office/powerpoint/2010/main" val="2658086360"/>
              </p:ext>
            </p:extLst>
          </p:nvPr>
        </p:nvGraphicFramePr>
        <p:xfrm>
          <a:off x="770608" y="1214529"/>
          <a:ext cx="5370963" cy="1621110"/>
        </p:xfrm>
        <a:graphic>
          <a:graphicData uri="http://schemas.openxmlformats.org/drawingml/2006/table">
            <a:tbl>
              <a:tblPr/>
              <a:tblGrid>
                <a:gridCol w="777835">
                  <a:extLst>
                    <a:ext uri="{9D8B030D-6E8A-4147-A177-3AD203B41FA5}">
                      <a16:colId xmlns:a16="http://schemas.microsoft.com/office/drawing/2014/main" val="302738114"/>
                    </a:ext>
                  </a:extLst>
                </a:gridCol>
                <a:gridCol w="626911">
                  <a:extLst>
                    <a:ext uri="{9D8B030D-6E8A-4147-A177-3AD203B41FA5}">
                      <a16:colId xmlns:a16="http://schemas.microsoft.com/office/drawing/2014/main" val="2434272025"/>
                    </a:ext>
                  </a:extLst>
                </a:gridCol>
                <a:gridCol w="339577">
                  <a:extLst>
                    <a:ext uri="{9D8B030D-6E8A-4147-A177-3AD203B41FA5}">
                      <a16:colId xmlns:a16="http://schemas.microsoft.com/office/drawing/2014/main" val="1612770510"/>
                    </a:ext>
                  </a:extLst>
                </a:gridCol>
                <a:gridCol w="757518">
                  <a:extLst>
                    <a:ext uri="{9D8B030D-6E8A-4147-A177-3AD203B41FA5}">
                      <a16:colId xmlns:a16="http://schemas.microsoft.com/office/drawing/2014/main" val="3672093531"/>
                    </a:ext>
                  </a:extLst>
                </a:gridCol>
                <a:gridCol w="774932">
                  <a:extLst>
                    <a:ext uri="{9D8B030D-6E8A-4147-A177-3AD203B41FA5}">
                      <a16:colId xmlns:a16="http://schemas.microsoft.com/office/drawing/2014/main" val="1705832215"/>
                    </a:ext>
                  </a:extLst>
                </a:gridCol>
                <a:gridCol w="633801">
                  <a:extLst>
                    <a:ext uri="{9D8B030D-6E8A-4147-A177-3AD203B41FA5}">
                      <a16:colId xmlns:a16="http://schemas.microsoft.com/office/drawing/2014/main" val="4107578502"/>
                    </a:ext>
                  </a:extLst>
                </a:gridCol>
                <a:gridCol w="655171">
                  <a:extLst>
                    <a:ext uri="{9D8B030D-6E8A-4147-A177-3AD203B41FA5}">
                      <a16:colId xmlns:a16="http://schemas.microsoft.com/office/drawing/2014/main" val="707501302"/>
                    </a:ext>
                  </a:extLst>
                </a:gridCol>
                <a:gridCol w="805218">
                  <a:extLst>
                    <a:ext uri="{9D8B030D-6E8A-4147-A177-3AD203B41FA5}">
                      <a16:colId xmlns:a16="http://schemas.microsoft.com/office/drawing/2014/main" val="23306424"/>
                    </a:ext>
                  </a:extLst>
                </a:gridCol>
              </a:tblGrid>
              <a:tr h="162111">
                <a:tc>
                  <a:txBody>
                    <a:bodyPr/>
                    <a:lstStyle/>
                    <a:p>
                      <a:pPr algn="l" fontAlgn="b"/>
                      <a:r>
                        <a:rPr lang="ja-JP" altLang="en-US" sz="1000" b="0" i="0" u="none" strike="noStrike">
                          <a:solidFill>
                            <a:srgbClr val="000000"/>
                          </a:solidFill>
                          <a:effectLst/>
                          <a:latin typeface="ＭＳ Ｐゴシック" panose="020B0600070205080204" pitchFamily="50" charset="-128"/>
                          <a:ea typeface="ＭＳ Ｐゴシック" panose="020B0600070205080204" pitchFamily="50" charset="-128"/>
                        </a:rPr>
                        <a:t>表</a:t>
                      </a:r>
                      <a:r>
                        <a:rPr lang="en-US" altLang="ja-JP" sz="1000" b="0" i="0" u="none" strike="noStrike">
                          <a:solidFill>
                            <a:srgbClr val="000000"/>
                          </a:solidFill>
                          <a:effectLst/>
                          <a:latin typeface="ＭＳ Ｐゴシック" panose="020B0600070205080204" pitchFamily="50" charset="-128"/>
                          <a:ea typeface="ＭＳ Ｐゴシック" panose="020B0600070205080204" pitchFamily="50" charset="-128"/>
                        </a:rPr>
                        <a:t>1. </a:t>
                      </a:r>
                      <a:r>
                        <a:rPr lang="ja-JP" altLang="en-US" sz="1000" b="0" i="0" u="none" strike="noStrike">
                          <a:solidFill>
                            <a:srgbClr val="000000"/>
                          </a:solidFill>
                          <a:effectLst/>
                          <a:latin typeface="ＭＳ Ｐゴシック" panose="020B0600070205080204" pitchFamily="50" charset="-128"/>
                          <a:ea typeface="ＭＳ Ｐゴシック" panose="020B0600070205080204" pitchFamily="50" charset="-128"/>
                        </a:rPr>
                        <a:t>単価表</a:t>
                      </a:r>
                    </a:p>
                  </a:txBody>
                  <a:tcPr marL="8716" marR="8716" marT="8716"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ja-JP" altLang="en-US" sz="10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8716" marR="8716" marT="8716"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ja-JP" altLang="en-US" sz="10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8716" marR="8716" marT="8716" marB="0" anchor="b">
                    <a:lnL>
                      <a:noFill/>
                    </a:lnL>
                    <a:lnR>
                      <a:noFill/>
                    </a:lnR>
                    <a:lnT>
                      <a:noFill/>
                    </a:lnT>
                    <a:lnB>
                      <a:noFill/>
                    </a:lnB>
                  </a:tcPr>
                </a:tc>
                <a:tc gridSpan="2">
                  <a:txBody>
                    <a:bodyPr/>
                    <a:lstStyle/>
                    <a:p>
                      <a:pPr algn="l" fontAlgn="b"/>
                      <a:r>
                        <a:rPr lang="ja-JP" altLang="en-US" sz="1000" b="0" i="0" u="none" strike="noStrike">
                          <a:solidFill>
                            <a:srgbClr val="000000"/>
                          </a:solidFill>
                          <a:effectLst/>
                          <a:latin typeface="ＭＳ Ｐゴシック" panose="020B0600070205080204" pitchFamily="50" charset="-128"/>
                          <a:ea typeface="ＭＳ Ｐゴシック" panose="020B0600070205080204" pitchFamily="50" charset="-128"/>
                        </a:rPr>
                        <a:t>表</a:t>
                      </a:r>
                      <a:r>
                        <a:rPr lang="en-US" altLang="ja-JP" sz="1000" b="0" i="0" u="none" strike="noStrike">
                          <a:solidFill>
                            <a:srgbClr val="000000"/>
                          </a:solidFill>
                          <a:effectLst/>
                          <a:latin typeface="ＭＳ Ｐゴシック" panose="020B0600070205080204" pitchFamily="50" charset="-128"/>
                          <a:ea typeface="ＭＳ Ｐゴシック" panose="020B0600070205080204" pitchFamily="50" charset="-128"/>
                        </a:rPr>
                        <a:t>2. </a:t>
                      </a:r>
                      <a:r>
                        <a:rPr lang="ja-JP" altLang="en-US" sz="1000" b="0" i="0" u="none" strike="noStrike">
                          <a:solidFill>
                            <a:srgbClr val="000000"/>
                          </a:solidFill>
                          <a:effectLst/>
                          <a:latin typeface="ＭＳ Ｐゴシック" panose="020B0600070205080204" pitchFamily="50" charset="-128"/>
                          <a:ea typeface="ＭＳ Ｐゴシック" panose="020B0600070205080204" pitchFamily="50" charset="-128"/>
                        </a:rPr>
                        <a:t>売上管理</a:t>
                      </a:r>
                    </a:p>
                  </a:txBody>
                  <a:tcPr marL="8716" marR="8716" marT="8716" marB="0" anchor="b">
                    <a:lnL>
                      <a:noFill/>
                    </a:lnL>
                    <a:lnR>
                      <a:noFill/>
                    </a:lnR>
                    <a:lnT>
                      <a:noFill/>
                    </a:lnT>
                    <a:lnB w="6350" cap="flat" cmpd="sng" algn="ctr">
                      <a:solidFill>
                        <a:srgbClr val="000000"/>
                      </a:solidFill>
                      <a:prstDash val="solid"/>
                      <a:round/>
                      <a:headEnd type="none" w="med" len="med"/>
                      <a:tailEnd type="none" w="med" len="med"/>
                    </a:lnB>
                  </a:tcPr>
                </a:tc>
                <a:tc hMerge="1">
                  <a:txBody>
                    <a:bodyPr/>
                    <a:lstStyle/>
                    <a:p>
                      <a:endParaRPr kumimoji="1" lang="ja-JP" altLang="en-US"/>
                    </a:p>
                  </a:txBody>
                  <a:tcPr/>
                </a:tc>
                <a:tc>
                  <a:txBody>
                    <a:bodyPr/>
                    <a:lstStyle/>
                    <a:p>
                      <a:pPr algn="l" fontAlgn="b"/>
                      <a:endParaRPr lang="ja-JP" altLang="en-US" sz="10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8716" marR="8716" marT="8716"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ja-JP" altLang="en-US" sz="10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8716" marR="8716" marT="8716"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ja-JP" altLang="en-US" sz="10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8716" marR="8716" marT="8716" marB="0" anchor="b">
                    <a:lnL>
                      <a:noFill/>
                    </a:lnL>
                    <a:lnR>
                      <a:noFill/>
                    </a:lnR>
                    <a:lnT>
                      <a:noFill/>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079146389"/>
                  </a:ext>
                </a:extLst>
              </a:tr>
              <a:tr h="162111">
                <a:tc>
                  <a:txBody>
                    <a:bodyPr/>
                    <a:lstStyle/>
                    <a:p>
                      <a:pPr algn="l" fontAlgn="b"/>
                      <a:r>
                        <a:rPr lang="ja-JP" altLang="en-US" sz="1000" b="0" i="0" u="none" strike="noStrike">
                          <a:solidFill>
                            <a:srgbClr val="000000"/>
                          </a:solidFill>
                          <a:effectLst/>
                          <a:latin typeface="ＭＳ Ｐゴシック" panose="020B0600070205080204" pitchFamily="50" charset="-128"/>
                          <a:ea typeface="ＭＳ Ｐゴシック" panose="020B0600070205080204" pitchFamily="50" charset="-128"/>
                        </a:rPr>
                        <a:t>品名</a:t>
                      </a:r>
                    </a:p>
                  </a:txBody>
                  <a:tcPr marL="8716" marR="8716" marT="87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ja-JP" altLang="en-US" sz="1000" b="0" i="0" u="none" strike="noStrike">
                          <a:solidFill>
                            <a:srgbClr val="000000"/>
                          </a:solidFill>
                          <a:effectLst/>
                          <a:latin typeface="ＭＳ Ｐゴシック" panose="020B0600070205080204" pitchFamily="50" charset="-128"/>
                          <a:ea typeface="ＭＳ Ｐゴシック" panose="020B0600070205080204" pitchFamily="50" charset="-128"/>
                        </a:rPr>
                        <a:t>単価</a:t>
                      </a:r>
                      <a:r>
                        <a:rPr lang="en-US" altLang="ja-JP" sz="1000" b="0" i="0" u="none" strike="noStrike">
                          <a:solidFill>
                            <a:srgbClr val="000000"/>
                          </a:solidFill>
                          <a:effectLst/>
                          <a:latin typeface="ＭＳ Ｐゴシック" panose="020B0600070205080204" pitchFamily="50" charset="-128"/>
                          <a:ea typeface="ＭＳ Ｐゴシック" panose="020B0600070205080204" pitchFamily="50" charset="-128"/>
                        </a:rPr>
                        <a:t>(</a:t>
                      </a:r>
                      <a:r>
                        <a:rPr lang="ja-JP" altLang="en-US" sz="1000" b="0" i="0" u="none" strike="noStrike">
                          <a:solidFill>
                            <a:srgbClr val="000000"/>
                          </a:solidFill>
                          <a:effectLst/>
                          <a:latin typeface="ＭＳ Ｐゴシック" panose="020B0600070205080204" pitchFamily="50" charset="-128"/>
                          <a:ea typeface="ＭＳ Ｐゴシック" panose="020B0600070205080204" pitchFamily="50" charset="-128"/>
                        </a:rPr>
                        <a:t>円</a:t>
                      </a:r>
                      <a:r>
                        <a:rPr lang="en-US" altLang="ja-JP" sz="1000" b="0" i="0" u="none" strike="noStrike">
                          <a:solidFill>
                            <a:srgbClr val="000000"/>
                          </a:solidFill>
                          <a:effectLst/>
                          <a:latin typeface="ＭＳ Ｐゴシック" panose="020B0600070205080204" pitchFamily="50" charset="-128"/>
                          <a:ea typeface="ＭＳ Ｐゴシック" panose="020B0600070205080204" pitchFamily="50" charset="-128"/>
                        </a:rPr>
                        <a:t>)</a:t>
                      </a:r>
                    </a:p>
                  </a:txBody>
                  <a:tcPr marL="8716" marR="8716" marT="87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endParaRPr lang="ja-JP" altLang="en-US" sz="10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8716" marR="8716" marT="87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l" fontAlgn="b"/>
                      <a:r>
                        <a:rPr lang="ja-JP" altLang="en-US" sz="1000" b="0" i="0" u="none" strike="noStrike">
                          <a:solidFill>
                            <a:srgbClr val="000000"/>
                          </a:solidFill>
                          <a:effectLst/>
                          <a:latin typeface="ＭＳ Ｐゴシック" panose="020B0600070205080204" pitchFamily="50" charset="-128"/>
                          <a:ea typeface="ＭＳ Ｐゴシック" panose="020B0600070205080204" pitchFamily="50" charset="-128"/>
                        </a:rPr>
                        <a:t>日時</a:t>
                      </a:r>
                    </a:p>
                  </a:txBody>
                  <a:tcPr marL="8716" marR="8716" marT="87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ja-JP" altLang="en-US" sz="1000" b="0" i="0" u="none" strike="noStrike">
                          <a:solidFill>
                            <a:srgbClr val="000000"/>
                          </a:solidFill>
                          <a:effectLst/>
                          <a:latin typeface="ＭＳ Ｐゴシック" panose="020B0600070205080204" pitchFamily="50" charset="-128"/>
                          <a:ea typeface="ＭＳ Ｐゴシック" panose="020B0600070205080204" pitchFamily="50" charset="-128"/>
                        </a:rPr>
                        <a:t>品名</a:t>
                      </a:r>
                    </a:p>
                  </a:txBody>
                  <a:tcPr marL="8716" marR="8716" marT="87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ja-JP" altLang="en-US" sz="1000" b="0" i="0" u="none" strike="noStrike">
                          <a:solidFill>
                            <a:srgbClr val="000000"/>
                          </a:solidFill>
                          <a:effectLst/>
                          <a:latin typeface="ＭＳ Ｐゴシック" panose="020B0600070205080204" pitchFamily="50" charset="-128"/>
                          <a:ea typeface="ＭＳ Ｐゴシック" panose="020B0600070205080204" pitchFamily="50" charset="-128"/>
                        </a:rPr>
                        <a:t>単価</a:t>
                      </a:r>
                    </a:p>
                  </a:txBody>
                  <a:tcPr marL="8716" marR="8716" marT="87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ja-JP" altLang="en-US" sz="1000" b="0" i="0" u="none" strike="noStrike">
                          <a:solidFill>
                            <a:srgbClr val="000000"/>
                          </a:solidFill>
                          <a:effectLst/>
                          <a:latin typeface="ＭＳ Ｐゴシック" panose="020B0600070205080204" pitchFamily="50" charset="-128"/>
                          <a:ea typeface="ＭＳ Ｐゴシック" panose="020B0600070205080204" pitchFamily="50" charset="-128"/>
                        </a:rPr>
                        <a:t>個数</a:t>
                      </a:r>
                    </a:p>
                  </a:txBody>
                  <a:tcPr marL="8716" marR="8716" marT="87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ja-JP" altLang="en-US" sz="1000" b="0" i="0" u="none" strike="noStrike">
                          <a:solidFill>
                            <a:srgbClr val="000000"/>
                          </a:solidFill>
                          <a:effectLst/>
                          <a:latin typeface="ＭＳ Ｐゴシック" panose="020B0600070205080204" pitchFamily="50" charset="-128"/>
                          <a:ea typeface="ＭＳ Ｐゴシック" panose="020B0600070205080204" pitchFamily="50" charset="-128"/>
                        </a:rPr>
                        <a:t>合計金額</a:t>
                      </a:r>
                    </a:p>
                  </a:txBody>
                  <a:tcPr marL="8716" marR="8716" marT="87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685372113"/>
                  </a:ext>
                </a:extLst>
              </a:tr>
              <a:tr h="162111">
                <a:tc>
                  <a:txBody>
                    <a:bodyPr/>
                    <a:lstStyle/>
                    <a:p>
                      <a:pPr algn="l" fontAlgn="b"/>
                      <a:r>
                        <a:rPr lang="ja-JP" altLang="en-US" sz="1000" b="0" i="0" u="none" strike="noStrike">
                          <a:solidFill>
                            <a:srgbClr val="000000"/>
                          </a:solidFill>
                          <a:effectLst/>
                          <a:latin typeface="ＭＳ Ｐゴシック" panose="020B0600070205080204" pitchFamily="50" charset="-128"/>
                          <a:ea typeface="ＭＳ Ｐゴシック" panose="020B0600070205080204" pitchFamily="50" charset="-128"/>
                        </a:rPr>
                        <a:t>クーリッシュ</a:t>
                      </a:r>
                    </a:p>
                  </a:txBody>
                  <a:tcPr marL="8716" marR="8716" marT="87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000" b="0" i="0" u="none" strike="noStrike">
                          <a:solidFill>
                            <a:srgbClr val="000000"/>
                          </a:solidFill>
                          <a:effectLst/>
                          <a:latin typeface="ＭＳ Ｐゴシック" panose="020B0600070205080204" pitchFamily="50" charset="-128"/>
                          <a:ea typeface="ＭＳ Ｐゴシック" panose="020B0600070205080204" pitchFamily="50" charset="-128"/>
                        </a:rPr>
                        <a:t>150</a:t>
                      </a:r>
                    </a:p>
                  </a:txBody>
                  <a:tcPr marL="8716" marR="8716" marT="87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endParaRPr lang="ja-JP" altLang="en-US" sz="10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8716" marR="8716" marT="87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n-US" altLang="ja-JP" sz="1000" b="0" i="0" u="none" strike="noStrike">
                          <a:solidFill>
                            <a:srgbClr val="000000"/>
                          </a:solidFill>
                          <a:effectLst/>
                          <a:latin typeface="ＭＳ Ｐゴシック" panose="020B0600070205080204" pitchFamily="50" charset="-128"/>
                          <a:ea typeface="ＭＳ Ｐゴシック" panose="020B0600070205080204" pitchFamily="50" charset="-128"/>
                        </a:rPr>
                        <a:t>2018/4/1</a:t>
                      </a:r>
                    </a:p>
                  </a:txBody>
                  <a:tcPr marL="8716" marR="8716" marT="87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ja-JP" altLang="en-US" sz="1000" b="0" i="0" u="none" strike="noStrike">
                          <a:solidFill>
                            <a:srgbClr val="000000"/>
                          </a:solidFill>
                          <a:effectLst/>
                          <a:latin typeface="ＭＳ Ｐゴシック" panose="020B0600070205080204" pitchFamily="50" charset="-128"/>
                          <a:ea typeface="ＭＳ Ｐゴシック" panose="020B0600070205080204" pitchFamily="50" charset="-128"/>
                        </a:rPr>
                        <a:t>しろくまくん</a:t>
                      </a:r>
                    </a:p>
                  </a:txBody>
                  <a:tcPr marL="8716" marR="8716" marT="87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000" b="0" i="0" u="none" strike="noStrike">
                          <a:solidFill>
                            <a:srgbClr val="000000"/>
                          </a:solidFill>
                          <a:effectLst/>
                          <a:latin typeface="ＭＳ Ｐゴシック" panose="020B0600070205080204" pitchFamily="50" charset="-128"/>
                          <a:ea typeface="ＭＳ Ｐゴシック" panose="020B0600070205080204" pitchFamily="50" charset="-128"/>
                        </a:rPr>
                        <a:t>130</a:t>
                      </a:r>
                    </a:p>
                  </a:txBody>
                  <a:tcPr marL="8716" marR="8716" marT="87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r" fontAlgn="b"/>
                      <a:r>
                        <a:rPr lang="en-US" altLang="ja-JP" sz="1000" b="0" i="0" u="none" strike="noStrike">
                          <a:solidFill>
                            <a:srgbClr val="000000"/>
                          </a:solidFill>
                          <a:effectLst/>
                          <a:latin typeface="ＭＳ Ｐゴシック" panose="020B0600070205080204" pitchFamily="50" charset="-128"/>
                          <a:ea typeface="ＭＳ Ｐゴシック" panose="020B0600070205080204" pitchFamily="50" charset="-128"/>
                        </a:rPr>
                        <a:t>3</a:t>
                      </a:r>
                    </a:p>
                  </a:txBody>
                  <a:tcPr marL="8716" marR="8716" marT="87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000" b="0" i="0" u="none" strike="noStrike">
                          <a:solidFill>
                            <a:srgbClr val="000000"/>
                          </a:solidFill>
                          <a:effectLst/>
                          <a:latin typeface="ＭＳ Ｐゴシック" panose="020B0600070205080204" pitchFamily="50" charset="-128"/>
                          <a:ea typeface="ＭＳ Ｐゴシック" panose="020B0600070205080204" pitchFamily="50" charset="-128"/>
                        </a:rPr>
                        <a:t>390</a:t>
                      </a:r>
                    </a:p>
                  </a:txBody>
                  <a:tcPr marL="8716" marR="8716" marT="87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extLst>
                  <a:ext uri="{0D108BD9-81ED-4DB2-BD59-A6C34878D82A}">
                    <a16:rowId xmlns:a16="http://schemas.microsoft.com/office/drawing/2014/main" val="2990611006"/>
                  </a:ext>
                </a:extLst>
              </a:tr>
              <a:tr h="162111">
                <a:tc>
                  <a:txBody>
                    <a:bodyPr/>
                    <a:lstStyle/>
                    <a:p>
                      <a:pPr algn="l" fontAlgn="b"/>
                      <a:r>
                        <a:rPr lang="ja-JP" altLang="en-US" sz="1000" b="0" i="0" u="none" strike="noStrike">
                          <a:solidFill>
                            <a:srgbClr val="000000"/>
                          </a:solidFill>
                          <a:effectLst/>
                          <a:latin typeface="ＭＳ Ｐゴシック" panose="020B0600070205080204" pitchFamily="50" charset="-128"/>
                          <a:ea typeface="ＭＳ Ｐゴシック" panose="020B0600070205080204" pitchFamily="50" charset="-128"/>
                        </a:rPr>
                        <a:t>しろくまくん</a:t>
                      </a:r>
                    </a:p>
                  </a:txBody>
                  <a:tcPr marL="8716" marR="8716" marT="87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000" b="0" i="0" u="none" strike="noStrike">
                          <a:solidFill>
                            <a:srgbClr val="000000"/>
                          </a:solidFill>
                          <a:effectLst/>
                          <a:latin typeface="ＭＳ Ｐゴシック" panose="020B0600070205080204" pitchFamily="50" charset="-128"/>
                          <a:ea typeface="ＭＳ Ｐゴシック" panose="020B0600070205080204" pitchFamily="50" charset="-128"/>
                        </a:rPr>
                        <a:t>130</a:t>
                      </a:r>
                    </a:p>
                  </a:txBody>
                  <a:tcPr marL="8716" marR="8716" marT="87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endParaRPr lang="ja-JP" altLang="en-US" sz="10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8716" marR="8716" marT="87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n-US" altLang="ja-JP" sz="1000" b="0" i="0" u="none" strike="noStrike">
                          <a:solidFill>
                            <a:srgbClr val="000000"/>
                          </a:solidFill>
                          <a:effectLst/>
                          <a:latin typeface="ＭＳ Ｐゴシック" panose="020B0600070205080204" pitchFamily="50" charset="-128"/>
                          <a:ea typeface="ＭＳ Ｐゴシック" panose="020B0600070205080204" pitchFamily="50" charset="-128"/>
                        </a:rPr>
                        <a:t>2018/4/1</a:t>
                      </a:r>
                    </a:p>
                  </a:txBody>
                  <a:tcPr marL="8716" marR="8716" marT="87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ja-JP" altLang="en-US" sz="1000" b="0" i="0" u="none" strike="noStrike">
                          <a:solidFill>
                            <a:srgbClr val="000000"/>
                          </a:solidFill>
                          <a:effectLst/>
                          <a:latin typeface="ＭＳ Ｐゴシック" panose="020B0600070205080204" pitchFamily="50" charset="-128"/>
                          <a:ea typeface="ＭＳ Ｐゴシック" panose="020B0600070205080204" pitchFamily="50" charset="-128"/>
                        </a:rPr>
                        <a:t>クーリッシュ</a:t>
                      </a:r>
                    </a:p>
                  </a:txBody>
                  <a:tcPr marL="8716" marR="8716" marT="87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000" b="0" i="0" u="none" strike="noStrike">
                          <a:solidFill>
                            <a:srgbClr val="000000"/>
                          </a:solidFill>
                          <a:effectLst/>
                          <a:latin typeface="ＭＳ Ｐゴシック" panose="020B0600070205080204" pitchFamily="50" charset="-128"/>
                          <a:ea typeface="ＭＳ Ｐゴシック" panose="020B0600070205080204" pitchFamily="50" charset="-128"/>
                        </a:rPr>
                        <a:t>150</a:t>
                      </a:r>
                    </a:p>
                  </a:txBody>
                  <a:tcPr marL="8716" marR="8716" marT="87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5B3D7"/>
                    </a:solidFill>
                  </a:tcPr>
                </a:tc>
                <a:tc>
                  <a:txBody>
                    <a:bodyPr/>
                    <a:lstStyle/>
                    <a:p>
                      <a:pPr algn="r" fontAlgn="b"/>
                      <a:r>
                        <a:rPr lang="en-US" altLang="ja-JP" sz="1000" b="0" i="0" u="none" strike="noStrike">
                          <a:solidFill>
                            <a:srgbClr val="000000"/>
                          </a:solidFill>
                          <a:effectLst/>
                          <a:latin typeface="ＭＳ Ｐゴシック" panose="020B0600070205080204" pitchFamily="50" charset="-128"/>
                          <a:ea typeface="ＭＳ Ｐゴシック" panose="020B0600070205080204" pitchFamily="50" charset="-128"/>
                        </a:rPr>
                        <a:t>4</a:t>
                      </a:r>
                    </a:p>
                  </a:txBody>
                  <a:tcPr marL="8716" marR="8716" marT="87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000" b="0" i="0" u="none" strike="noStrike">
                          <a:solidFill>
                            <a:srgbClr val="000000"/>
                          </a:solidFill>
                          <a:effectLst/>
                          <a:latin typeface="ＭＳ Ｐゴシック" panose="020B0600070205080204" pitchFamily="50" charset="-128"/>
                          <a:ea typeface="ＭＳ Ｐゴシック" panose="020B0600070205080204" pitchFamily="50" charset="-128"/>
                        </a:rPr>
                        <a:t>600</a:t>
                      </a:r>
                    </a:p>
                  </a:txBody>
                  <a:tcPr marL="8716" marR="8716" marT="87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5B3D7"/>
                    </a:solidFill>
                  </a:tcPr>
                </a:tc>
                <a:extLst>
                  <a:ext uri="{0D108BD9-81ED-4DB2-BD59-A6C34878D82A}">
                    <a16:rowId xmlns:a16="http://schemas.microsoft.com/office/drawing/2014/main" val="1834594880"/>
                  </a:ext>
                </a:extLst>
              </a:tr>
              <a:tr h="162111">
                <a:tc>
                  <a:txBody>
                    <a:bodyPr/>
                    <a:lstStyle/>
                    <a:p>
                      <a:pPr algn="l" fontAlgn="b"/>
                      <a:r>
                        <a:rPr lang="ja-JP" altLang="en-US" sz="1000" b="0" i="0" u="none" strike="noStrike">
                          <a:solidFill>
                            <a:srgbClr val="000000"/>
                          </a:solidFill>
                          <a:effectLst/>
                          <a:latin typeface="ＭＳ Ｐゴシック" panose="020B0600070205080204" pitchFamily="50" charset="-128"/>
                          <a:ea typeface="ＭＳ Ｐゴシック" panose="020B0600070205080204" pitchFamily="50" charset="-128"/>
                        </a:rPr>
                        <a:t>雪見大福</a:t>
                      </a:r>
                    </a:p>
                  </a:txBody>
                  <a:tcPr marL="8716" marR="8716" marT="87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000" b="0" i="0" u="none" strike="noStrike">
                          <a:solidFill>
                            <a:srgbClr val="000000"/>
                          </a:solidFill>
                          <a:effectLst/>
                          <a:latin typeface="ＭＳ Ｐゴシック" panose="020B0600070205080204" pitchFamily="50" charset="-128"/>
                          <a:ea typeface="ＭＳ Ｐゴシック" panose="020B0600070205080204" pitchFamily="50" charset="-128"/>
                        </a:rPr>
                        <a:t>110</a:t>
                      </a:r>
                    </a:p>
                  </a:txBody>
                  <a:tcPr marL="8716" marR="8716" marT="87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endParaRPr lang="ja-JP" altLang="en-US" sz="10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8716" marR="8716" marT="87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n-US" altLang="ja-JP" sz="1000" b="0" i="0" u="none" strike="noStrike">
                          <a:solidFill>
                            <a:srgbClr val="000000"/>
                          </a:solidFill>
                          <a:effectLst/>
                          <a:latin typeface="ＭＳ Ｐゴシック" panose="020B0600070205080204" pitchFamily="50" charset="-128"/>
                          <a:ea typeface="ＭＳ Ｐゴシック" panose="020B0600070205080204" pitchFamily="50" charset="-128"/>
                        </a:rPr>
                        <a:t>2018/4/1</a:t>
                      </a:r>
                    </a:p>
                  </a:txBody>
                  <a:tcPr marL="8716" marR="8716" marT="87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ja-JP" altLang="en-US" sz="1000" b="0" i="0" u="none" strike="noStrike">
                          <a:solidFill>
                            <a:srgbClr val="000000"/>
                          </a:solidFill>
                          <a:effectLst/>
                          <a:latin typeface="ＭＳ Ｐゴシック" panose="020B0600070205080204" pitchFamily="50" charset="-128"/>
                          <a:ea typeface="ＭＳ Ｐゴシック" panose="020B0600070205080204" pitchFamily="50" charset="-128"/>
                        </a:rPr>
                        <a:t>雪見大福</a:t>
                      </a:r>
                    </a:p>
                  </a:txBody>
                  <a:tcPr marL="8716" marR="8716" marT="87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000" b="0" i="0" u="none" strike="noStrike">
                          <a:solidFill>
                            <a:srgbClr val="000000"/>
                          </a:solidFill>
                          <a:effectLst/>
                          <a:latin typeface="ＭＳ Ｐゴシック" panose="020B0600070205080204" pitchFamily="50" charset="-128"/>
                          <a:ea typeface="ＭＳ Ｐゴシック" panose="020B0600070205080204" pitchFamily="50" charset="-128"/>
                        </a:rPr>
                        <a:t>110</a:t>
                      </a:r>
                    </a:p>
                  </a:txBody>
                  <a:tcPr marL="8716" marR="8716" marT="87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5B3D7"/>
                    </a:solidFill>
                  </a:tcPr>
                </a:tc>
                <a:tc>
                  <a:txBody>
                    <a:bodyPr/>
                    <a:lstStyle/>
                    <a:p>
                      <a:pPr algn="r" fontAlgn="b"/>
                      <a:r>
                        <a:rPr lang="en-US" altLang="ja-JP" sz="1000" b="0" i="0" u="none" strike="noStrike">
                          <a:solidFill>
                            <a:srgbClr val="000000"/>
                          </a:solidFill>
                          <a:effectLst/>
                          <a:latin typeface="ＭＳ Ｐゴシック" panose="020B0600070205080204" pitchFamily="50" charset="-128"/>
                          <a:ea typeface="ＭＳ Ｐゴシック" panose="020B0600070205080204" pitchFamily="50" charset="-128"/>
                        </a:rPr>
                        <a:t>5</a:t>
                      </a:r>
                    </a:p>
                  </a:txBody>
                  <a:tcPr marL="8716" marR="8716" marT="87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000" b="0" i="0" u="none" strike="noStrike">
                          <a:solidFill>
                            <a:srgbClr val="000000"/>
                          </a:solidFill>
                          <a:effectLst/>
                          <a:latin typeface="ＭＳ Ｐゴシック" panose="020B0600070205080204" pitchFamily="50" charset="-128"/>
                          <a:ea typeface="ＭＳ Ｐゴシック" panose="020B0600070205080204" pitchFamily="50" charset="-128"/>
                        </a:rPr>
                        <a:t>550</a:t>
                      </a:r>
                    </a:p>
                  </a:txBody>
                  <a:tcPr marL="8716" marR="8716" marT="87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5B3D7"/>
                    </a:solidFill>
                  </a:tcPr>
                </a:tc>
                <a:extLst>
                  <a:ext uri="{0D108BD9-81ED-4DB2-BD59-A6C34878D82A}">
                    <a16:rowId xmlns:a16="http://schemas.microsoft.com/office/drawing/2014/main" val="2133479636"/>
                  </a:ext>
                </a:extLst>
              </a:tr>
              <a:tr h="162111">
                <a:tc>
                  <a:txBody>
                    <a:bodyPr/>
                    <a:lstStyle/>
                    <a:p>
                      <a:pPr algn="l" fontAlgn="b"/>
                      <a:endParaRPr lang="ja-JP" altLang="en-US" sz="10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8716" marR="8716" marT="8716"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ja-JP" altLang="en-US" sz="10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8716" marR="8716" marT="8716"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ja-JP" altLang="en-US" sz="10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8716" marR="8716" marT="8716" marB="0" anchor="b">
                    <a:lnL>
                      <a:noFill/>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n-US" altLang="ja-JP" sz="1000" b="0" i="0" u="none" strike="noStrike">
                          <a:solidFill>
                            <a:srgbClr val="000000"/>
                          </a:solidFill>
                          <a:effectLst/>
                          <a:latin typeface="ＭＳ Ｐゴシック" panose="020B0600070205080204" pitchFamily="50" charset="-128"/>
                          <a:ea typeface="ＭＳ Ｐゴシック" panose="020B0600070205080204" pitchFamily="50" charset="-128"/>
                        </a:rPr>
                        <a:t>2018/4/2</a:t>
                      </a:r>
                    </a:p>
                  </a:txBody>
                  <a:tcPr marL="8716" marR="8716" marT="87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ja-JP" altLang="en-US" sz="1000" b="0" i="0" u="none" strike="noStrike">
                          <a:solidFill>
                            <a:srgbClr val="000000"/>
                          </a:solidFill>
                          <a:effectLst/>
                          <a:latin typeface="ＭＳ Ｐゴシック" panose="020B0600070205080204" pitchFamily="50" charset="-128"/>
                          <a:ea typeface="ＭＳ Ｐゴシック" panose="020B0600070205080204" pitchFamily="50" charset="-128"/>
                        </a:rPr>
                        <a:t>しろくまくん</a:t>
                      </a:r>
                    </a:p>
                  </a:txBody>
                  <a:tcPr marL="8716" marR="8716" marT="87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000" b="0" i="0" u="none" strike="noStrike">
                          <a:solidFill>
                            <a:srgbClr val="000000"/>
                          </a:solidFill>
                          <a:effectLst/>
                          <a:latin typeface="ＭＳ Ｐゴシック" panose="020B0600070205080204" pitchFamily="50" charset="-128"/>
                          <a:ea typeface="ＭＳ Ｐゴシック" panose="020B0600070205080204" pitchFamily="50" charset="-128"/>
                        </a:rPr>
                        <a:t>130</a:t>
                      </a:r>
                    </a:p>
                  </a:txBody>
                  <a:tcPr marL="8716" marR="8716" marT="87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5B3D7"/>
                    </a:solidFill>
                  </a:tcPr>
                </a:tc>
                <a:tc>
                  <a:txBody>
                    <a:bodyPr/>
                    <a:lstStyle/>
                    <a:p>
                      <a:pPr algn="r" fontAlgn="b"/>
                      <a:r>
                        <a:rPr lang="en-US" altLang="ja-JP" sz="1000" b="0" i="0" u="none" strike="noStrike">
                          <a:solidFill>
                            <a:srgbClr val="000000"/>
                          </a:solidFill>
                          <a:effectLst/>
                          <a:latin typeface="ＭＳ Ｐゴシック" panose="020B0600070205080204" pitchFamily="50" charset="-128"/>
                          <a:ea typeface="ＭＳ Ｐゴシック" panose="020B0600070205080204" pitchFamily="50" charset="-128"/>
                        </a:rPr>
                        <a:t>4</a:t>
                      </a:r>
                    </a:p>
                  </a:txBody>
                  <a:tcPr marL="8716" marR="8716" marT="87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000" b="0" i="0" u="none" strike="noStrike">
                          <a:solidFill>
                            <a:srgbClr val="000000"/>
                          </a:solidFill>
                          <a:effectLst/>
                          <a:latin typeface="ＭＳ Ｐゴシック" panose="020B0600070205080204" pitchFamily="50" charset="-128"/>
                          <a:ea typeface="ＭＳ Ｐゴシック" panose="020B0600070205080204" pitchFamily="50" charset="-128"/>
                        </a:rPr>
                        <a:t>520</a:t>
                      </a:r>
                    </a:p>
                  </a:txBody>
                  <a:tcPr marL="8716" marR="8716" marT="87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5B3D7"/>
                    </a:solidFill>
                  </a:tcPr>
                </a:tc>
                <a:extLst>
                  <a:ext uri="{0D108BD9-81ED-4DB2-BD59-A6C34878D82A}">
                    <a16:rowId xmlns:a16="http://schemas.microsoft.com/office/drawing/2014/main" val="3478229365"/>
                  </a:ext>
                </a:extLst>
              </a:tr>
              <a:tr h="162111">
                <a:tc>
                  <a:txBody>
                    <a:bodyPr/>
                    <a:lstStyle/>
                    <a:p>
                      <a:pPr algn="l" fontAlgn="b"/>
                      <a:endParaRPr lang="ja-JP" altLang="en-US" sz="10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8716" marR="8716" marT="8716" marB="0" anchor="b">
                    <a:lnL>
                      <a:noFill/>
                    </a:lnL>
                    <a:lnR>
                      <a:noFill/>
                    </a:lnR>
                    <a:lnT>
                      <a:noFill/>
                    </a:lnT>
                    <a:lnB>
                      <a:noFill/>
                    </a:lnB>
                  </a:tcPr>
                </a:tc>
                <a:tc>
                  <a:txBody>
                    <a:bodyPr/>
                    <a:lstStyle/>
                    <a:p>
                      <a:pPr algn="l" fontAlgn="b"/>
                      <a:endParaRPr lang="ja-JP" altLang="en-US" sz="10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8716" marR="8716" marT="8716" marB="0" anchor="b">
                    <a:lnL>
                      <a:noFill/>
                    </a:lnL>
                    <a:lnR>
                      <a:noFill/>
                    </a:lnR>
                    <a:lnT>
                      <a:noFill/>
                    </a:lnT>
                    <a:lnB>
                      <a:noFill/>
                    </a:lnB>
                  </a:tcPr>
                </a:tc>
                <a:tc>
                  <a:txBody>
                    <a:bodyPr/>
                    <a:lstStyle/>
                    <a:p>
                      <a:pPr algn="l" fontAlgn="b"/>
                      <a:endParaRPr lang="ja-JP" altLang="en-US" sz="10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8716" marR="8716" marT="8716" marB="0" anchor="b">
                    <a:lnL>
                      <a:noFill/>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n-US" altLang="ja-JP" sz="1000" b="0" i="0" u="none" strike="noStrike">
                          <a:solidFill>
                            <a:srgbClr val="000000"/>
                          </a:solidFill>
                          <a:effectLst/>
                          <a:latin typeface="ＭＳ Ｐゴシック" panose="020B0600070205080204" pitchFamily="50" charset="-128"/>
                          <a:ea typeface="ＭＳ Ｐゴシック" panose="020B0600070205080204" pitchFamily="50" charset="-128"/>
                        </a:rPr>
                        <a:t>2018/4/2</a:t>
                      </a:r>
                    </a:p>
                  </a:txBody>
                  <a:tcPr marL="8716" marR="8716" marT="87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ja-JP" altLang="en-US" sz="1000" b="0" i="0" u="none" strike="noStrike">
                          <a:solidFill>
                            <a:srgbClr val="000000"/>
                          </a:solidFill>
                          <a:effectLst/>
                          <a:latin typeface="ＭＳ Ｐゴシック" panose="020B0600070205080204" pitchFamily="50" charset="-128"/>
                          <a:ea typeface="ＭＳ Ｐゴシック" panose="020B0600070205080204" pitchFamily="50" charset="-128"/>
                        </a:rPr>
                        <a:t>クーリッシュ</a:t>
                      </a:r>
                    </a:p>
                  </a:txBody>
                  <a:tcPr marL="8716" marR="8716" marT="87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000" b="0" i="0" u="none" strike="noStrike">
                          <a:solidFill>
                            <a:srgbClr val="000000"/>
                          </a:solidFill>
                          <a:effectLst/>
                          <a:latin typeface="ＭＳ Ｐゴシック" panose="020B0600070205080204" pitchFamily="50" charset="-128"/>
                          <a:ea typeface="ＭＳ Ｐゴシック" panose="020B0600070205080204" pitchFamily="50" charset="-128"/>
                        </a:rPr>
                        <a:t>150</a:t>
                      </a:r>
                    </a:p>
                  </a:txBody>
                  <a:tcPr marL="8716" marR="8716" marT="87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5B3D7"/>
                    </a:solidFill>
                  </a:tcPr>
                </a:tc>
                <a:tc>
                  <a:txBody>
                    <a:bodyPr/>
                    <a:lstStyle/>
                    <a:p>
                      <a:pPr algn="r" fontAlgn="b"/>
                      <a:r>
                        <a:rPr lang="en-US" altLang="ja-JP" sz="1000" b="0" i="0" u="none" strike="noStrike">
                          <a:solidFill>
                            <a:srgbClr val="000000"/>
                          </a:solidFill>
                          <a:effectLst/>
                          <a:latin typeface="ＭＳ Ｐゴシック" panose="020B0600070205080204" pitchFamily="50" charset="-128"/>
                          <a:ea typeface="ＭＳ Ｐゴシック" panose="020B0600070205080204" pitchFamily="50" charset="-128"/>
                        </a:rPr>
                        <a:t>2</a:t>
                      </a:r>
                    </a:p>
                  </a:txBody>
                  <a:tcPr marL="8716" marR="8716" marT="87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000" b="0" i="0" u="none" strike="noStrike">
                          <a:solidFill>
                            <a:srgbClr val="000000"/>
                          </a:solidFill>
                          <a:effectLst/>
                          <a:latin typeface="ＭＳ Ｐゴシック" panose="020B0600070205080204" pitchFamily="50" charset="-128"/>
                          <a:ea typeface="ＭＳ Ｐゴシック" panose="020B0600070205080204" pitchFamily="50" charset="-128"/>
                        </a:rPr>
                        <a:t>300</a:t>
                      </a:r>
                    </a:p>
                  </a:txBody>
                  <a:tcPr marL="8716" marR="8716" marT="87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5B3D7"/>
                    </a:solidFill>
                  </a:tcPr>
                </a:tc>
                <a:extLst>
                  <a:ext uri="{0D108BD9-81ED-4DB2-BD59-A6C34878D82A}">
                    <a16:rowId xmlns:a16="http://schemas.microsoft.com/office/drawing/2014/main" val="3666338446"/>
                  </a:ext>
                </a:extLst>
              </a:tr>
              <a:tr h="162111">
                <a:tc>
                  <a:txBody>
                    <a:bodyPr/>
                    <a:lstStyle/>
                    <a:p>
                      <a:pPr algn="l" fontAlgn="b"/>
                      <a:endParaRPr lang="ja-JP" altLang="en-US" sz="10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8716" marR="8716" marT="8716" marB="0" anchor="b">
                    <a:lnL>
                      <a:noFill/>
                    </a:lnL>
                    <a:lnR>
                      <a:noFill/>
                    </a:lnR>
                    <a:lnT>
                      <a:noFill/>
                    </a:lnT>
                    <a:lnB>
                      <a:noFill/>
                    </a:lnB>
                  </a:tcPr>
                </a:tc>
                <a:tc>
                  <a:txBody>
                    <a:bodyPr/>
                    <a:lstStyle/>
                    <a:p>
                      <a:pPr algn="l" fontAlgn="b"/>
                      <a:endParaRPr lang="ja-JP" altLang="en-US" sz="10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8716" marR="8716" marT="8716" marB="0" anchor="b">
                    <a:lnL>
                      <a:noFill/>
                    </a:lnL>
                    <a:lnR>
                      <a:noFill/>
                    </a:lnR>
                    <a:lnT>
                      <a:noFill/>
                    </a:lnT>
                    <a:lnB>
                      <a:noFill/>
                    </a:lnB>
                  </a:tcPr>
                </a:tc>
                <a:tc>
                  <a:txBody>
                    <a:bodyPr/>
                    <a:lstStyle/>
                    <a:p>
                      <a:pPr algn="l" fontAlgn="b"/>
                      <a:endParaRPr lang="ja-JP" altLang="en-US" sz="10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8716" marR="8716" marT="8716" marB="0" anchor="b">
                    <a:lnL>
                      <a:noFill/>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n-US" altLang="ja-JP" sz="1000" b="0" i="0" u="none" strike="noStrike">
                          <a:solidFill>
                            <a:srgbClr val="000000"/>
                          </a:solidFill>
                          <a:effectLst/>
                          <a:latin typeface="ＭＳ Ｐゴシック" panose="020B0600070205080204" pitchFamily="50" charset="-128"/>
                          <a:ea typeface="ＭＳ Ｐゴシック" panose="020B0600070205080204" pitchFamily="50" charset="-128"/>
                        </a:rPr>
                        <a:t>2018/4/3</a:t>
                      </a:r>
                    </a:p>
                  </a:txBody>
                  <a:tcPr marL="8716" marR="8716" marT="87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ja-JP" altLang="en-US" sz="1000" b="0" i="0" u="none" strike="noStrike">
                          <a:solidFill>
                            <a:srgbClr val="000000"/>
                          </a:solidFill>
                          <a:effectLst/>
                          <a:latin typeface="ＭＳ Ｐゴシック" panose="020B0600070205080204" pitchFamily="50" charset="-128"/>
                          <a:ea typeface="ＭＳ Ｐゴシック" panose="020B0600070205080204" pitchFamily="50" charset="-128"/>
                        </a:rPr>
                        <a:t>しろくまくん</a:t>
                      </a:r>
                    </a:p>
                  </a:txBody>
                  <a:tcPr marL="8716" marR="8716" marT="87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000" b="0" i="0" u="none" strike="noStrike">
                          <a:solidFill>
                            <a:srgbClr val="000000"/>
                          </a:solidFill>
                          <a:effectLst/>
                          <a:latin typeface="ＭＳ Ｐゴシック" panose="020B0600070205080204" pitchFamily="50" charset="-128"/>
                          <a:ea typeface="ＭＳ Ｐゴシック" panose="020B0600070205080204" pitchFamily="50" charset="-128"/>
                        </a:rPr>
                        <a:t>130</a:t>
                      </a:r>
                    </a:p>
                  </a:txBody>
                  <a:tcPr marL="8716" marR="8716" marT="87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5B3D7"/>
                    </a:solidFill>
                  </a:tcPr>
                </a:tc>
                <a:tc>
                  <a:txBody>
                    <a:bodyPr/>
                    <a:lstStyle/>
                    <a:p>
                      <a:pPr algn="r" fontAlgn="b"/>
                      <a:r>
                        <a:rPr lang="en-US" altLang="ja-JP" sz="1000" b="0" i="0" u="none" strike="noStrike">
                          <a:solidFill>
                            <a:srgbClr val="000000"/>
                          </a:solidFill>
                          <a:effectLst/>
                          <a:latin typeface="ＭＳ Ｐゴシック" panose="020B0600070205080204" pitchFamily="50" charset="-128"/>
                          <a:ea typeface="ＭＳ Ｐゴシック" panose="020B0600070205080204" pitchFamily="50" charset="-128"/>
                        </a:rPr>
                        <a:t>8</a:t>
                      </a:r>
                    </a:p>
                  </a:txBody>
                  <a:tcPr marL="8716" marR="8716" marT="87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000" b="0" i="0" u="none" strike="noStrike">
                          <a:solidFill>
                            <a:srgbClr val="000000"/>
                          </a:solidFill>
                          <a:effectLst/>
                          <a:latin typeface="ＭＳ Ｐゴシック" panose="020B0600070205080204" pitchFamily="50" charset="-128"/>
                          <a:ea typeface="ＭＳ Ｐゴシック" panose="020B0600070205080204" pitchFamily="50" charset="-128"/>
                        </a:rPr>
                        <a:t>1040</a:t>
                      </a:r>
                    </a:p>
                  </a:txBody>
                  <a:tcPr marL="8716" marR="8716" marT="87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5B3D7"/>
                    </a:solidFill>
                  </a:tcPr>
                </a:tc>
                <a:extLst>
                  <a:ext uri="{0D108BD9-81ED-4DB2-BD59-A6C34878D82A}">
                    <a16:rowId xmlns:a16="http://schemas.microsoft.com/office/drawing/2014/main" val="3607377086"/>
                  </a:ext>
                </a:extLst>
              </a:tr>
              <a:tr h="162111">
                <a:tc>
                  <a:txBody>
                    <a:bodyPr/>
                    <a:lstStyle/>
                    <a:p>
                      <a:pPr algn="l" fontAlgn="b"/>
                      <a:endParaRPr lang="ja-JP" altLang="en-US" sz="10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8716" marR="8716" marT="8716" marB="0" anchor="b">
                    <a:lnL>
                      <a:noFill/>
                    </a:lnL>
                    <a:lnR>
                      <a:noFill/>
                    </a:lnR>
                    <a:lnT>
                      <a:noFill/>
                    </a:lnT>
                    <a:lnB>
                      <a:noFill/>
                    </a:lnB>
                  </a:tcPr>
                </a:tc>
                <a:tc>
                  <a:txBody>
                    <a:bodyPr/>
                    <a:lstStyle/>
                    <a:p>
                      <a:pPr algn="l" fontAlgn="b"/>
                      <a:endParaRPr lang="ja-JP" altLang="en-US" sz="10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8716" marR="8716" marT="8716" marB="0" anchor="b">
                    <a:lnL>
                      <a:noFill/>
                    </a:lnL>
                    <a:lnR>
                      <a:noFill/>
                    </a:lnR>
                    <a:lnT>
                      <a:noFill/>
                    </a:lnT>
                    <a:lnB>
                      <a:noFill/>
                    </a:lnB>
                  </a:tcPr>
                </a:tc>
                <a:tc>
                  <a:txBody>
                    <a:bodyPr/>
                    <a:lstStyle/>
                    <a:p>
                      <a:pPr algn="l" fontAlgn="b"/>
                      <a:endParaRPr lang="ja-JP" altLang="en-US" sz="10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8716" marR="8716" marT="8716" marB="0" anchor="b">
                    <a:lnL>
                      <a:noFill/>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n-US" altLang="ja-JP" sz="1000" b="0" i="0" u="none" strike="noStrike">
                          <a:solidFill>
                            <a:srgbClr val="000000"/>
                          </a:solidFill>
                          <a:effectLst/>
                          <a:latin typeface="ＭＳ Ｐゴシック" panose="020B0600070205080204" pitchFamily="50" charset="-128"/>
                          <a:ea typeface="ＭＳ Ｐゴシック" panose="020B0600070205080204" pitchFamily="50" charset="-128"/>
                        </a:rPr>
                        <a:t>2018/4/3</a:t>
                      </a:r>
                    </a:p>
                  </a:txBody>
                  <a:tcPr marL="8716" marR="8716" marT="87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ja-JP" altLang="en-US" sz="1000" b="0" i="0" u="none" strike="noStrike">
                          <a:solidFill>
                            <a:srgbClr val="000000"/>
                          </a:solidFill>
                          <a:effectLst/>
                          <a:latin typeface="ＭＳ Ｐゴシック" panose="020B0600070205080204" pitchFamily="50" charset="-128"/>
                          <a:ea typeface="ＭＳ Ｐゴシック" panose="020B0600070205080204" pitchFamily="50" charset="-128"/>
                        </a:rPr>
                        <a:t>クーリッシュ</a:t>
                      </a:r>
                    </a:p>
                  </a:txBody>
                  <a:tcPr marL="8716" marR="8716" marT="87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000" b="0" i="0" u="none" strike="noStrike">
                          <a:solidFill>
                            <a:srgbClr val="000000"/>
                          </a:solidFill>
                          <a:effectLst/>
                          <a:latin typeface="ＭＳ Ｐゴシック" panose="020B0600070205080204" pitchFamily="50" charset="-128"/>
                          <a:ea typeface="ＭＳ Ｐゴシック" panose="020B0600070205080204" pitchFamily="50" charset="-128"/>
                        </a:rPr>
                        <a:t>150</a:t>
                      </a:r>
                    </a:p>
                  </a:txBody>
                  <a:tcPr marL="8716" marR="8716" marT="87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5B3D7"/>
                    </a:solidFill>
                  </a:tcPr>
                </a:tc>
                <a:tc>
                  <a:txBody>
                    <a:bodyPr/>
                    <a:lstStyle/>
                    <a:p>
                      <a:pPr algn="r" fontAlgn="b"/>
                      <a:r>
                        <a:rPr lang="en-US" altLang="ja-JP" sz="1000" b="0" i="0" u="none" strike="noStrike">
                          <a:solidFill>
                            <a:srgbClr val="000000"/>
                          </a:solidFill>
                          <a:effectLst/>
                          <a:latin typeface="ＭＳ Ｐゴシック" panose="020B0600070205080204" pitchFamily="50" charset="-128"/>
                          <a:ea typeface="ＭＳ Ｐゴシック" panose="020B0600070205080204" pitchFamily="50" charset="-128"/>
                        </a:rPr>
                        <a:t>4</a:t>
                      </a:r>
                    </a:p>
                  </a:txBody>
                  <a:tcPr marL="8716" marR="8716" marT="87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000" b="0" i="0" u="none" strike="noStrike">
                          <a:solidFill>
                            <a:srgbClr val="000000"/>
                          </a:solidFill>
                          <a:effectLst/>
                          <a:latin typeface="ＭＳ Ｐゴシック" panose="020B0600070205080204" pitchFamily="50" charset="-128"/>
                          <a:ea typeface="ＭＳ Ｐゴシック" panose="020B0600070205080204" pitchFamily="50" charset="-128"/>
                        </a:rPr>
                        <a:t>600</a:t>
                      </a:r>
                    </a:p>
                  </a:txBody>
                  <a:tcPr marL="8716" marR="8716" marT="87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5B3D7"/>
                    </a:solidFill>
                  </a:tcPr>
                </a:tc>
                <a:extLst>
                  <a:ext uri="{0D108BD9-81ED-4DB2-BD59-A6C34878D82A}">
                    <a16:rowId xmlns:a16="http://schemas.microsoft.com/office/drawing/2014/main" val="3175358596"/>
                  </a:ext>
                </a:extLst>
              </a:tr>
              <a:tr h="162111">
                <a:tc>
                  <a:txBody>
                    <a:bodyPr/>
                    <a:lstStyle/>
                    <a:p>
                      <a:pPr algn="l" fontAlgn="b"/>
                      <a:endParaRPr lang="ja-JP" altLang="en-US" sz="10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8716" marR="8716" marT="8716" marB="0" anchor="b">
                    <a:lnL>
                      <a:noFill/>
                    </a:lnL>
                    <a:lnR>
                      <a:noFill/>
                    </a:lnR>
                    <a:lnT>
                      <a:noFill/>
                    </a:lnT>
                    <a:lnB>
                      <a:noFill/>
                    </a:lnB>
                  </a:tcPr>
                </a:tc>
                <a:tc>
                  <a:txBody>
                    <a:bodyPr/>
                    <a:lstStyle/>
                    <a:p>
                      <a:pPr algn="l" fontAlgn="b"/>
                      <a:endParaRPr lang="ja-JP" altLang="en-US" sz="10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8716" marR="8716" marT="8716" marB="0" anchor="b">
                    <a:lnL>
                      <a:noFill/>
                    </a:lnL>
                    <a:lnR>
                      <a:noFill/>
                    </a:lnR>
                    <a:lnT>
                      <a:noFill/>
                    </a:lnT>
                    <a:lnB>
                      <a:noFill/>
                    </a:lnB>
                  </a:tcPr>
                </a:tc>
                <a:tc>
                  <a:txBody>
                    <a:bodyPr/>
                    <a:lstStyle/>
                    <a:p>
                      <a:pPr algn="l" fontAlgn="b"/>
                      <a:endParaRPr lang="ja-JP" altLang="en-US" sz="10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8716" marR="8716" marT="8716" marB="0" anchor="b">
                    <a:lnL>
                      <a:noFill/>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n-US" altLang="ja-JP" sz="1000" b="0" i="0" u="none" strike="noStrike">
                          <a:solidFill>
                            <a:srgbClr val="000000"/>
                          </a:solidFill>
                          <a:effectLst/>
                          <a:latin typeface="ＭＳ Ｐゴシック" panose="020B0600070205080204" pitchFamily="50" charset="-128"/>
                          <a:ea typeface="ＭＳ Ｐゴシック" panose="020B0600070205080204" pitchFamily="50" charset="-128"/>
                        </a:rPr>
                        <a:t>2018/4/3</a:t>
                      </a:r>
                    </a:p>
                  </a:txBody>
                  <a:tcPr marL="8716" marR="8716" marT="87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ja-JP" altLang="en-US" sz="1000" b="0" i="0" u="none" strike="noStrike">
                          <a:solidFill>
                            <a:srgbClr val="000000"/>
                          </a:solidFill>
                          <a:effectLst/>
                          <a:latin typeface="ＭＳ Ｐゴシック" panose="020B0600070205080204" pitchFamily="50" charset="-128"/>
                          <a:ea typeface="ＭＳ Ｐゴシック" panose="020B0600070205080204" pitchFamily="50" charset="-128"/>
                        </a:rPr>
                        <a:t>雪見大福</a:t>
                      </a:r>
                    </a:p>
                  </a:txBody>
                  <a:tcPr marL="8716" marR="8716" marT="87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000" b="0" i="0" u="none" strike="noStrike">
                          <a:solidFill>
                            <a:srgbClr val="000000"/>
                          </a:solidFill>
                          <a:effectLst/>
                          <a:latin typeface="ＭＳ Ｐゴシック" panose="020B0600070205080204" pitchFamily="50" charset="-128"/>
                          <a:ea typeface="ＭＳ Ｐゴシック" panose="020B0600070205080204" pitchFamily="50" charset="-128"/>
                        </a:rPr>
                        <a:t>110</a:t>
                      </a:r>
                    </a:p>
                  </a:txBody>
                  <a:tcPr marL="8716" marR="8716" marT="87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5B3D7"/>
                    </a:solidFill>
                  </a:tcPr>
                </a:tc>
                <a:tc>
                  <a:txBody>
                    <a:bodyPr/>
                    <a:lstStyle/>
                    <a:p>
                      <a:pPr algn="r" fontAlgn="b"/>
                      <a:r>
                        <a:rPr lang="en-US" altLang="ja-JP" sz="1000" b="0" i="0" u="none" strike="noStrike">
                          <a:solidFill>
                            <a:srgbClr val="000000"/>
                          </a:solidFill>
                          <a:effectLst/>
                          <a:latin typeface="ＭＳ Ｐゴシック" panose="020B0600070205080204" pitchFamily="50" charset="-128"/>
                          <a:ea typeface="ＭＳ Ｐゴシック" panose="020B0600070205080204" pitchFamily="50" charset="-128"/>
                        </a:rPr>
                        <a:t>6</a:t>
                      </a:r>
                    </a:p>
                  </a:txBody>
                  <a:tcPr marL="8716" marR="8716" marT="87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000" b="0" i="0" u="none" strike="noStrike" dirty="0">
                          <a:solidFill>
                            <a:srgbClr val="000000"/>
                          </a:solidFill>
                          <a:effectLst/>
                          <a:latin typeface="ＭＳ Ｐゴシック" panose="020B0600070205080204" pitchFamily="50" charset="-128"/>
                          <a:ea typeface="ＭＳ Ｐゴシック" panose="020B0600070205080204" pitchFamily="50" charset="-128"/>
                        </a:rPr>
                        <a:t>660</a:t>
                      </a:r>
                    </a:p>
                  </a:txBody>
                  <a:tcPr marL="8716" marR="8716" marT="871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5B3D7"/>
                    </a:solidFill>
                  </a:tcPr>
                </a:tc>
                <a:extLst>
                  <a:ext uri="{0D108BD9-81ED-4DB2-BD59-A6C34878D82A}">
                    <a16:rowId xmlns:a16="http://schemas.microsoft.com/office/drawing/2014/main" val="3520889054"/>
                  </a:ext>
                </a:extLst>
              </a:tr>
            </a:tbl>
          </a:graphicData>
        </a:graphic>
      </p:graphicFrame>
      <p:cxnSp>
        <p:nvCxnSpPr>
          <p:cNvPr id="10" name="コネクタ: カギ線 9">
            <a:extLst>
              <a:ext uri="{FF2B5EF4-FFF2-40B4-BE49-F238E27FC236}">
                <a16:creationId xmlns:a16="http://schemas.microsoft.com/office/drawing/2014/main" id="{1662CBEB-42FA-E759-8AB5-95B836304877}"/>
              </a:ext>
            </a:extLst>
          </p:cNvPr>
          <p:cNvCxnSpPr/>
          <p:nvPr/>
        </p:nvCxnSpPr>
        <p:spPr>
          <a:xfrm flipV="1">
            <a:off x="2156346" y="1618058"/>
            <a:ext cx="1883391" cy="191069"/>
          </a:xfrm>
          <a:prstGeom prst="bentConnector3">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graphicFrame>
        <p:nvGraphicFramePr>
          <p:cNvPr id="12" name="表 11">
            <a:extLst>
              <a:ext uri="{FF2B5EF4-FFF2-40B4-BE49-F238E27FC236}">
                <a16:creationId xmlns:a16="http://schemas.microsoft.com/office/drawing/2014/main" id="{4295886C-D5E4-5C0A-41CB-F13A7FE78C4D}"/>
              </a:ext>
            </a:extLst>
          </p:cNvPr>
          <p:cNvGraphicFramePr>
            <a:graphicFrameLocks noGrp="1"/>
          </p:cNvGraphicFramePr>
          <p:nvPr>
            <p:extLst>
              <p:ext uri="{D42A27DB-BD31-4B8C-83A1-F6EECF244321}">
                <p14:modId xmlns:p14="http://schemas.microsoft.com/office/powerpoint/2010/main" val="3458895856"/>
              </p:ext>
            </p:extLst>
          </p:nvPr>
        </p:nvGraphicFramePr>
        <p:xfrm>
          <a:off x="1460499" y="3201219"/>
          <a:ext cx="3937002" cy="1190625"/>
        </p:xfrm>
        <a:graphic>
          <a:graphicData uri="http://schemas.openxmlformats.org/drawingml/2006/table">
            <a:tbl>
              <a:tblPr/>
              <a:tblGrid>
                <a:gridCol w="941457">
                  <a:extLst>
                    <a:ext uri="{9D8B030D-6E8A-4147-A177-3AD203B41FA5}">
                      <a16:colId xmlns:a16="http://schemas.microsoft.com/office/drawing/2014/main" val="1453708050"/>
                    </a:ext>
                  </a:extLst>
                </a:gridCol>
                <a:gridCol w="684696">
                  <a:extLst>
                    <a:ext uri="{9D8B030D-6E8A-4147-A177-3AD203B41FA5}">
                      <a16:colId xmlns:a16="http://schemas.microsoft.com/office/drawing/2014/main" val="3313061209"/>
                    </a:ext>
                  </a:extLst>
                </a:gridCol>
                <a:gridCol w="684696">
                  <a:extLst>
                    <a:ext uri="{9D8B030D-6E8A-4147-A177-3AD203B41FA5}">
                      <a16:colId xmlns:a16="http://schemas.microsoft.com/office/drawing/2014/main" val="3896891301"/>
                    </a:ext>
                  </a:extLst>
                </a:gridCol>
                <a:gridCol w="941457">
                  <a:extLst>
                    <a:ext uri="{9D8B030D-6E8A-4147-A177-3AD203B41FA5}">
                      <a16:colId xmlns:a16="http://schemas.microsoft.com/office/drawing/2014/main" val="2133187875"/>
                    </a:ext>
                  </a:extLst>
                </a:gridCol>
                <a:gridCol w="684696">
                  <a:extLst>
                    <a:ext uri="{9D8B030D-6E8A-4147-A177-3AD203B41FA5}">
                      <a16:colId xmlns:a16="http://schemas.microsoft.com/office/drawing/2014/main" val="3036316324"/>
                    </a:ext>
                  </a:extLst>
                </a:gridCol>
              </a:tblGrid>
              <a:tr h="238125">
                <a:tc>
                  <a:txBody>
                    <a:bodyPr/>
                    <a:lstStyle/>
                    <a:p>
                      <a:pPr algn="l" fontAlgn="b"/>
                      <a:r>
                        <a:rPr lang="ja-JP" altLang="en-US" sz="1100" b="0" i="0" u="none" strike="noStrike">
                          <a:solidFill>
                            <a:srgbClr val="000000"/>
                          </a:solidFill>
                          <a:effectLst/>
                          <a:latin typeface="游ゴシック" panose="020B0400000000000000" pitchFamily="50" charset="-128"/>
                          <a:ea typeface="游ゴシック" panose="020B0400000000000000" pitchFamily="50" charset="-128"/>
                        </a:rPr>
                        <a:t>表</a:t>
                      </a:r>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1. </a:t>
                      </a:r>
                      <a:r>
                        <a:rPr lang="ja-JP" altLang="en-US" sz="1100" b="0" i="0" u="none" strike="noStrike">
                          <a:solidFill>
                            <a:srgbClr val="000000"/>
                          </a:solidFill>
                          <a:effectLst/>
                          <a:latin typeface="游ゴシック" panose="020B0400000000000000" pitchFamily="50" charset="-128"/>
                          <a:ea typeface="游ゴシック" panose="020B0400000000000000" pitchFamily="50" charset="-128"/>
                        </a:rPr>
                        <a:t>単価表</a:t>
                      </a: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ja-JP" altLang="en-US" sz="1100" b="0" i="0" u="none" strike="noStrike">
                        <a:solidFill>
                          <a:srgbClr val="000000"/>
                        </a:solidFill>
                        <a:effectLst/>
                        <a:latin typeface="游ゴシック" panose="020B0400000000000000" pitchFamily="50" charset="-128"/>
                        <a:ea typeface="游ゴシック" panose="020B0400000000000000" pitchFamily="50" charset="-128"/>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ja-JP" altLang="en-US" sz="1100" b="0" i="0" u="none" strike="noStrike">
                        <a:solidFill>
                          <a:srgbClr val="000000"/>
                        </a:solidFill>
                        <a:effectLst/>
                        <a:latin typeface="游ゴシック" panose="020B0400000000000000" pitchFamily="50" charset="-128"/>
                        <a:ea typeface="游ゴシック" panose="020B0400000000000000" pitchFamily="50" charset="-128"/>
                      </a:endParaRPr>
                    </a:p>
                  </a:txBody>
                  <a:tcPr marL="9525" marR="9525" marT="9525" marB="0" anchor="b">
                    <a:lnL>
                      <a:noFill/>
                    </a:lnL>
                    <a:lnR>
                      <a:noFill/>
                    </a:lnR>
                    <a:lnT>
                      <a:noFill/>
                    </a:lnT>
                    <a:lnB>
                      <a:noFill/>
                    </a:lnB>
                  </a:tcPr>
                </a:tc>
                <a:tc>
                  <a:txBody>
                    <a:bodyPr/>
                    <a:lstStyle/>
                    <a:p>
                      <a:pPr algn="l" fontAlgn="b"/>
                      <a:r>
                        <a:rPr lang="ja-JP" altLang="en-US" sz="1100" b="0" i="0" u="none" strike="noStrike">
                          <a:solidFill>
                            <a:srgbClr val="000000"/>
                          </a:solidFill>
                          <a:effectLst/>
                          <a:latin typeface="游ゴシック" panose="020B0400000000000000" pitchFamily="50" charset="-128"/>
                          <a:ea typeface="游ゴシック" panose="020B0400000000000000" pitchFamily="50" charset="-128"/>
                        </a:rPr>
                        <a:t>表</a:t>
                      </a:r>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3. </a:t>
                      </a:r>
                      <a:r>
                        <a:rPr lang="ja-JP" altLang="en-US" sz="1100" b="0" i="0" u="none" strike="noStrike">
                          <a:solidFill>
                            <a:srgbClr val="000000"/>
                          </a:solidFill>
                          <a:effectLst/>
                          <a:latin typeface="游ゴシック" panose="020B0400000000000000" pitchFamily="50" charset="-128"/>
                          <a:ea typeface="游ゴシック" panose="020B0400000000000000" pitchFamily="50" charset="-128"/>
                        </a:rPr>
                        <a:t>単価表</a:t>
                      </a: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ja-JP" altLang="en-US" sz="1100" b="0" i="0" u="none" strike="noStrike">
                        <a:solidFill>
                          <a:srgbClr val="000000"/>
                        </a:solidFill>
                        <a:effectLst/>
                        <a:latin typeface="游ゴシック" panose="020B0400000000000000" pitchFamily="50" charset="-128"/>
                        <a:ea typeface="游ゴシック" panose="020B0400000000000000" pitchFamily="50" charset="-128"/>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525513761"/>
                  </a:ext>
                </a:extLst>
              </a:tr>
              <a:tr h="238125">
                <a:tc>
                  <a:txBody>
                    <a:bodyPr/>
                    <a:lstStyle/>
                    <a:p>
                      <a:pPr algn="l" fontAlgn="b"/>
                      <a:r>
                        <a:rPr lang="ja-JP" altLang="en-US" sz="1100" b="0" i="0" u="none" strike="noStrike">
                          <a:solidFill>
                            <a:srgbClr val="000000"/>
                          </a:solidFill>
                          <a:effectLst/>
                          <a:latin typeface="游ゴシック" panose="020B0400000000000000" pitchFamily="50" charset="-128"/>
                          <a:ea typeface="游ゴシック" panose="020B0400000000000000" pitchFamily="50" charset="-128"/>
                        </a:rPr>
                        <a:t>品名</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ja-JP" altLang="en-US" sz="1100" b="0" i="0" u="none" strike="noStrike">
                          <a:solidFill>
                            <a:srgbClr val="000000"/>
                          </a:solidFill>
                          <a:effectLst/>
                          <a:latin typeface="游ゴシック" panose="020B0400000000000000" pitchFamily="50" charset="-128"/>
                          <a:ea typeface="游ゴシック" panose="020B0400000000000000" pitchFamily="50" charset="-128"/>
                        </a:rPr>
                        <a:t>単価</a:t>
                      </a:r>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a:t>
                      </a:r>
                      <a:r>
                        <a:rPr lang="ja-JP" altLang="en-US" sz="1100" b="0" i="0" u="none" strike="noStrike">
                          <a:solidFill>
                            <a:srgbClr val="000000"/>
                          </a:solidFill>
                          <a:effectLst/>
                          <a:latin typeface="游ゴシック" panose="020B0400000000000000" pitchFamily="50" charset="-128"/>
                          <a:ea typeface="游ゴシック" panose="020B0400000000000000" pitchFamily="50" charset="-128"/>
                        </a:rPr>
                        <a:t>円</a:t>
                      </a:r>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endParaRPr lang="ja-JP" altLang="en-US" sz="1100" b="0" i="0" u="none" strike="noStrike">
                        <a:solidFill>
                          <a:srgbClr val="000000"/>
                        </a:solidFill>
                        <a:effectLst/>
                        <a:latin typeface="游ゴシック" panose="020B0400000000000000" pitchFamily="50" charset="-128"/>
                        <a:ea typeface="游ゴシック" panose="020B0400000000000000" pitchFamily="50" charset="-128"/>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l" fontAlgn="b"/>
                      <a:r>
                        <a:rPr lang="ja-JP" altLang="en-US" sz="1100" b="0" i="0" u="none" strike="noStrike">
                          <a:solidFill>
                            <a:srgbClr val="000000"/>
                          </a:solidFill>
                          <a:effectLst/>
                          <a:latin typeface="游ゴシック" panose="020B0400000000000000" pitchFamily="50" charset="-128"/>
                          <a:ea typeface="游ゴシック" panose="020B0400000000000000" pitchFamily="50" charset="-128"/>
                        </a:rPr>
                        <a:t>品名</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ja-JP" altLang="en-US" sz="1100" b="0" i="0" u="none" strike="noStrike">
                          <a:solidFill>
                            <a:srgbClr val="000000"/>
                          </a:solidFill>
                          <a:effectLst/>
                          <a:latin typeface="游ゴシック" panose="020B0400000000000000" pitchFamily="50" charset="-128"/>
                          <a:ea typeface="游ゴシック" panose="020B0400000000000000" pitchFamily="50" charset="-128"/>
                        </a:rPr>
                        <a:t>単価</a:t>
                      </a:r>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a:t>
                      </a:r>
                      <a:r>
                        <a:rPr lang="ja-JP" altLang="en-US" sz="1100" b="0" i="0" u="none" strike="noStrike">
                          <a:solidFill>
                            <a:srgbClr val="000000"/>
                          </a:solidFill>
                          <a:effectLst/>
                          <a:latin typeface="游ゴシック" panose="020B0400000000000000" pitchFamily="50" charset="-128"/>
                          <a:ea typeface="游ゴシック" panose="020B0400000000000000" pitchFamily="50" charset="-128"/>
                        </a:rPr>
                        <a:t>円</a:t>
                      </a:r>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917975614"/>
                  </a:ext>
                </a:extLst>
              </a:tr>
              <a:tr h="238125">
                <a:tc>
                  <a:txBody>
                    <a:bodyPr/>
                    <a:lstStyle/>
                    <a:p>
                      <a:pPr algn="l" fontAlgn="b"/>
                      <a:r>
                        <a:rPr lang="ja-JP" altLang="en-US" sz="1100" b="0" i="0" u="none" strike="noStrike">
                          <a:solidFill>
                            <a:srgbClr val="000000"/>
                          </a:solidFill>
                          <a:effectLst/>
                          <a:latin typeface="游ゴシック" panose="020B0400000000000000" pitchFamily="50" charset="-128"/>
                          <a:ea typeface="游ゴシック" panose="020B0400000000000000" pitchFamily="50" charset="-128"/>
                        </a:rPr>
                        <a:t>クーリッシュ</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150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endParaRPr lang="ja-JP" altLang="en-US" sz="1100" b="0" i="0" u="none" strike="noStrike">
                        <a:solidFill>
                          <a:srgbClr val="000000"/>
                        </a:solidFill>
                        <a:effectLst/>
                        <a:latin typeface="游ゴシック" panose="020B0400000000000000" pitchFamily="50" charset="-128"/>
                        <a:ea typeface="游ゴシック" panose="020B0400000000000000" pitchFamily="50" charset="-128"/>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l" fontAlgn="b"/>
                      <a:r>
                        <a:rPr lang="ja-JP" altLang="en-US" sz="1100" b="0" i="0" u="none" strike="noStrike">
                          <a:solidFill>
                            <a:srgbClr val="000000"/>
                          </a:solidFill>
                          <a:effectLst/>
                          <a:latin typeface="游ゴシック" panose="020B0400000000000000" pitchFamily="50" charset="-128"/>
                          <a:ea typeface="游ゴシック" panose="020B0400000000000000" pitchFamily="50" charset="-128"/>
                        </a:rPr>
                        <a:t>しろくまくん</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130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81563767"/>
                  </a:ext>
                </a:extLst>
              </a:tr>
              <a:tr h="238125">
                <a:tc>
                  <a:txBody>
                    <a:bodyPr/>
                    <a:lstStyle/>
                    <a:p>
                      <a:pPr algn="l" fontAlgn="b"/>
                      <a:r>
                        <a:rPr lang="ja-JP" altLang="en-US" sz="1100" b="0" i="0" u="none" strike="noStrike">
                          <a:solidFill>
                            <a:srgbClr val="000000"/>
                          </a:solidFill>
                          <a:effectLst/>
                          <a:latin typeface="游ゴシック" panose="020B0400000000000000" pitchFamily="50" charset="-128"/>
                          <a:ea typeface="游ゴシック" panose="020B0400000000000000" pitchFamily="50" charset="-128"/>
                        </a:rPr>
                        <a:t>しろくまくん</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130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endParaRPr lang="ja-JP" altLang="en-US" sz="1100" b="0" i="0" u="none" strike="noStrike">
                        <a:solidFill>
                          <a:srgbClr val="000000"/>
                        </a:solidFill>
                        <a:effectLst/>
                        <a:latin typeface="游ゴシック" panose="020B0400000000000000" pitchFamily="50" charset="-128"/>
                        <a:ea typeface="游ゴシック" panose="020B0400000000000000" pitchFamily="50" charset="-128"/>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l" fontAlgn="b"/>
                      <a:r>
                        <a:rPr lang="ja-JP" altLang="en-US" sz="1100" b="0" i="0" u="none" strike="noStrike">
                          <a:solidFill>
                            <a:srgbClr val="000000"/>
                          </a:solidFill>
                          <a:effectLst/>
                          <a:latin typeface="游ゴシック" panose="020B0400000000000000" pitchFamily="50" charset="-128"/>
                          <a:ea typeface="游ゴシック" panose="020B0400000000000000" pitchFamily="50" charset="-128"/>
                        </a:rPr>
                        <a:t>クーリッシュ</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150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631314238"/>
                  </a:ext>
                </a:extLst>
              </a:tr>
              <a:tr h="238125">
                <a:tc>
                  <a:txBody>
                    <a:bodyPr/>
                    <a:lstStyle/>
                    <a:p>
                      <a:pPr algn="l" fontAlgn="b"/>
                      <a:r>
                        <a:rPr lang="ja-JP" altLang="en-US" sz="1100" b="0" i="0" u="none" strike="noStrike">
                          <a:solidFill>
                            <a:srgbClr val="000000"/>
                          </a:solidFill>
                          <a:effectLst/>
                          <a:latin typeface="游ゴシック" panose="020B0400000000000000" pitchFamily="50" charset="-128"/>
                          <a:ea typeface="游ゴシック" panose="020B0400000000000000" pitchFamily="50" charset="-128"/>
                        </a:rPr>
                        <a:t>雪見大福</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110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endParaRPr lang="ja-JP" altLang="en-US" sz="1100" b="0" i="0" u="none" strike="noStrike">
                        <a:solidFill>
                          <a:srgbClr val="000000"/>
                        </a:solidFill>
                        <a:effectLst/>
                        <a:latin typeface="游ゴシック" panose="020B0400000000000000" pitchFamily="50" charset="-128"/>
                        <a:ea typeface="游ゴシック" panose="020B0400000000000000" pitchFamily="50" charset="-128"/>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l" fontAlgn="b"/>
                      <a:r>
                        <a:rPr lang="ja-JP" altLang="en-US" sz="1100" b="0" i="0" u="none" strike="noStrike">
                          <a:solidFill>
                            <a:srgbClr val="000000"/>
                          </a:solidFill>
                          <a:effectLst/>
                          <a:latin typeface="游ゴシック" panose="020B0400000000000000" pitchFamily="50" charset="-128"/>
                          <a:ea typeface="游ゴシック" panose="020B0400000000000000" pitchFamily="50" charset="-128"/>
                        </a:rPr>
                        <a:t>雪見大福</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dirty="0">
                          <a:solidFill>
                            <a:srgbClr val="000000"/>
                          </a:solidFill>
                          <a:effectLst/>
                          <a:latin typeface="游ゴシック" panose="020B0400000000000000" pitchFamily="50" charset="-128"/>
                          <a:ea typeface="游ゴシック" panose="020B0400000000000000" pitchFamily="50" charset="-128"/>
                        </a:rPr>
                        <a:t>110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072693920"/>
                  </a:ext>
                </a:extLst>
              </a:tr>
            </a:tbl>
          </a:graphicData>
        </a:graphic>
      </p:graphicFrame>
      <p:cxnSp>
        <p:nvCxnSpPr>
          <p:cNvPr id="14" name="直線矢印コネクタ 13">
            <a:extLst>
              <a:ext uri="{FF2B5EF4-FFF2-40B4-BE49-F238E27FC236}">
                <a16:creationId xmlns:a16="http://schemas.microsoft.com/office/drawing/2014/main" id="{8C897238-8AD6-C566-91AF-19DD815261C7}"/>
              </a:ext>
            </a:extLst>
          </p:cNvPr>
          <p:cNvCxnSpPr/>
          <p:nvPr/>
        </p:nvCxnSpPr>
        <p:spPr>
          <a:xfrm>
            <a:off x="2033516" y="3548418"/>
            <a:ext cx="0" cy="941695"/>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5" name="テキスト ボックス 14">
            <a:extLst>
              <a:ext uri="{FF2B5EF4-FFF2-40B4-BE49-F238E27FC236}">
                <a16:creationId xmlns:a16="http://schemas.microsoft.com/office/drawing/2014/main" id="{4B11C461-C226-45A9-0D49-E567E597E731}"/>
              </a:ext>
            </a:extLst>
          </p:cNvPr>
          <p:cNvSpPr txBox="1"/>
          <p:nvPr/>
        </p:nvSpPr>
        <p:spPr>
          <a:xfrm>
            <a:off x="3507583" y="4486262"/>
            <a:ext cx="2744939" cy="769441"/>
          </a:xfrm>
          <a:prstGeom prst="rect">
            <a:avLst/>
          </a:prstGeom>
          <a:noFill/>
          <a:ln>
            <a:noFill/>
          </a:ln>
        </p:spPr>
        <p:txBody>
          <a:bodyPr wrap="square" rtlCol="0">
            <a:spAutoFit/>
          </a:bodyPr>
          <a:lstStyle/>
          <a:p>
            <a:r>
              <a:rPr kumimoji="1" lang="ja-JP" altLang="en-US" sz="1100" dirty="0"/>
              <a:t>単価表で検索する列のデータの内容が昇順に並んでいるので</a:t>
            </a:r>
            <a:r>
              <a:rPr kumimoji="1" lang="en-US" altLang="ja-JP" sz="1100" dirty="0"/>
              <a:t>VLOOKUP()</a:t>
            </a:r>
            <a:r>
              <a:rPr kumimoji="1" lang="ja-JP" altLang="en-US" sz="1100" dirty="0"/>
              <a:t>が使用できないので、</a:t>
            </a:r>
            <a:r>
              <a:rPr kumimoji="1" lang="en-US" altLang="ja-JP" sz="1100" dirty="0"/>
              <a:t>INDEX()</a:t>
            </a:r>
            <a:r>
              <a:rPr kumimoji="1" lang="ja-JP" altLang="en-US" sz="1100" dirty="0"/>
              <a:t>と</a:t>
            </a:r>
            <a:r>
              <a:rPr kumimoji="1" lang="en-US" altLang="ja-JP" sz="1100" dirty="0"/>
              <a:t>MATCH()</a:t>
            </a:r>
            <a:r>
              <a:rPr kumimoji="1" lang="ja-JP" altLang="en-US" sz="1100" dirty="0"/>
              <a:t>を使用する。</a:t>
            </a:r>
          </a:p>
        </p:txBody>
      </p:sp>
      <p:sp>
        <p:nvSpPr>
          <p:cNvPr id="16" name="テキスト ボックス 15">
            <a:extLst>
              <a:ext uri="{FF2B5EF4-FFF2-40B4-BE49-F238E27FC236}">
                <a16:creationId xmlns:a16="http://schemas.microsoft.com/office/drawing/2014/main" id="{B385390B-E686-54A6-DACB-3D02FD1401B9}"/>
              </a:ext>
            </a:extLst>
          </p:cNvPr>
          <p:cNvSpPr txBox="1"/>
          <p:nvPr/>
        </p:nvSpPr>
        <p:spPr>
          <a:xfrm>
            <a:off x="515057" y="6862153"/>
            <a:ext cx="5723818" cy="430887"/>
          </a:xfrm>
          <a:prstGeom prst="rect">
            <a:avLst/>
          </a:prstGeom>
          <a:noFill/>
          <a:ln>
            <a:noFill/>
          </a:ln>
        </p:spPr>
        <p:txBody>
          <a:bodyPr wrap="square" rtlCol="0">
            <a:spAutoFit/>
          </a:bodyPr>
          <a:lstStyle/>
          <a:p>
            <a:r>
              <a:rPr kumimoji="1" lang="ja-JP" altLang="en-US" sz="1100" dirty="0"/>
              <a:t>　</a:t>
            </a:r>
            <a:r>
              <a:rPr kumimoji="1" lang="en-US" altLang="ja-JP" sz="1100" dirty="0"/>
              <a:t>[Excel VLOOKUP]</a:t>
            </a:r>
            <a:r>
              <a:rPr kumimoji="1" lang="ja-JP" altLang="en-US" sz="1100" dirty="0"/>
              <a:t>と</a:t>
            </a:r>
            <a:r>
              <a:rPr kumimoji="1" lang="en-US" altLang="ja-JP" sz="1100" dirty="0"/>
              <a:t>[Excel INDEX MATCH]</a:t>
            </a:r>
            <a:r>
              <a:rPr kumimoji="1" lang="ja-JP" altLang="en-US" sz="1100" dirty="0"/>
              <a:t>で検索すると、解答の参考になる情報を探せる。</a:t>
            </a:r>
            <a:endParaRPr kumimoji="1" lang="en-US" altLang="ja-JP" sz="1100" dirty="0"/>
          </a:p>
        </p:txBody>
      </p:sp>
      <p:pic>
        <p:nvPicPr>
          <p:cNvPr id="17" name="Picture 2" descr="by-nc-sa">
            <a:extLst>
              <a:ext uri="{FF2B5EF4-FFF2-40B4-BE49-F238E27FC236}">
                <a16:creationId xmlns:a16="http://schemas.microsoft.com/office/drawing/2014/main" id="{3032A7F0-9C08-85AE-65DF-AD9FCA93207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843463" y="9272335"/>
            <a:ext cx="1069310" cy="37318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48069295"/>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docProps/app.xml><?xml version="1.0" encoding="utf-8"?>
<Properties xmlns="http://schemas.openxmlformats.org/officeDocument/2006/extended-properties" xmlns:vt="http://schemas.openxmlformats.org/officeDocument/2006/docPropsVTypes">
  <TotalTime>4497</TotalTime>
  <Words>8140</Words>
  <Application>Microsoft Office PowerPoint</Application>
  <PresentationFormat>A4 210 x 297 mm</PresentationFormat>
  <Paragraphs>2273</Paragraphs>
  <Slides>26</Slides>
  <Notes>14</Notes>
  <HiddenSlides>0</HiddenSlides>
  <MMClips>0</MMClips>
  <ScaleCrop>false</ScaleCrop>
  <HeadingPairs>
    <vt:vector size="6" baseType="variant">
      <vt:variant>
        <vt:lpstr>使用されているフォント</vt:lpstr>
      </vt:variant>
      <vt:variant>
        <vt:i4>7</vt:i4>
      </vt:variant>
      <vt:variant>
        <vt:lpstr>テーマ</vt:lpstr>
      </vt:variant>
      <vt:variant>
        <vt:i4>1</vt:i4>
      </vt:variant>
      <vt:variant>
        <vt:lpstr>スライド タイトル</vt:lpstr>
      </vt:variant>
      <vt:variant>
        <vt:i4>26</vt:i4>
      </vt:variant>
    </vt:vector>
  </HeadingPairs>
  <TitlesOfParts>
    <vt:vector size="34" baseType="lpstr">
      <vt:lpstr>ＭＳ Ｐゴシック</vt:lpstr>
      <vt:lpstr>メイリオ</vt:lpstr>
      <vt:lpstr>游ゴシック</vt:lpstr>
      <vt:lpstr>游ゴシック</vt:lpstr>
      <vt:lpstr>游ゴシック Light</vt:lpstr>
      <vt:lpstr>Arial</vt:lpstr>
      <vt:lpstr>Cambria Math</vt:lpstr>
      <vt:lpstr>Office テーマ</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Go Ota</dc:creator>
  <cp:lastModifiedBy>Go Ota</cp:lastModifiedBy>
  <cp:revision>60</cp:revision>
  <cp:lastPrinted>2022-10-27T21:49:17Z</cp:lastPrinted>
  <dcterms:created xsi:type="dcterms:W3CDTF">2022-10-27T21:44:06Z</dcterms:created>
  <dcterms:modified xsi:type="dcterms:W3CDTF">2022-12-01T07:40:37Z</dcterms:modified>
</cp:coreProperties>
</file>