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4" r:id="rId2"/>
    <p:sldId id="283" r:id="rId3"/>
    <p:sldId id="284" r:id="rId4"/>
    <p:sldId id="282" r:id="rId5"/>
    <p:sldId id="286" r:id="rId6"/>
    <p:sldId id="291" r:id="rId7"/>
    <p:sldId id="287" r:id="rId8"/>
    <p:sldId id="292" r:id="rId9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2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99E69AD-D535-4442-959C-49FEFC282E87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B8A1B3D-876D-4261-B402-ECCBBE1ED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633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5B4A-CA37-4132-B168-3288975EC851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06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0165C-CCD2-4AB7-86D2-D32F00FCEBE9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04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A0DBE-8064-4640-BA66-6164A751E770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80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F56CC-3FB8-48AD-9D00-3EFD2E845DFA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88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BF1E-497E-46AE-9224-27F9086B88CA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98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8A83C-20CE-4466-86BD-19F92A95811C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68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E4E4D-3B04-4B73-9423-392FD7E7502E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DF83-A931-4B7C-9581-BF2AB541454A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062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0B95-5CD5-4B88-877B-8821C650E099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38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04367-1B72-4267-9048-56D510052357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98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F909-9D85-4CDF-9451-F4578A7007B7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55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B4BEF-3678-4C7F-BEDA-82034AE3E61B}" type="datetime1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1D2F1-6E19-42EE-8015-FC358F6C8F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77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1007" y="6195410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1</a:t>
            </a:fld>
            <a:endParaRPr kumimoji="0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750720" y="3848893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9966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049765"/>
              </p:ext>
            </p:extLst>
          </p:nvPr>
        </p:nvGraphicFramePr>
        <p:xfrm>
          <a:off x="146048" y="1321593"/>
          <a:ext cx="3380875" cy="4755048"/>
        </p:xfrm>
        <a:graphic>
          <a:graphicData uri="http://schemas.openxmlformats.org/drawingml/2006/table">
            <a:tbl>
              <a:tblPr/>
              <a:tblGrid>
                <a:gridCol w="1073010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073010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234855">
                  <a:extLst>
                    <a:ext uri="{9D8B030D-6E8A-4147-A177-3AD203B41FA5}">
                      <a16:colId xmlns:a16="http://schemas.microsoft.com/office/drawing/2014/main" val="1083959830"/>
                    </a:ext>
                  </a:extLst>
                </a:gridCol>
              </a:tblGrid>
              <a:tr h="234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485542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8493617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904117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0011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1957426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3784790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0101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1282450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303529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0111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7915005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311598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776379"/>
                  </a:ext>
                </a:extLst>
              </a:tr>
              <a:tr h="3409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37683"/>
                  </a:ext>
                </a:extLst>
              </a:tr>
            </a:tbl>
          </a:graphicData>
        </a:graphic>
      </p:graphicFrame>
      <p:graphicFrame>
        <p:nvGraphicFramePr>
          <p:cNvPr id="29981" name="Group 2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382726"/>
              </p:ext>
            </p:extLst>
          </p:nvPr>
        </p:nvGraphicFramePr>
        <p:xfrm>
          <a:off x="3751512" y="1321594"/>
          <a:ext cx="5133475" cy="4529480"/>
        </p:xfrm>
        <a:graphic>
          <a:graphicData uri="http://schemas.openxmlformats.org/drawingml/2006/table">
            <a:tbl>
              <a:tblPr/>
              <a:tblGrid>
                <a:gridCol w="1240808">
                  <a:extLst>
                    <a:ext uri="{9D8B030D-6E8A-4147-A177-3AD203B41FA5}">
                      <a16:colId xmlns:a16="http://schemas.microsoft.com/office/drawing/2014/main" val="3218557296"/>
                    </a:ext>
                  </a:extLst>
                </a:gridCol>
                <a:gridCol w="1117823">
                  <a:extLst>
                    <a:ext uri="{9D8B030D-6E8A-4147-A177-3AD203B41FA5}">
                      <a16:colId xmlns:a16="http://schemas.microsoft.com/office/drawing/2014/main" val="3423808637"/>
                    </a:ext>
                  </a:extLst>
                </a:gridCol>
                <a:gridCol w="2774844">
                  <a:extLst>
                    <a:ext uri="{9D8B030D-6E8A-4147-A177-3AD203B41FA5}">
                      <a16:colId xmlns:a16="http://schemas.microsoft.com/office/drawing/2014/main" val="3321610026"/>
                    </a:ext>
                  </a:extLst>
                </a:gridCol>
              </a:tblGrid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202067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526140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1100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469794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1101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845573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1110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29374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1111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0847721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00010000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537137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FF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255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11111111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263391"/>
                  </a:ext>
                </a:extLst>
              </a:tr>
              <a:tr h="3497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100000000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005207"/>
                  </a:ext>
                </a:extLst>
              </a:tr>
              <a:tr h="481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FFF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4098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111111111111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605325"/>
                  </a:ext>
                </a:extLst>
              </a:tr>
              <a:tr h="481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4096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1000000000000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7146637"/>
                  </a:ext>
                </a:extLst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74064" y="798373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xx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進法の対応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36C6C5F1-8701-FF37-C9A3-7E2FEDAEB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063" y="386694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進法のワークシート　　名前</a:t>
            </a:r>
            <a:r>
              <a:rPr lang="ja-JP" altLang="en-US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F293AB1-834F-3461-288A-0EF947645AB6}"/>
              </a:ext>
            </a:extLst>
          </p:cNvPr>
          <p:cNvCxnSpPr>
            <a:cxnSpLocks/>
          </p:cNvCxnSpPr>
          <p:nvPr/>
        </p:nvCxnSpPr>
        <p:spPr>
          <a:xfrm>
            <a:off x="4402039" y="1012230"/>
            <a:ext cx="4297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矢印: 右 2">
            <a:extLst>
              <a:ext uri="{FF2B5EF4-FFF2-40B4-BE49-F238E27FC236}">
                <a16:creationId xmlns:a16="http://schemas.microsoft.com/office/drawing/2014/main" id="{85A9B3CC-AB3A-2FF5-E829-A451EE582CB9}"/>
              </a:ext>
            </a:extLst>
          </p:cNvPr>
          <p:cNvSpPr/>
          <p:nvPr/>
        </p:nvSpPr>
        <p:spPr>
          <a:xfrm>
            <a:off x="7547614" y="6021356"/>
            <a:ext cx="692899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79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2</a:t>
            </a:fld>
            <a:endParaRPr kumimoji="0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600187" y="307209"/>
            <a:ext cx="51338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進法から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進法への変換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84770" y="857070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進数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87149" y="772493"/>
            <a:ext cx="3659487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10110111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8BEBA76-13BA-DE0E-168E-94494C678FCE}"/>
              </a:ext>
            </a:extLst>
          </p:cNvPr>
          <p:cNvGrpSpPr/>
          <p:nvPr/>
        </p:nvGrpSpPr>
        <p:grpSpPr>
          <a:xfrm>
            <a:off x="972962" y="1402435"/>
            <a:ext cx="7053697" cy="448950"/>
            <a:chOff x="986013" y="1883941"/>
            <a:chExt cx="7053697" cy="1814692"/>
          </a:xfrm>
        </p:grpSpPr>
        <p:cxnSp>
          <p:nvCxnSpPr>
            <p:cNvPr id="4" name="直線矢印コネクタ 3"/>
            <p:cNvCxnSpPr/>
            <p:nvPr/>
          </p:nvCxnSpPr>
          <p:spPr>
            <a:xfrm>
              <a:off x="6124163" y="2066192"/>
              <a:ext cx="1915547" cy="1409935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>
              <a:off x="5784818" y="2082246"/>
              <a:ext cx="1388643" cy="1369062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>
              <a:off x="5302137" y="2058166"/>
              <a:ext cx="867033" cy="1474173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>
              <a:off x="4951819" y="2073101"/>
              <a:ext cx="700636" cy="1437577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 flipH="1">
              <a:off x="4396667" y="2058166"/>
              <a:ext cx="125219" cy="1488973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H="1">
              <a:off x="3356588" y="1981698"/>
              <a:ext cx="737711" cy="1716935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/>
            <p:cNvCxnSpPr/>
            <p:nvPr/>
          </p:nvCxnSpPr>
          <p:spPr>
            <a:xfrm flipH="1">
              <a:off x="2323486" y="1955264"/>
              <a:ext cx="1416273" cy="1698440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/>
            <p:cNvCxnSpPr/>
            <p:nvPr/>
          </p:nvCxnSpPr>
          <p:spPr>
            <a:xfrm flipH="1">
              <a:off x="986013" y="1883941"/>
              <a:ext cx="2390324" cy="1709569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BDB6D46-E7A4-A4BC-6EFC-9E0DFFE3A922}"/>
              </a:ext>
            </a:extLst>
          </p:cNvPr>
          <p:cNvGrpSpPr/>
          <p:nvPr/>
        </p:nvGrpSpPr>
        <p:grpSpPr>
          <a:xfrm>
            <a:off x="-1257717" y="1900421"/>
            <a:ext cx="10677930" cy="1623527"/>
            <a:chOff x="-1135645" y="3554734"/>
            <a:chExt cx="10677930" cy="1623527"/>
          </a:xfrm>
        </p:grpSpPr>
        <p:sp>
          <p:nvSpPr>
            <p:cNvPr id="11269" name="Text Box 6"/>
            <p:cNvSpPr txBox="1">
              <a:spLocks noChangeArrowheads="1"/>
            </p:cNvSpPr>
            <p:nvPr/>
          </p:nvSpPr>
          <p:spPr bwMode="auto">
            <a:xfrm>
              <a:off x="1045102" y="3554734"/>
              <a:ext cx="184731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 sz="2400" u="sng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585148" y="3561749"/>
              <a:ext cx="1957137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 X 1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758039" y="3603596"/>
              <a:ext cx="1410798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 X 1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540174" y="3618169"/>
              <a:ext cx="1957137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 X 1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5037617" y="3626677"/>
              <a:ext cx="1086546" cy="46166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 X 0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915309" y="3603595"/>
              <a:ext cx="1624865" cy="46166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 X 1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766107" y="3647886"/>
              <a:ext cx="2883962" cy="461664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32 X 1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658668" y="3641969"/>
              <a:ext cx="2662100" cy="83099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    64 X 0</a:t>
              </a:r>
              <a:b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-1135645" y="3611288"/>
              <a:ext cx="4796906" cy="95410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      </a:t>
              </a:r>
              <a:r>
                <a:rPr kumimoji="1" lang="en-US" altLang="ja-JP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128</a:t>
              </a:r>
              <a:r>
                <a:rPr kumimoji="1" lang="ja-JP" altLang="en-US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X 1</a:t>
              </a:r>
              <a:b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endPara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33137" y="4101043"/>
              <a:ext cx="91091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128 +  0  + 32  + 16  + 8  + 4 + 2 +  1</a:t>
              </a:r>
            </a:p>
            <a:p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  =  183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矢印: 右 1">
            <a:extLst>
              <a:ext uri="{FF2B5EF4-FFF2-40B4-BE49-F238E27FC236}">
                <a16:creationId xmlns:a16="http://schemas.microsoft.com/office/drawing/2014/main" id="{09BA339D-6B4C-FCAE-59B8-DD387CD4A3CF}"/>
              </a:ext>
            </a:extLst>
          </p:cNvPr>
          <p:cNvSpPr/>
          <p:nvPr/>
        </p:nvSpPr>
        <p:spPr>
          <a:xfrm rot="8117157">
            <a:off x="8298787" y="5788721"/>
            <a:ext cx="692899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表 2">
            <a:extLst>
              <a:ext uri="{FF2B5EF4-FFF2-40B4-BE49-F238E27FC236}">
                <a16:creationId xmlns:a16="http://schemas.microsoft.com/office/drawing/2014/main" id="{08F12FA4-6C85-B478-12D6-D93072065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086974"/>
              </p:ext>
            </p:extLst>
          </p:nvPr>
        </p:nvGraphicFramePr>
        <p:xfrm>
          <a:off x="645321" y="3777967"/>
          <a:ext cx="6871854" cy="242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076">
                  <a:extLst>
                    <a:ext uri="{9D8B030D-6E8A-4147-A177-3AD203B41FA5}">
                      <a16:colId xmlns:a16="http://schemas.microsoft.com/office/drawing/2014/main" val="650627813"/>
                    </a:ext>
                  </a:extLst>
                </a:gridCol>
                <a:gridCol w="886469">
                  <a:extLst>
                    <a:ext uri="{9D8B030D-6E8A-4147-A177-3AD203B41FA5}">
                      <a16:colId xmlns:a16="http://schemas.microsoft.com/office/drawing/2014/main" val="3977995599"/>
                    </a:ext>
                  </a:extLst>
                </a:gridCol>
                <a:gridCol w="3147309">
                  <a:extLst>
                    <a:ext uri="{9D8B030D-6E8A-4147-A177-3AD203B41FA5}">
                      <a16:colId xmlns:a16="http://schemas.microsoft.com/office/drawing/2014/main" val="2576273831"/>
                    </a:ext>
                  </a:extLst>
                </a:gridCol>
              </a:tblGrid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1010(2)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453842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101001(2)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406609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 1111(2)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60726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94DA64-8988-E00F-9129-3CF732818991}"/>
              </a:ext>
            </a:extLst>
          </p:cNvPr>
          <p:cNvSpPr txBox="1"/>
          <p:nvPr/>
        </p:nvSpPr>
        <p:spPr>
          <a:xfrm>
            <a:off x="4198982" y="3380445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進数</a:t>
            </a:r>
          </a:p>
        </p:txBody>
      </p:sp>
    </p:spTree>
    <p:extLst>
      <p:ext uri="{BB962C8B-B14F-4D97-AF65-F5344CB8AC3E}">
        <p14:creationId xmlns:p14="http://schemas.microsoft.com/office/powerpoint/2010/main" val="34972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 sz="200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3</a:t>
            </a:fld>
            <a:endParaRPr kumimoji="0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257423" y="1959434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進法から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進法への変換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006311" y="969155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93277" y="858146"/>
            <a:ext cx="1957137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B7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34377" y="1889160"/>
            <a:ext cx="1365508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 X 7</a:t>
            </a:r>
            <a:endParaRPr kumimoji="1" lang="ja-JP" altLang="en-US" sz="28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1CB7CAF-55AF-0166-BC57-9EC1AEBD1B53}"/>
              </a:ext>
            </a:extLst>
          </p:cNvPr>
          <p:cNvGrpSpPr/>
          <p:nvPr/>
        </p:nvGrpSpPr>
        <p:grpSpPr>
          <a:xfrm>
            <a:off x="767002" y="1567911"/>
            <a:ext cx="2085168" cy="202337"/>
            <a:chOff x="767883" y="2489987"/>
            <a:chExt cx="2085168" cy="857482"/>
          </a:xfrm>
        </p:grpSpPr>
        <p:cxnSp>
          <p:nvCxnSpPr>
            <p:cNvPr id="4" name="直線矢印コネクタ 3"/>
            <p:cNvCxnSpPr/>
            <p:nvPr/>
          </p:nvCxnSpPr>
          <p:spPr>
            <a:xfrm>
              <a:off x="2108737" y="2504211"/>
              <a:ext cx="744314" cy="808703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flipH="1">
              <a:off x="767883" y="2489987"/>
              <a:ext cx="961859" cy="857482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テキスト ボックス 19"/>
          <p:cNvSpPr txBox="1"/>
          <p:nvPr/>
        </p:nvSpPr>
        <p:spPr>
          <a:xfrm>
            <a:off x="257423" y="1902088"/>
            <a:ext cx="1957137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kumimoji="1" lang="ja-JP" altLang="en-US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28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33719" y="2402957"/>
            <a:ext cx="24181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176 +  7</a:t>
            </a:r>
          </a:p>
          <a:p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=  183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64656" y="846044"/>
            <a:ext cx="1957137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nnnn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385050" y="2058341"/>
            <a:ext cx="2002069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 X n</a:t>
            </a:r>
            <a:endParaRPr kumimoji="1" lang="ja-JP" altLang="en-US" sz="28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318250" y="2089078"/>
            <a:ext cx="1767343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 X n</a:t>
            </a:r>
            <a:endParaRPr kumimoji="1" lang="ja-JP" altLang="en-US" sz="28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08539" y="2091593"/>
            <a:ext cx="1943111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256 X n</a:t>
            </a:r>
            <a:endParaRPr kumimoji="1" lang="ja-JP" altLang="en-US" sz="28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A56A842-A475-539D-AADA-8FD7FEB37301}"/>
              </a:ext>
            </a:extLst>
          </p:cNvPr>
          <p:cNvGrpSpPr/>
          <p:nvPr/>
        </p:nvGrpSpPr>
        <p:grpSpPr>
          <a:xfrm>
            <a:off x="4409450" y="1563223"/>
            <a:ext cx="3867548" cy="519094"/>
            <a:chOff x="4422371" y="2489987"/>
            <a:chExt cx="3867548" cy="996842"/>
          </a:xfrm>
        </p:grpSpPr>
        <p:cxnSp>
          <p:nvCxnSpPr>
            <p:cNvPr id="25" name="直線矢印コネクタ 24"/>
            <p:cNvCxnSpPr/>
            <p:nvPr/>
          </p:nvCxnSpPr>
          <p:spPr>
            <a:xfrm>
              <a:off x="6962274" y="2489987"/>
              <a:ext cx="1327645" cy="822927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>
              <a:off x="6577262" y="2549663"/>
              <a:ext cx="431472" cy="763251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>
              <a:cxnSpLocks/>
            </p:cNvCxnSpPr>
            <p:nvPr/>
          </p:nvCxnSpPr>
          <p:spPr>
            <a:xfrm flipH="1">
              <a:off x="5935287" y="2549662"/>
              <a:ext cx="187503" cy="879338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cxnSpLocks/>
            </p:cNvCxnSpPr>
            <p:nvPr/>
          </p:nvCxnSpPr>
          <p:spPr>
            <a:xfrm flipH="1">
              <a:off x="4422371" y="2549662"/>
              <a:ext cx="1224450" cy="937167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テキスト ボックス 34"/>
          <p:cNvSpPr txBox="1"/>
          <p:nvPr/>
        </p:nvSpPr>
        <p:spPr>
          <a:xfrm>
            <a:off x="3313436" y="2142790"/>
            <a:ext cx="1943111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4096 X n</a:t>
            </a:r>
            <a:endParaRPr kumimoji="1" lang="ja-JP" altLang="en-US" sz="28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4B229F95-0843-A24B-823F-908083C1743D}"/>
              </a:ext>
            </a:extLst>
          </p:cNvPr>
          <p:cNvSpPr/>
          <p:nvPr/>
        </p:nvSpPr>
        <p:spPr>
          <a:xfrm>
            <a:off x="8315269" y="5747184"/>
            <a:ext cx="692899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0" name="表 2">
            <a:extLst>
              <a:ext uri="{FF2B5EF4-FFF2-40B4-BE49-F238E27FC236}">
                <a16:creationId xmlns:a16="http://schemas.microsoft.com/office/drawing/2014/main" id="{8E8D72A1-3EED-07D3-8B8A-41FD038F0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46736"/>
              </p:ext>
            </p:extLst>
          </p:nvPr>
        </p:nvGraphicFramePr>
        <p:xfrm>
          <a:off x="678873" y="3731705"/>
          <a:ext cx="6871854" cy="242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076">
                  <a:extLst>
                    <a:ext uri="{9D8B030D-6E8A-4147-A177-3AD203B41FA5}">
                      <a16:colId xmlns:a16="http://schemas.microsoft.com/office/drawing/2014/main" val="650627813"/>
                    </a:ext>
                  </a:extLst>
                </a:gridCol>
                <a:gridCol w="886469">
                  <a:extLst>
                    <a:ext uri="{9D8B030D-6E8A-4147-A177-3AD203B41FA5}">
                      <a16:colId xmlns:a16="http://schemas.microsoft.com/office/drawing/2014/main" val="3977995599"/>
                    </a:ext>
                  </a:extLst>
                </a:gridCol>
                <a:gridCol w="3147309">
                  <a:extLst>
                    <a:ext uri="{9D8B030D-6E8A-4147-A177-3AD203B41FA5}">
                      <a16:colId xmlns:a16="http://schemas.microsoft.com/office/drawing/2014/main" val="2576273831"/>
                    </a:ext>
                  </a:extLst>
                </a:gridCol>
              </a:tblGrid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E(16)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453842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4B(16)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406609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A3C(16)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60726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9304DD0-AE08-C92E-AE6D-0A47833E9AEF}"/>
              </a:ext>
            </a:extLst>
          </p:cNvPr>
          <p:cNvSpPr txBox="1"/>
          <p:nvPr/>
        </p:nvSpPr>
        <p:spPr>
          <a:xfrm>
            <a:off x="4277978" y="3245892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進数</a:t>
            </a:r>
          </a:p>
        </p:txBody>
      </p:sp>
    </p:spTree>
    <p:extLst>
      <p:ext uri="{BB962C8B-B14F-4D97-AF65-F5344CB8AC3E}">
        <p14:creationId xmlns:p14="http://schemas.microsoft.com/office/powerpoint/2010/main" val="384089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4</a:t>
            </a:fld>
            <a:endParaRPr kumimoji="0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849313" y="357314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02217" y="230321"/>
            <a:ext cx="2306803" cy="646331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350(10)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CFD47485-EA5E-A5B3-3196-DCE42B262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764" y="316065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進法から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進法への変換</a:t>
            </a:r>
          </a:p>
        </p:txBody>
      </p:sp>
      <p:sp>
        <p:nvSpPr>
          <p:cNvPr id="28" name="矢印: 右 27">
            <a:extLst>
              <a:ext uri="{FF2B5EF4-FFF2-40B4-BE49-F238E27FC236}">
                <a16:creationId xmlns:a16="http://schemas.microsoft.com/office/drawing/2014/main" id="{F194D59A-C150-110A-92C7-60D531A44D38}"/>
              </a:ext>
            </a:extLst>
          </p:cNvPr>
          <p:cNvSpPr/>
          <p:nvPr/>
        </p:nvSpPr>
        <p:spPr>
          <a:xfrm>
            <a:off x="8016162" y="5912029"/>
            <a:ext cx="1032472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裏へ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3EC44AB9-6D9A-3239-F344-A298E7485170}"/>
              </a:ext>
            </a:extLst>
          </p:cNvPr>
          <p:cNvGrpSpPr/>
          <p:nvPr/>
        </p:nvGrpSpPr>
        <p:grpSpPr>
          <a:xfrm>
            <a:off x="227504" y="865070"/>
            <a:ext cx="5335358" cy="2869596"/>
            <a:chOff x="3150793" y="745174"/>
            <a:chExt cx="5335358" cy="286959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E4E820F-39FA-967B-7CB8-7FBFDE3374D3}"/>
                </a:ext>
              </a:extLst>
            </p:cNvPr>
            <p:cNvSpPr txBox="1"/>
            <p:nvPr/>
          </p:nvSpPr>
          <p:spPr>
            <a:xfrm>
              <a:off x="3159105" y="1694314"/>
              <a:ext cx="5327046" cy="52322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÷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  …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endPara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150793" y="1158653"/>
              <a:ext cx="5327046" cy="52322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350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÷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21  …</a:t>
              </a:r>
              <a:r>
                <a: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  <a:endPara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下矢印 10"/>
            <p:cNvSpPr/>
            <p:nvPr/>
          </p:nvSpPr>
          <p:spPr>
            <a:xfrm>
              <a:off x="6184018" y="2214629"/>
              <a:ext cx="427456" cy="23668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557539" y="2450284"/>
              <a:ext cx="1657961" cy="52322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15E</a:t>
              </a:r>
              <a:endPara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L 字 8">
              <a:extLst>
                <a:ext uri="{FF2B5EF4-FFF2-40B4-BE49-F238E27FC236}">
                  <a16:creationId xmlns:a16="http://schemas.microsoft.com/office/drawing/2014/main" id="{A3D8AFD2-D517-12E0-168F-49D7F08372F1}"/>
                </a:ext>
              </a:extLst>
            </p:cNvPr>
            <p:cNvSpPr/>
            <p:nvPr/>
          </p:nvSpPr>
          <p:spPr>
            <a:xfrm flipH="1">
              <a:off x="5312750" y="867716"/>
              <a:ext cx="1845076" cy="1346622"/>
            </a:xfrm>
            <a:prstGeom prst="corner">
              <a:avLst>
                <a:gd name="adj1" fmla="val 41130"/>
                <a:gd name="adj2" fmla="val 51115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679E849-F8F7-6E51-F8EA-48CAF9459D17}"/>
                </a:ext>
              </a:extLst>
            </p:cNvPr>
            <p:cNvSpPr txBox="1"/>
            <p:nvPr/>
          </p:nvSpPr>
          <p:spPr>
            <a:xfrm>
              <a:off x="6045931" y="3106224"/>
              <a:ext cx="2002069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 X 14/E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909EFED-DAA1-1A8C-BB74-C2674F96DB07}"/>
                </a:ext>
              </a:extLst>
            </p:cNvPr>
            <p:cNvSpPr txBox="1"/>
            <p:nvPr/>
          </p:nvSpPr>
          <p:spPr>
            <a:xfrm>
              <a:off x="4833715" y="3138793"/>
              <a:ext cx="1767343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 X 5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325FEF6-4CF5-1DB8-15FD-939C9C36AB70}"/>
                </a:ext>
              </a:extLst>
            </p:cNvPr>
            <p:cNvGrpSpPr/>
            <p:nvPr/>
          </p:nvGrpSpPr>
          <p:grpSpPr>
            <a:xfrm>
              <a:off x="4357150" y="2812479"/>
              <a:ext cx="2254324" cy="273090"/>
              <a:chOff x="4838007" y="2812479"/>
              <a:chExt cx="2254324" cy="510151"/>
            </a:xfrm>
          </p:grpSpPr>
          <p:cxnSp>
            <p:nvCxnSpPr>
              <p:cNvPr id="14" name="直線矢印コネクタ 13">
                <a:extLst>
                  <a:ext uri="{FF2B5EF4-FFF2-40B4-BE49-F238E27FC236}">
                    <a16:creationId xmlns:a16="http://schemas.microsoft.com/office/drawing/2014/main" id="{F0D0A52C-8277-F69A-112E-4B634FFFAE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2331" y="2852044"/>
                <a:ext cx="0" cy="448330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>
                <a:extLst>
                  <a:ext uri="{FF2B5EF4-FFF2-40B4-BE49-F238E27FC236}">
                    <a16:creationId xmlns:a16="http://schemas.microsoft.com/office/drawing/2014/main" id="{B28C757A-E6BB-0C8C-C75E-3180AEADAC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62373" y="2852044"/>
                <a:ext cx="405003" cy="416896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>
                <a:extLst>
                  <a:ext uri="{FF2B5EF4-FFF2-40B4-BE49-F238E27FC236}">
                    <a16:creationId xmlns:a16="http://schemas.microsoft.com/office/drawing/2014/main" id="{13390027-A8AD-CC6F-321A-0973F5C30E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38007" y="2812479"/>
                <a:ext cx="1624366" cy="510151"/>
              </a:xfrm>
              <a:prstGeom prst="straightConnector1">
                <a:avLst/>
              </a:prstGeom>
              <a:ln w="762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20534B9-AC08-7747-15AE-86AC057B661B}"/>
                </a:ext>
              </a:extLst>
            </p:cNvPr>
            <p:cNvSpPr txBox="1"/>
            <p:nvPr/>
          </p:nvSpPr>
          <p:spPr>
            <a:xfrm>
              <a:off x="3159105" y="3153105"/>
              <a:ext cx="1943112" cy="461665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u="sng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256 X 1</a:t>
              </a:r>
              <a:endParaRPr kumimoji="1" lang="ja-JP" altLang="en-US" sz="2400" u="sng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58F1011-E0A1-E387-786B-27B9C00E9512}"/>
                </a:ext>
              </a:extLst>
            </p:cNvPr>
            <p:cNvSpPr txBox="1"/>
            <p:nvPr/>
          </p:nvSpPr>
          <p:spPr>
            <a:xfrm>
              <a:off x="3547215" y="745174"/>
              <a:ext cx="2306803" cy="52322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方法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5992727-80E6-2F7B-3CFF-369D78C90E25}"/>
              </a:ext>
            </a:extLst>
          </p:cNvPr>
          <p:cNvSpPr txBox="1"/>
          <p:nvPr/>
        </p:nvSpPr>
        <p:spPr>
          <a:xfrm>
            <a:off x="4525478" y="1779044"/>
            <a:ext cx="5327046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94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÷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  …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14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65976B8-182D-361C-3A62-E1E1AE98BC5F}"/>
              </a:ext>
            </a:extLst>
          </p:cNvPr>
          <p:cNvSpPr txBox="1"/>
          <p:nvPr/>
        </p:nvSpPr>
        <p:spPr>
          <a:xfrm>
            <a:off x="4517166" y="1243383"/>
            <a:ext cx="5327046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÷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256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 1  …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94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下矢印 10">
            <a:extLst>
              <a:ext uri="{FF2B5EF4-FFF2-40B4-BE49-F238E27FC236}">
                <a16:creationId xmlns:a16="http://schemas.microsoft.com/office/drawing/2014/main" id="{B9DB9B3D-605A-46D5-2E61-383CC0EAE91C}"/>
              </a:ext>
            </a:extLst>
          </p:cNvPr>
          <p:cNvSpPr/>
          <p:nvPr/>
        </p:nvSpPr>
        <p:spPr>
          <a:xfrm>
            <a:off x="7550391" y="2299359"/>
            <a:ext cx="427456" cy="23668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4FCCE34-C672-640C-D7C9-0CE02892060E}"/>
              </a:ext>
            </a:extLst>
          </p:cNvPr>
          <p:cNvSpPr txBox="1"/>
          <p:nvPr/>
        </p:nvSpPr>
        <p:spPr>
          <a:xfrm>
            <a:off x="6923912" y="2535014"/>
            <a:ext cx="1657961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15E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L 字 35">
            <a:extLst>
              <a:ext uri="{FF2B5EF4-FFF2-40B4-BE49-F238E27FC236}">
                <a16:creationId xmlns:a16="http://schemas.microsoft.com/office/drawing/2014/main" id="{415EC114-D384-F31F-D87A-D14A021CF197}"/>
              </a:ext>
            </a:extLst>
          </p:cNvPr>
          <p:cNvSpPr/>
          <p:nvPr/>
        </p:nvSpPr>
        <p:spPr>
          <a:xfrm>
            <a:off x="6826919" y="1149272"/>
            <a:ext cx="1568936" cy="1114969"/>
          </a:xfrm>
          <a:prstGeom prst="corner">
            <a:avLst>
              <a:gd name="adj1" fmla="val 41130"/>
              <a:gd name="adj2" fmla="val 51115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E108E5C-7EB0-6CD6-D82D-729066A8A969}"/>
              </a:ext>
            </a:extLst>
          </p:cNvPr>
          <p:cNvSpPr txBox="1"/>
          <p:nvPr/>
        </p:nvSpPr>
        <p:spPr>
          <a:xfrm>
            <a:off x="7412304" y="3190954"/>
            <a:ext cx="2002069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 X 14/E</a:t>
            </a:r>
            <a:endParaRPr kumimoji="1" lang="ja-JP" altLang="en-US" sz="2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0DA585B-7C96-05F1-19C0-AC15D7F9D4FC}"/>
              </a:ext>
            </a:extLst>
          </p:cNvPr>
          <p:cNvSpPr txBox="1"/>
          <p:nvPr/>
        </p:nvSpPr>
        <p:spPr>
          <a:xfrm>
            <a:off x="6200088" y="3223523"/>
            <a:ext cx="1767343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 X 5</a:t>
            </a:r>
            <a:endParaRPr kumimoji="1" lang="ja-JP" altLang="en-US" sz="2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F53861F-4169-BCB0-83D6-4B9688CCCF4F}"/>
              </a:ext>
            </a:extLst>
          </p:cNvPr>
          <p:cNvGrpSpPr/>
          <p:nvPr/>
        </p:nvGrpSpPr>
        <p:grpSpPr>
          <a:xfrm>
            <a:off x="5723523" y="2897209"/>
            <a:ext cx="2254324" cy="273090"/>
            <a:chOff x="4838007" y="2812479"/>
            <a:chExt cx="2254324" cy="510151"/>
          </a:xfrm>
        </p:grpSpPr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C8D41455-6525-DAA7-6BF3-A48B82B65440}"/>
                </a:ext>
              </a:extLst>
            </p:cNvPr>
            <p:cNvCxnSpPr>
              <a:cxnSpLocks/>
            </p:cNvCxnSpPr>
            <p:nvPr/>
          </p:nvCxnSpPr>
          <p:spPr>
            <a:xfrm>
              <a:off x="7092331" y="2852044"/>
              <a:ext cx="0" cy="448330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CFC17729-AEBC-5383-733E-1C1DAAEC6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62373" y="2852044"/>
              <a:ext cx="405003" cy="416896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F5D0AAB6-2464-A45E-1471-1E0A74D345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38007" y="2812479"/>
              <a:ext cx="1624366" cy="510151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4701D8F-EE4C-D1AE-CC68-A623A0898A5F}"/>
              </a:ext>
            </a:extLst>
          </p:cNvPr>
          <p:cNvSpPr txBox="1"/>
          <p:nvPr/>
        </p:nvSpPr>
        <p:spPr>
          <a:xfrm>
            <a:off x="4525478" y="3237835"/>
            <a:ext cx="1943112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256 X 1</a:t>
            </a:r>
            <a:endParaRPr kumimoji="1" lang="ja-JP" altLang="en-US" sz="2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54C36F5-5035-1675-12D7-DB9D92211278}"/>
              </a:ext>
            </a:extLst>
          </p:cNvPr>
          <p:cNvSpPr txBox="1"/>
          <p:nvPr/>
        </p:nvSpPr>
        <p:spPr>
          <a:xfrm>
            <a:off x="4913588" y="829904"/>
            <a:ext cx="2306803" cy="52322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方法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6" name="表 2">
            <a:extLst>
              <a:ext uri="{FF2B5EF4-FFF2-40B4-BE49-F238E27FC236}">
                <a16:creationId xmlns:a16="http://schemas.microsoft.com/office/drawing/2014/main" id="{032B06A0-ABBA-9E7F-011A-D8DE8195F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807928"/>
              </p:ext>
            </p:extLst>
          </p:nvPr>
        </p:nvGraphicFramePr>
        <p:xfrm>
          <a:off x="592178" y="4264409"/>
          <a:ext cx="6871854" cy="242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076">
                  <a:extLst>
                    <a:ext uri="{9D8B030D-6E8A-4147-A177-3AD203B41FA5}">
                      <a16:colId xmlns:a16="http://schemas.microsoft.com/office/drawing/2014/main" val="650627813"/>
                    </a:ext>
                  </a:extLst>
                </a:gridCol>
                <a:gridCol w="886469">
                  <a:extLst>
                    <a:ext uri="{9D8B030D-6E8A-4147-A177-3AD203B41FA5}">
                      <a16:colId xmlns:a16="http://schemas.microsoft.com/office/drawing/2014/main" val="3977995599"/>
                    </a:ext>
                  </a:extLst>
                </a:gridCol>
                <a:gridCol w="3147309">
                  <a:extLst>
                    <a:ext uri="{9D8B030D-6E8A-4147-A177-3AD203B41FA5}">
                      <a16:colId xmlns:a16="http://schemas.microsoft.com/office/drawing/2014/main" val="2576273831"/>
                    </a:ext>
                  </a:extLst>
                </a:gridCol>
              </a:tblGrid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14(10)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453842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75(10)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406609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2620(10)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60726"/>
                  </a:ext>
                </a:extLst>
              </a:tr>
            </a:tbl>
          </a:graphicData>
        </a:graphic>
      </p:graphicFrame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71513E2-8419-55D7-489D-D54DD4D32647}"/>
              </a:ext>
            </a:extLst>
          </p:cNvPr>
          <p:cNvSpPr txBox="1"/>
          <p:nvPr/>
        </p:nvSpPr>
        <p:spPr>
          <a:xfrm>
            <a:off x="4191283" y="3778596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進数</a:t>
            </a:r>
          </a:p>
        </p:txBody>
      </p:sp>
    </p:spTree>
    <p:extLst>
      <p:ext uri="{BB962C8B-B14F-4D97-AF65-F5344CB8AC3E}">
        <p14:creationId xmlns:p14="http://schemas.microsoft.com/office/powerpoint/2010/main" val="53124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1" grpId="0"/>
      <p:bldP spid="32" grpId="0"/>
      <p:bldP spid="34" grpId="0" animBg="1"/>
      <p:bldP spid="35" grpId="0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5</a:t>
            </a:fld>
            <a:endParaRPr kumimoji="0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849313" y="3865807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9966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57936"/>
              </p:ext>
            </p:extLst>
          </p:nvPr>
        </p:nvGraphicFramePr>
        <p:xfrm>
          <a:off x="704937" y="1198677"/>
          <a:ext cx="7219863" cy="792508"/>
        </p:xfrm>
        <a:graphic>
          <a:graphicData uri="http://schemas.openxmlformats.org/drawingml/2006/table">
            <a:tbl>
              <a:tblPr/>
              <a:tblGrid>
                <a:gridCol w="1354980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1354980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382372166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2190923866"/>
                    </a:ext>
                  </a:extLst>
                </a:gridCol>
              </a:tblGrid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93617"/>
                  </a:ext>
                </a:extLst>
              </a:tr>
            </a:tbl>
          </a:graphicData>
        </a:graphic>
      </p:graphicFrame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進法の変換</a:t>
            </a:r>
          </a:p>
        </p:txBody>
      </p:sp>
      <p:graphicFrame>
        <p:nvGraphicFramePr>
          <p:cNvPr id="10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170832"/>
              </p:ext>
            </p:extLst>
          </p:nvPr>
        </p:nvGraphicFramePr>
        <p:xfrm>
          <a:off x="849311" y="3745735"/>
          <a:ext cx="7219863" cy="792508"/>
        </p:xfrm>
        <a:graphic>
          <a:graphicData uri="http://schemas.openxmlformats.org/drawingml/2006/table">
            <a:tbl>
              <a:tblPr/>
              <a:tblGrid>
                <a:gridCol w="1354980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1354980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382372166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2190923866"/>
                    </a:ext>
                  </a:extLst>
                </a:gridCol>
              </a:tblGrid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1111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93617"/>
                  </a:ext>
                </a:extLst>
              </a:tr>
            </a:tbl>
          </a:graphicData>
        </a:graphic>
      </p:graphicFrame>
      <p:graphicFrame>
        <p:nvGraphicFramePr>
          <p:cNvPr id="11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248493"/>
              </p:ext>
            </p:extLst>
          </p:nvPr>
        </p:nvGraphicFramePr>
        <p:xfrm>
          <a:off x="849311" y="3745735"/>
          <a:ext cx="7219863" cy="792508"/>
        </p:xfrm>
        <a:graphic>
          <a:graphicData uri="http://schemas.openxmlformats.org/drawingml/2006/table">
            <a:tbl>
              <a:tblPr/>
              <a:tblGrid>
                <a:gridCol w="1354980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1354980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382372166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2190923866"/>
                    </a:ext>
                  </a:extLst>
                </a:gridCol>
              </a:tblGrid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0111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93617"/>
                  </a:ext>
                </a:extLst>
              </a:tr>
            </a:tbl>
          </a:graphicData>
        </a:graphic>
      </p:graphicFrame>
      <p:graphicFrame>
        <p:nvGraphicFramePr>
          <p:cNvPr id="13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711121"/>
              </p:ext>
            </p:extLst>
          </p:nvPr>
        </p:nvGraphicFramePr>
        <p:xfrm>
          <a:off x="849310" y="5359918"/>
          <a:ext cx="7219863" cy="792508"/>
        </p:xfrm>
        <a:graphic>
          <a:graphicData uri="http://schemas.openxmlformats.org/drawingml/2006/table">
            <a:tbl>
              <a:tblPr/>
              <a:tblGrid>
                <a:gridCol w="1354980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1354980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3823721664"/>
                    </a:ext>
                  </a:extLst>
                </a:gridCol>
                <a:gridCol w="1503301">
                  <a:extLst>
                    <a:ext uri="{9D8B030D-6E8A-4147-A177-3AD203B41FA5}">
                      <a16:colId xmlns:a16="http://schemas.microsoft.com/office/drawing/2014/main" val="2190923866"/>
                    </a:ext>
                  </a:extLst>
                </a:gridCol>
              </a:tblGrid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93617"/>
                  </a:ext>
                </a:extLst>
              </a:tr>
              <a:tr h="3409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0101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270405"/>
                  </a:ext>
                </a:extLst>
              </a:tr>
            </a:tbl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66410" y="3178402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 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0001 0010 0111 0001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66410" y="4836698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 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8A25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E827D9A5-1B1C-C391-88AB-3D9993165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463" y="2251747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桁が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進法の一桁に対応</a:t>
            </a: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E30FB1CA-A95A-471D-326F-BE8452BC2180}"/>
              </a:ext>
            </a:extLst>
          </p:cNvPr>
          <p:cNvSpPr/>
          <p:nvPr/>
        </p:nvSpPr>
        <p:spPr>
          <a:xfrm>
            <a:off x="8224681" y="5594384"/>
            <a:ext cx="692899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60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6</a:t>
            </a:fld>
            <a:endParaRPr kumimoji="0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875397" y="291657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進法への変換の問題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47F364D9-553F-BC39-93CA-A2717A204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400060"/>
              </p:ext>
            </p:extLst>
          </p:nvPr>
        </p:nvGraphicFramePr>
        <p:xfrm>
          <a:off x="552526" y="4093256"/>
          <a:ext cx="7619999" cy="242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8690">
                  <a:extLst>
                    <a:ext uri="{9D8B030D-6E8A-4147-A177-3AD203B41FA5}">
                      <a16:colId xmlns:a16="http://schemas.microsoft.com/office/drawing/2014/main" val="650627813"/>
                    </a:ext>
                  </a:extLst>
                </a:gridCol>
                <a:gridCol w="694944">
                  <a:extLst>
                    <a:ext uri="{9D8B030D-6E8A-4147-A177-3AD203B41FA5}">
                      <a16:colId xmlns:a16="http://schemas.microsoft.com/office/drawing/2014/main" val="3977995599"/>
                    </a:ext>
                  </a:extLst>
                </a:gridCol>
                <a:gridCol w="4606365">
                  <a:extLst>
                    <a:ext uri="{9D8B030D-6E8A-4147-A177-3AD203B41FA5}">
                      <a16:colId xmlns:a16="http://schemas.microsoft.com/office/drawing/2014/main" val="2576273831"/>
                    </a:ext>
                  </a:extLst>
                </a:gridCol>
              </a:tblGrid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E(16)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453842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4B(16)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406609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A3C(16)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60726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7E76E8-BA67-3925-E08F-BC34BD7C42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272590"/>
              </p:ext>
            </p:extLst>
          </p:nvPr>
        </p:nvGraphicFramePr>
        <p:xfrm>
          <a:off x="552527" y="1216025"/>
          <a:ext cx="7351772" cy="242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718">
                  <a:extLst>
                    <a:ext uri="{9D8B030D-6E8A-4147-A177-3AD203B41FA5}">
                      <a16:colId xmlns:a16="http://schemas.microsoft.com/office/drawing/2014/main" val="650627813"/>
                    </a:ext>
                  </a:extLst>
                </a:gridCol>
                <a:gridCol w="1056899">
                  <a:extLst>
                    <a:ext uri="{9D8B030D-6E8A-4147-A177-3AD203B41FA5}">
                      <a16:colId xmlns:a16="http://schemas.microsoft.com/office/drawing/2014/main" val="3977995599"/>
                    </a:ext>
                  </a:extLst>
                </a:gridCol>
                <a:gridCol w="2911155">
                  <a:extLst>
                    <a:ext uri="{9D8B030D-6E8A-4147-A177-3AD203B41FA5}">
                      <a16:colId xmlns:a16="http://schemas.microsoft.com/office/drawing/2014/main" val="2576273831"/>
                    </a:ext>
                  </a:extLst>
                </a:gridCol>
              </a:tblGrid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1101(2)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453842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111011(2)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406609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1010010111(2)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60726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6BB86B-D5A8-7CFE-7E82-5971F671554A}"/>
              </a:ext>
            </a:extLst>
          </p:cNvPr>
          <p:cNvSpPr txBox="1"/>
          <p:nvPr/>
        </p:nvSpPr>
        <p:spPr>
          <a:xfrm>
            <a:off x="5206771" y="837170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0FE970-B7F0-DCA0-3104-7A44EC366E99}"/>
              </a:ext>
            </a:extLst>
          </p:cNvPr>
          <p:cNvSpPr txBox="1"/>
          <p:nvPr/>
        </p:nvSpPr>
        <p:spPr>
          <a:xfrm>
            <a:off x="3317798" y="3758461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596AF67B-6BDE-FC3B-893B-15FB1640F3E7}"/>
              </a:ext>
            </a:extLst>
          </p:cNvPr>
          <p:cNvSpPr/>
          <p:nvPr/>
        </p:nvSpPr>
        <p:spPr>
          <a:xfrm rot="7629658">
            <a:off x="8338575" y="5556910"/>
            <a:ext cx="692899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86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7</a:t>
            </a:fld>
            <a:endParaRPr kumimoji="0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849313" y="3865807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01047" y="322085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進法の活用</a:t>
            </a:r>
          </a:p>
        </p:txBody>
      </p:sp>
      <p:graphicFrame>
        <p:nvGraphicFramePr>
          <p:cNvPr id="10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35956"/>
              </p:ext>
            </p:extLst>
          </p:nvPr>
        </p:nvGraphicFramePr>
        <p:xfrm>
          <a:off x="552989" y="4537393"/>
          <a:ext cx="7468058" cy="579134"/>
        </p:xfrm>
        <a:graphic>
          <a:graphicData uri="http://schemas.openxmlformats.org/drawingml/2006/table">
            <a:tbl>
              <a:tblPr/>
              <a:tblGrid>
                <a:gridCol w="1770132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1770132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963897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963897">
                  <a:extLst>
                    <a:ext uri="{9D8B030D-6E8A-4147-A177-3AD203B41FA5}">
                      <a16:colId xmlns:a16="http://schemas.microsoft.com/office/drawing/2014/main" val="3823721664"/>
                    </a:ext>
                  </a:extLst>
                </a:gridCol>
              </a:tblGrid>
              <a:tr h="2378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1010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</a:tbl>
          </a:graphicData>
        </a:graphic>
      </p:graphicFrame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52989" y="5525523"/>
            <a:ext cx="784286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進法から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進法に変換する場合、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いったん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進法に変換した方が楽かも</a:t>
            </a:r>
          </a:p>
        </p:txBody>
      </p:sp>
      <p:graphicFrame>
        <p:nvGraphicFramePr>
          <p:cNvPr id="17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91849"/>
              </p:ext>
            </p:extLst>
          </p:nvPr>
        </p:nvGraphicFramePr>
        <p:xfrm>
          <a:off x="552989" y="1862425"/>
          <a:ext cx="7468058" cy="585056"/>
        </p:xfrm>
        <a:graphic>
          <a:graphicData uri="http://schemas.openxmlformats.org/drawingml/2006/table">
            <a:tbl>
              <a:tblPr/>
              <a:tblGrid>
                <a:gridCol w="1770132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5697926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</a:tblGrid>
              <a:tr h="585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680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</a:tbl>
          </a:graphicData>
        </a:graphic>
      </p:graphicFrame>
      <p:sp>
        <p:nvSpPr>
          <p:cNvPr id="5" name="上矢印 4"/>
          <p:cNvSpPr/>
          <p:nvPr/>
        </p:nvSpPr>
        <p:spPr>
          <a:xfrm rot="10800000">
            <a:off x="1033463" y="2543352"/>
            <a:ext cx="352926" cy="184453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0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306537"/>
              </p:ext>
            </p:extLst>
          </p:nvPr>
        </p:nvGraphicFramePr>
        <p:xfrm>
          <a:off x="552989" y="3090317"/>
          <a:ext cx="7468058" cy="585056"/>
        </p:xfrm>
        <a:graphic>
          <a:graphicData uri="http://schemas.openxmlformats.org/drawingml/2006/table">
            <a:tbl>
              <a:tblPr/>
              <a:tblGrid>
                <a:gridCol w="1770132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5697926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</a:tblGrid>
              <a:tr h="585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手間がかかる</a:t>
                      </a:r>
                      <a:endParaRPr kumimoji="1" lang="en-US" altLang="ja-JP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</a:tbl>
          </a:graphicData>
        </a:graphic>
      </p:graphicFrame>
      <p:graphicFrame>
        <p:nvGraphicFramePr>
          <p:cNvPr id="21" name="Group 2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845418"/>
              </p:ext>
            </p:extLst>
          </p:nvPr>
        </p:nvGraphicFramePr>
        <p:xfrm>
          <a:off x="552989" y="3104272"/>
          <a:ext cx="7468058" cy="585056"/>
        </p:xfrm>
        <a:graphic>
          <a:graphicData uri="http://schemas.openxmlformats.org/drawingml/2006/table">
            <a:tbl>
              <a:tblPr/>
              <a:tblGrid>
                <a:gridCol w="1770132">
                  <a:extLst>
                    <a:ext uri="{9D8B030D-6E8A-4147-A177-3AD203B41FA5}">
                      <a16:colId xmlns:a16="http://schemas.microsoft.com/office/drawing/2014/main" val="1389072161"/>
                    </a:ext>
                  </a:extLst>
                </a:gridCol>
                <a:gridCol w="1770132">
                  <a:extLst>
                    <a:ext uri="{9D8B030D-6E8A-4147-A177-3AD203B41FA5}">
                      <a16:colId xmlns:a16="http://schemas.microsoft.com/office/drawing/2014/main" val="2021867134"/>
                    </a:ext>
                  </a:extLst>
                </a:gridCol>
                <a:gridCol w="1963897">
                  <a:extLst>
                    <a:ext uri="{9D8B030D-6E8A-4147-A177-3AD203B41FA5}">
                      <a16:colId xmlns:a16="http://schemas.microsoft.com/office/drawing/2014/main" val="896046051"/>
                    </a:ext>
                  </a:extLst>
                </a:gridCol>
                <a:gridCol w="1963897">
                  <a:extLst>
                    <a:ext uri="{9D8B030D-6E8A-4147-A177-3AD203B41FA5}">
                      <a16:colId xmlns:a16="http://schemas.microsoft.com/office/drawing/2014/main" val="3823721664"/>
                    </a:ext>
                  </a:extLst>
                </a:gridCol>
              </a:tblGrid>
              <a:tr h="585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16</a:t>
                      </a:r>
                      <a:r>
                        <a:rPr kumimoji="1" lang="ja-JP" altLang="en-US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進法</a:t>
                      </a:r>
                      <a:endParaRPr kumimoji="1" lang="en-US" altLang="ja-JP" sz="3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937870"/>
                  </a:ext>
                </a:extLst>
              </a:tr>
            </a:tbl>
          </a:graphicData>
        </a:graphic>
      </p:graphicFrame>
      <p:sp>
        <p:nvSpPr>
          <p:cNvPr id="2" name="Text Box 2">
            <a:extLst>
              <a:ext uri="{FF2B5EF4-FFF2-40B4-BE49-F238E27FC236}">
                <a16:creationId xmlns:a16="http://schemas.microsoft.com/office/drawing/2014/main" id="{499B83CB-8850-8357-54BE-85D912CEA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641" y="1096070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 → 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C24083C8-DB76-2244-60D6-60E076AD745A}"/>
              </a:ext>
            </a:extLst>
          </p:cNvPr>
          <p:cNvSpPr/>
          <p:nvPr/>
        </p:nvSpPr>
        <p:spPr>
          <a:xfrm>
            <a:off x="8298786" y="5669852"/>
            <a:ext cx="692899" cy="7694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86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318250" y="6443345"/>
            <a:ext cx="2133600" cy="476250"/>
          </a:xfrm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FD852FE-D9F3-41EC-BD3F-5FEED1B257D1}" type="slidenum">
              <a:rPr kumimoji="0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8</a:t>
            </a:fld>
            <a:endParaRPr kumimoji="0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フローチャート: 和接合 6"/>
          <p:cNvSpPr/>
          <p:nvPr/>
        </p:nvSpPr>
        <p:spPr>
          <a:xfrm>
            <a:off x="8395855" y="399012"/>
            <a:ext cx="249381" cy="230832"/>
          </a:xfrm>
          <a:prstGeom prst="flowChartSummingJunc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84299" y="240765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進法への変換の問題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7E76E8-BA67-3925-E08F-BC34BD7C42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334085"/>
              </p:ext>
            </p:extLst>
          </p:nvPr>
        </p:nvGraphicFramePr>
        <p:xfrm>
          <a:off x="552526" y="1453769"/>
          <a:ext cx="8092709" cy="2425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6063">
                  <a:extLst>
                    <a:ext uri="{9D8B030D-6E8A-4147-A177-3AD203B41FA5}">
                      <a16:colId xmlns:a16="http://schemas.microsoft.com/office/drawing/2014/main" val="650627813"/>
                    </a:ext>
                  </a:extLst>
                </a:gridCol>
                <a:gridCol w="814647">
                  <a:extLst>
                    <a:ext uri="{9D8B030D-6E8A-4147-A177-3AD203B41FA5}">
                      <a16:colId xmlns:a16="http://schemas.microsoft.com/office/drawing/2014/main" val="3977995599"/>
                    </a:ext>
                  </a:extLst>
                </a:gridCol>
                <a:gridCol w="4571999">
                  <a:extLst>
                    <a:ext uri="{9D8B030D-6E8A-4147-A177-3AD203B41FA5}">
                      <a16:colId xmlns:a16="http://schemas.microsoft.com/office/drawing/2014/main" val="2576273831"/>
                    </a:ext>
                  </a:extLst>
                </a:gridCol>
              </a:tblGrid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18(10)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1453842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230(10)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0406609"/>
                  </a:ext>
                </a:extLst>
              </a:tr>
              <a:tr h="808397">
                <a:tc>
                  <a:txBody>
                    <a:bodyPr/>
                    <a:lstStyle/>
                    <a:p>
                      <a:r>
                        <a:rPr kumimoji="1" lang="en-US" altLang="ja-JP" sz="32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406(10)</a:t>
                      </a:r>
                      <a:endParaRPr kumimoji="1" lang="ja-JP" altLang="en-US" sz="32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→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260726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6BB86B-D5A8-7CFE-7E82-5971F671554A}"/>
              </a:ext>
            </a:extLst>
          </p:cNvPr>
          <p:cNvSpPr txBox="1"/>
          <p:nvPr/>
        </p:nvSpPr>
        <p:spPr>
          <a:xfrm>
            <a:off x="5206771" y="1074914"/>
            <a:ext cx="1957137" cy="52322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進法</a:t>
            </a:r>
          </a:p>
        </p:txBody>
      </p:sp>
    </p:spTree>
    <p:extLst>
      <p:ext uri="{BB962C8B-B14F-4D97-AF65-F5344CB8AC3E}">
        <p14:creationId xmlns:p14="http://schemas.microsoft.com/office/powerpoint/2010/main" val="380569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4225</TotalTime>
  <Words>479</Words>
  <Application>Microsoft Office PowerPoint</Application>
  <PresentationFormat>画面に合わせる (4:3)</PresentationFormat>
  <Paragraphs>219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gohome8</dc:creator>
  <cp:lastModifiedBy>Ota Go</cp:lastModifiedBy>
  <cp:revision>196</cp:revision>
  <cp:lastPrinted>2024-06-09T03:02:53Z</cp:lastPrinted>
  <dcterms:created xsi:type="dcterms:W3CDTF">2020-03-25T21:52:07Z</dcterms:created>
  <dcterms:modified xsi:type="dcterms:W3CDTF">2024-06-09T03:04:12Z</dcterms:modified>
</cp:coreProperties>
</file>