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3" ContentType="audio/mpeg"/>
  <Default Extension="png" ContentType="image/png"/>
  <Default Extension="rels" ContentType="application/vnd.openxmlformats-package.relationships+xml"/>
  <Default Extension="wav" ContentType="audio/x-wav"/>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Lst>
  <p:notesMasterIdLst>
    <p:notesMasterId r:id="rId43"/>
  </p:notesMasterIdLst>
  <p:sldIdLst>
    <p:sldId id="531" r:id="rId5"/>
    <p:sldId id="508" r:id="rId6"/>
    <p:sldId id="544" r:id="rId7"/>
    <p:sldId id="510" r:id="rId8"/>
    <p:sldId id="490" r:id="rId9"/>
    <p:sldId id="277" r:id="rId10"/>
    <p:sldId id="399" r:id="rId11"/>
    <p:sldId id="398" r:id="rId12"/>
    <p:sldId id="512" r:id="rId13"/>
    <p:sldId id="514" r:id="rId14"/>
    <p:sldId id="515" r:id="rId15"/>
    <p:sldId id="275" r:id="rId16"/>
    <p:sldId id="519" r:id="rId17"/>
    <p:sldId id="545" r:id="rId18"/>
    <p:sldId id="546" r:id="rId19"/>
    <p:sldId id="547" r:id="rId20"/>
    <p:sldId id="548" r:id="rId21"/>
    <p:sldId id="553" r:id="rId22"/>
    <p:sldId id="264" r:id="rId23"/>
    <p:sldId id="259" r:id="rId24"/>
    <p:sldId id="265" r:id="rId25"/>
    <p:sldId id="554" r:id="rId26"/>
    <p:sldId id="555" r:id="rId27"/>
    <p:sldId id="556" r:id="rId28"/>
    <p:sldId id="549" r:id="rId29"/>
    <p:sldId id="256" r:id="rId30"/>
    <p:sldId id="286" r:id="rId31"/>
    <p:sldId id="268" r:id="rId32"/>
    <p:sldId id="271" r:id="rId33"/>
    <p:sldId id="273" r:id="rId34"/>
    <p:sldId id="272" r:id="rId35"/>
    <p:sldId id="551" r:id="rId36"/>
    <p:sldId id="274" r:id="rId37"/>
    <p:sldId id="278" r:id="rId38"/>
    <p:sldId id="270" r:id="rId39"/>
    <p:sldId id="552" r:id="rId40"/>
    <p:sldId id="294" r:id="rId41"/>
    <p:sldId id="287" r:id="rId42"/>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3" d="100"/>
          <a:sy n="63" d="100"/>
        </p:scale>
        <p:origin x="112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B40743-5404-4ED4-8EF7-F070D8788BA7}" type="doc">
      <dgm:prSet loTypeId="urn:microsoft.com/office/officeart/2005/8/layout/orgChart1" loCatId="hierarchy" qsTypeId="urn:microsoft.com/office/officeart/2005/8/quickstyle/simple1" qsCatId="simple" csTypeId="urn:microsoft.com/office/officeart/2005/8/colors/colorful5" csCatId="colorful" phldr="1"/>
      <dgm:spPr/>
      <dgm:t>
        <a:bodyPr/>
        <a:lstStyle/>
        <a:p>
          <a:endParaRPr kumimoji="1" lang="ja-JP" altLang="en-US"/>
        </a:p>
      </dgm:t>
    </dgm:pt>
    <dgm:pt modelId="{6A16F4A2-44AC-4722-AC29-FD7F3961D35E}">
      <dgm:prSet phldrT="[テキスト]"/>
      <dgm:spPr/>
      <dgm:t>
        <a:bodyPr/>
        <a:lstStyle/>
        <a:p>
          <a:r>
            <a:rPr kumimoji="1" lang="ja-JP" altLang="en-US" dirty="0"/>
            <a:t>　</a:t>
          </a:r>
        </a:p>
      </dgm:t>
    </dgm:pt>
    <dgm:pt modelId="{A9BEF810-65A5-4D0C-8BDC-EA3530F63EBC}" type="parTrans" cxnId="{6FD73ABF-DD23-4329-AF1B-8ABE6BEF2E5D}">
      <dgm:prSet/>
      <dgm:spPr/>
      <dgm:t>
        <a:bodyPr/>
        <a:lstStyle/>
        <a:p>
          <a:endParaRPr kumimoji="1" lang="ja-JP" altLang="en-US"/>
        </a:p>
      </dgm:t>
    </dgm:pt>
    <dgm:pt modelId="{8DFBFF11-AD43-4DEA-837F-21912B190828}" type="sibTrans" cxnId="{6FD73ABF-DD23-4329-AF1B-8ABE6BEF2E5D}">
      <dgm:prSet/>
      <dgm:spPr/>
      <dgm:t>
        <a:bodyPr/>
        <a:lstStyle/>
        <a:p>
          <a:endParaRPr kumimoji="1" lang="ja-JP" altLang="en-US"/>
        </a:p>
      </dgm:t>
    </dgm:pt>
    <dgm:pt modelId="{18811A3A-6BB1-451A-8B2C-F407CCDE4948}" type="asst">
      <dgm:prSet phldrT="[テキスト]"/>
      <dgm:spPr/>
      <dgm:t>
        <a:bodyPr/>
        <a:lstStyle/>
        <a:p>
          <a:r>
            <a:rPr kumimoji="1" lang="ja-JP" altLang="en-US" dirty="0"/>
            <a:t>　</a:t>
          </a:r>
        </a:p>
      </dgm:t>
    </dgm:pt>
    <dgm:pt modelId="{C21CCE46-60B0-428B-A019-BD6E14430078}" type="parTrans" cxnId="{4ED808FD-162F-4518-B123-CCBD6A2898CF}">
      <dgm:prSet/>
      <dgm:spPr/>
      <dgm:t>
        <a:bodyPr/>
        <a:lstStyle/>
        <a:p>
          <a:endParaRPr kumimoji="1" lang="ja-JP" altLang="en-US"/>
        </a:p>
      </dgm:t>
    </dgm:pt>
    <dgm:pt modelId="{E20341E6-AA51-48BB-99A4-1871CD1B3F6A}" type="sibTrans" cxnId="{4ED808FD-162F-4518-B123-CCBD6A2898CF}">
      <dgm:prSet/>
      <dgm:spPr/>
      <dgm:t>
        <a:bodyPr/>
        <a:lstStyle/>
        <a:p>
          <a:endParaRPr kumimoji="1" lang="ja-JP" altLang="en-US"/>
        </a:p>
      </dgm:t>
    </dgm:pt>
    <dgm:pt modelId="{04A70E22-6CE3-4846-9E9C-048287677CF1}">
      <dgm:prSet phldrT="[テキスト]"/>
      <dgm:spPr/>
      <dgm:t>
        <a:bodyPr/>
        <a:lstStyle/>
        <a:p>
          <a:r>
            <a:rPr kumimoji="1" lang="ja-JP" altLang="en-US" dirty="0"/>
            <a:t>　</a:t>
          </a:r>
        </a:p>
      </dgm:t>
    </dgm:pt>
    <dgm:pt modelId="{13A5EE23-F07F-4EF2-AADC-1342A9FAE23F}" type="parTrans" cxnId="{E240BC78-5989-495B-9DB9-20D5A349FB30}">
      <dgm:prSet/>
      <dgm:spPr/>
      <dgm:t>
        <a:bodyPr/>
        <a:lstStyle/>
        <a:p>
          <a:endParaRPr kumimoji="1" lang="ja-JP" altLang="en-US"/>
        </a:p>
      </dgm:t>
    </dgm:pt>
    <dgm:pt modelId="{B36275CD-2FC8-4E13-8765-12EF4A7B0C8F}" type="sibTrans" cxnId="{E240BC78-5989-495B-9DB9-20D5A349FB30}">
      <dgm:prSet/>
      <dgm:spPr/>
      <dgm:t>
        <a:bodyPr/>
        <a:lstStyle/>
        <a:p>
          <a:endParaRPr kumimoji="1" lang="ja-JP" altLang="en-US"/>
        </a:p>
      </dgm:t>
    </dgm:pt>
    <dgm:pt modelId="{8480ACAA-4FB0-4595-B19F-8D6F6DDF0537}">
      <dgm:prSet phldrT="[テキスト]"/>
      <dgm:spPr/>
      <dgm:t>
        <a:bodyPr/>
        <a:lstStyle/>
        <a:p>
          <a:r>
            <a:rPr kumimoji="1" lang="ja-JP" altLang="en-US" dirty="0"/>
            <a:t>　</a:t>
          </a:r>
        </a:p>
      </dgm:t>
    </dgm:pt>
    <dgm:pt modelId="{901BFFC1-2422-4467-B203-726BAF70A6CB}" type="parTrans" cxnId="{75BC79D9-DA00-45C0-A727-8A1A32EB1A9B}">
      <dgm:prSet/>
      <dgm:spPr/>
      <dgm:t>
        <a:bodyPr/>
        <a:lstStyle/>
        <a:p>
          <a:endParaRPr kumimoji="1" lang="ja-JP" altLang="en-US"/>
        </a:p>
      </dgm:t>
    </dgm:pt>
    <dgm:pt modelId="{341C57AF-B31F-44B9-86E6-CEAD272F1E39}" type="sibTrans" cxnId="{75BC79D9-DA00-45C0-A727-8A1A32EB1A9B}">
      <dgm:prSet/>
      <dgm:spPr/>
      <dgm:t>
        <a:bodyPr/>
        <a:lstStyle/>
        <a:p>
          <a:endParaRPr kumimoji="1" lang="ja-JP" altLang="en-US"/>
        </a:p>
      </dgm:t>
    </dgm:pt>
    <dgm:pt modelId="{42108248-0BD1-4DD9-82D9-9CABC260808E}">
      <dgm:prSet phldrT="[テキスト]"/>
      <dgm:spPr/>
      <dgm:t>
        <a:bodyPr/>
        <a:lstStyle/>
        <a:p>
          <a:r>
            <a:rPr kumimoji="1" lang="ja-JP" altLang="en-US" dirty="0"/>
            <a:t>　</a:t>
          </a:r>
        </a:p>
      </dgm:t>
    </dgm:pt>
    <dgm:pt modelId="{CA567590-4139-49D8-A6B8-EA497DB3670C}" type="parTrans" cxnId="{1BD90974-8728-4A13-8203-86DC45B2E6D9}">
      <dgm:prSet/>
      <dgm:spPr/>
      <dgm:t>
        <a:bodyPr/>
        <a:lstStyle/>
        <a:p>
          <a:endParaRPr kumimoji="1" lang="ja-JP" altLang="en-US"/>
        </a:p>
      </dgm:t>
    </dgm:pt>
    <dgm:pt modelId="{15C14FA5-91BE-4C0E-80CE-76CFA5E80FE3}" type="sibTrans" cxnId="{1BD90974-8728-4A13-8203-86DC45B2E6D9}">
      <dgm:prSet/>
      <dgm:spPr/>
      <dgm:t>
        <a:bodyPr/>
        <a:lstStyle/>
        <a:p>
          <a:endParaRPr kumimoji="1" lang="ja-JP" altLang="en-US"/>
        </a:p>
      </dgm:t>
    </dgm:pt>
    <dgm:pt modelId="{E1B5EC5B-99C0-4F2D-8C7D-A4F4CE20B681}" type="pres">
      <dgm:prSet presAssocID="{D5B40743-5404-4ED4-8EF7-F070D8788BA7}" presName="hierChild1" presStyleCnt="0">
        <dgm:presLayoutVars>
          <dgm:orgChart val="1"/>
          <dgm:chPref val="1"/>
          <dgm:dir/>
          <dgm:animOne val="branch"/>
          <dgm:animLvl val="lvl"/>
          <dgm:resizeHandles/>
        </dgm:presLayoutVars>
      </dgm:prSet>
      <dgm:spPr/>
    </dgm:pt>
    <dgm:pt modelId="{3986E262-EF03-4398-994B-DC1F0A48C3A7}" type="pres">
      <dgm:prSet presAssocID="{6A16F4A2-44AC-4722-AC29-FD7F3961D35E}" presName="hierRoot1" presStyleCnt="0">
        <dgm:presLayoutVars>
          <dgm:hierBranch val="init"/>
        </dgm:presLayoutVars>
      </dgm:prSet>
      <dgm:spPr/>
    </dgm:pt>
    <dgm:pt modelId="{D24D48D0-8F76-469B-9DDF-7C23605EA393}" type="pres">
      <dgm:prSet presAssocID="{6A16F4A2-44AC-4722-AC29-FD7F3961D35E}" presName="rootComposite1" presStyleCnt="0"/>
      <dgm:spPr/>
    </dgm:pt>
    <dgm:pt modelId="{6B76BD5D-7056-4206-83A9-F4982A0986EC}" type="pres">
      <dgm:prSet presAssocID="{6A16F4A2-44AC-4722-AC29-FD7F3961D35E}" presName="rootText1" presStyleLbl="node0" presStyleIdx="0" presStyleCnt="1">
        <dgm:presLayoutVars>
          <dgm:chPref val="3"/>
        </dgm:presLayoutVars>
      </dgm:prSet>
      <dgm:spPr/>
    </dgm:pt>
    <dgm:pt modelId="{58D665B7-3319-4754-9A29-0C338CD136EB}" type="pres">
      <dgm:prSet presAssocID="{6A16F4A2-44AC-4722-AC29-FD7F3961D35E}" presName="rootConnector1" presStyleLbl="node1" presStyleIdx="0" presStyleCnt="0"/>
      <dgm:spPr/>
    </dgm:pt>
    <dgm:pt modelId="{B388A461-A0BD-482F-A5AF-1992A53C396F}" type="pres">
      <dgm:prSet presAssocID="{6A16F4A2-44AC-4722-AC29-FD7F3961D35E}" presName="hierChild2" presStyleCnt="0"/>
      <dgm:spPr/>
    </dgm:pt>
    <dgm:pt modelId="{A46214C0-3E82-4451-A2ED-DFD72F231917}" type="pres">
      <dgm:prSet presAssocID="{13A5EE23-F07F-4EF2-AADC-1342A9FAE23F}" presName="Name37" presStyleLbl="parChTrans1D2" presStyleIdx="0" presStyleCnt="4"/>
      <dgm:spPr/>
    </dgm:pt>
    <dgm:pt modelId="{718B9503-4E28-4A5E-BEF6-3A49B4A1EBDD}" type="pres">
      <dgm:prSet presAssocID="{04A70E22-6CE3-4846-9E9C-048287677CF1}" presName="hierRoot2" presStyleCnt="0">
        <dgm:presLayoutVars>
          <dgm:hierBranch val="init"/>
        </dgm:presLayoutVars>
      </dgm:prSet>
      <dgm:spPr/>
    </dgm:pt>
    <dgm:pt modelId="{1249B599-8F70-4E05-95A0-A05C6E136566}" type="pres">
      <dgm:prSet presAssocID="{04A70E22-6CE3-4846-9E9C-048287677CF1}" presName="rootComposite" presStyleCnt="0"/>
      <dgm:spPr/>
    </dgm:pt>
    <dgm:pt modelId="{F1A45577-1443-48EF-B8A3-285705DCAD15}" type="pres">
      <dgm:prSet presAssocID="{04A70E22-6CE3-4846-9E9C-048287677CF1}" presName="rootText" presStyleLbl="node2" presStyleIdx="0" presStyleCnt="3">
        <dgm:presLayoutVars>
          <dgm:chPref val="3"/>
        </dgm:presLayoutVars>
      </dgm:prSet>
      <dgm:spPr/>
    </dgm:pt>
    <dgm:pt modelId="{464837DB-477B-49F8-BB58-3B70F7C9D08F}" type="pres">
      <dgm:prSet presAssocID="{04A70E22-6CE3-4846-9E9C-048287677CF1}" presName="rootConnector" presStyleLbl="node2" presStyleIdx="0" presStyleCnt="3"/>
      <dgm:spPr/>
    </dgm:pt>
    <dgm:pt modelId="{6A5F454B-FA54-4318-A87A-3872B980CB1A}" type="pres">
      <dgm:prSet presAssocID="{04A70E22-6CE3-4846-9E9C-048287677CF1}" presName="hierChild4" presStyleCnt="0"/>
      <dgm:spPr/>
    </dgm:pt>
    <dgm:pt modelId="{3A2501C8-41D9-4C11-9A2F-AEBEE510294A}" type="pres">
      <dgm:prSet presAssocID="{04A70E22-6CE3-4846-9E9C-048287677CF1}" presName="hierChild5" presStyleCnt="0"/>
      <dgm:spPr/>
    </dgm:pt>
    <dgm:pt modelId="{3D5951EC-87EB-4372-B4FE-D259A8C48001}" type="pres">
      <dgm:prSet presAssocID="{901BFFC1-2422-4467-B203-726BAF70A6CB}" presName="Name37" presStyleLbl="parChTrans1D2" presStyleIdx="1" presStyleCnt="4"/>
      <dgm:spPr/>
    </dgm:pt>
    <dgm:pt modelId="{731D742A-2C69-49AB-984D-6501D96D9DCA}" type="pres">
      <dgm:prSet presAssocID="{8480ACAA-4FB0-4595-B19F-8D6F6DDF0537}" presName="hierRoot2" presStyleCnt="0">
        <dgm:presLayoutVars>
          <dgm:hierBranch val="init"/>
        </dgm:presLayoutVars>
      </dgm:prSet>
      <dgm:spPr/>
    </dgm:pt>
    <dgm:pt modelId="{B17AD474-6FA2-4F75-83EA-16B7D60E21CE}" type="pres">
      <dgm:prSet presAssocID="{8480ACAA-4FB0-4595-B19F-8D6F6DDF0537}" presName="rootComposite" presStyleCnt="0"/>
      <dgm:spPr/>
    </dgm:pt>
    <dgm:pt modelId="{3076BA80-4E86-4E60-AC02-533ACF27F777}" type="pres">
      <dgm:prSet presAssocID="{8480ACAA-4FB0-4595-B19F-8D6F6DDF0537}" presName="rootText" presStyleLbl="node2" presStyleIdx="1" presStyleCnt="3">
        <dgm:presLayoutVars>
          <dgm:chPref val="3"/>
        </dgm:presLayoutVars>
      </dgm:prSet>
      <dgm:spPr/>
    </dgm:pt>
    <dgm:pt modelId="{A3827AD5-7C09-42A4-B8C5-0B7C5965ED75}" type="pres">
      <dgm:prSet presAssocID="{8480ACAA-4FB0-4595-B19F-8D6F6DDF0537}" presName="rootConnector" presStyleLbl="node2" presStyleIdx="1" presStyleCnt="3"/>
      <dgm:spPr/>
    </dgm:pt>
    <dgm:pt modelId="{30B5BEA3-CC8C-468C-BA95-779DDD5D31C0}" type="pres">
      <dgm:prSet presAssocID="{8480ACAA-4FB0-4595-B19F-8D6F6DDF0537}" presName="hierChild4" presStyleCnt="0"/>
      <dgm:spPr/>
    </dgm:pt>
    <dgm:pt modelId="{40B5CD73-3C92-48EC-80D8-D0EA1121AD70}" type="pres">
      <dgm:prSet presAssocID="{8480ACAA-4FB0-4595-B19F-8D6F6DDF0537}" presName="hierChild5" presStyleCnt="0"/>
      <dgm:spPr/>
    </dgm:pt>
    <dgm:pt modelId="{12355E92-CC99-47B7-B83E-7C1074644C57}" type="pres">
      <dgm:prSet presAssocID="{CA567590-4139-49D8-A6B8-EA497DB3670C}" presName="Name37" presStyleLbl="parChTrans1D2" presStyleIdx="2" presStyleCnt="4"/>
      <dgm:spPr/>
    </dgm:pt>
    <dgm:pt modelId="{350F29E2-ECFB-4554-8480-C6646466EACA}" type="pres">
      <dgm:prSet presAssocID="{42108248-0BD1-4DD9-82D9-9CABC260808E}" presName="hierRoot2" presStyleCnt="0">
        <dgm:presLayoutVars>
          <dgm:hierBranch val="init"/>
        </dgm:presLayoutVars>
      </dgm:prSet>
      <dgm:spPr/>
    </dgm:pt>
    <dgm:pt modelId="{D722E668-7581-4C78-8EDD-97454997297B}" type="pres">
      <dgm:prSet presAssocID="{42108248-0BD1-4DD9-82D9-9CABC260808E}" presName="rootComposite" presStyleCnt="0"/>
      <dgm:spPr/>
    </dgm:pt>
    <dgm:pt modelId="{C1AD5462-C532-4817-A170-EAA62D77298F}" type="pres">
      <dgm:prSet presAssocID="{42108248-0BD1-4DD9-82D9-9CABC260808E}" presName="rootText" presStyleLbl="node2" presStyleIdx="2" presStyleCnt="3">
        <dgm:presLayoutVars>
          <dgm:chPref val="3"/>
        </dgm:presLayoutVars>
      </dgm:prSet>
      <dgm:spPr/>
    </dgm:pt>
    <dgm:pt modelId="{2E580E5C-01C3-42CC-931B-0746560DA9EF}" type="pres">
      <dgm:prSet presAssocID="{42108248-0BD1-4DD9-82D9-9CABC260808E}" presName="rootConnector" presStyleLbl="node2" presStyleIdx="2" presStyleCnt="3"/>
      <dgm:spPr/>
    </dgm:pt>
    <dgm:pt modelId="{84956357-D5A2-46E3-BE34-66D1947B992B}" type="pres">
      <dgm:prSet presAssocID="{42108248-0BD1-4DD9-82D9-9CABC260808E}" presName="hierChild4" presStyleCnt="0"/>
      <dgm:spPr/>
    </dgm:pt>
    <dgm:pt modelId="{C58A5339-6A42-437A-991A-5CD4A7E3A0A8}" type="pres">
      <dgm:prSet presAssocID="{42108248-0BD1-4DD9-82D9-9CABC260808E}" presName="hierChild5" presStyleCnt="0"/>
      <dgm:spPr/>
    </dgm:pt>
    <dgm:pt modelId="{0C0E4884-5EC5-4755-93FD-D71D4BE21E60}" type="pres">
      <dgm:prSet presAssocID="{6A16F4A2-44AC-4722-AC29-FD7F3961D35E}" presName="hierChild3" presStyleCnt="0"/>
      <dgm:spPr/>
    </dgm:pt>
    <dgm:pt modelId="{A000DEA5-071A-490D-A116-5FA26D0F19D8}" type="pres">
      <dgm:prSet presAssocID="{C21CCE46-60B0-428B-A019-BD6E14430078}" presName="Name111" presStyleLbl="parChTrans1D2" presStyleIdx="3" presStyleCnt="4"/>
      <dgm:spPr/>
    </dgm:pt>
    <dgm:pt modelId="{D02C5400-6EB6-499E-9DBB-531FD6B8B0EF}" type="pres">
      <dgm:prSet presAssocID="{18811A3A-6BB1-451A-8B2C-F407CCDE4948}" presName="hierRoot3" presStyleCnt="0">
        <dgm:presLayoutVars>
          <dgm:hierBranch val="init"/>
        </dgm:presLayoutVars>
      </dgm:prSet>
      <dgm:spPr/>
    </dgm:pt>
    <dgm:pt modelId="{BDFD40A8-8CE7-4A28-B36B-29BFC5DE0310}" type="pres">
      <dgm:prSet presAssocID="{18811A3A-6BB1-451A-8B2C-F407CCDE4948}" presName="rootComposite3" presStyleCnt="0"/>
      <dgm:spPr/>
    </dgm:pt>
    <dgm:pt modelId="{CEDAB296-8EA8-4FAD-9528-76B618C14D58}" type="pres">
      <dgm:prSet presAssocID="{18811A3A-6BB1-451A-8B2C-F407CCDE4948}" presName="rootText3" presStyleLbl="asst1" presStyleIdx="0" presStyleCnt="1" custLinFactNeighborX="492" custLinFactNeighborY="10957">
        <dgm:presLayoutVars>
          <dgm:chPref val="3"/>
        </dgm:presLayoutVars>
      </dgm:prSet>
      <dgm:spPr/>
    </dgm:pt>
    <dgm:pt modelId="{F7BF508A-89FA-41DC-A518-BDA70D393F11}" type="pres">
      <dgm:prSet presAssocID="{18811A3A-6BB1-451A-8B2C-F407CCDE4948}" presName="rootConnector3" presStyleLbl="asst1" presStyleIdx="0" presStyleCnt="1"/>
      <dgm:spPr/>
    </dgm:pt>
    <dgm:pt modelId="{15BBAD63-2450-4D7F-8C8B-BDF92D9505D5}" type="pres">
      <dgm:prSet presAssocID="{18811A3A-6BB1-451A-8B2C-F407CCDE4948}" presName="hierChild6" presStyleCnt="0"/>
      <dgm:spPr/>
    </dgm:pt>
    <dgm:pt modelId="{65CDFFE4-DA82-46E2-9D1D-766601796D56}" type="pres">
      <dgm:prSet presAssocID="{18811A3A-6BB1-451A-8B2C-F407CCDE4948}" presName="hierChild7" presStyleCnt="0"/>
      <dgm:spPr/>
    </dgm:pt>
  </dgm:ptLst>
  <dgm:cxnLst>
    <dgm:cxn modelId="{D7BAEF04-3425-429A-B11D-852D96D9D7CA}" type="presOf" srcId="{8480ACAA-4FB0-4595-B19F-8D6F6DDF0537}" destId="{A3827AD5-7C09-42A4-B8C5-0B7C5965ED75}" srcOrd="1" destOrd="0" presId="urn:microsoft.com/office/officeart/2005/8/layout/orgChart1"/>
    <dgm:cxn modelId="{F0FF983A-6C35-4782-B6D9-16E92C8D1E95}" type="presOf" srcId="{04A70E22-6CE3-4846-9E9C-048287677CF1}" destId="{F1A45577-1443-48EF-B8A3-285705DCAD15}" srcOrd="0" destOrd="0" presId="urn:microsoft.com/office/officeart/2005/8/layout/orgChart1"/>
    <dgm:cxn modelId="{BB15F73D-9320-4E48-872D-487147A2D179}" type="presOf" srcId="{6A16F4A2-44AC-4722-AC29-FD7F3961D35E}" destId="{58D665B7-3319-4754-9A29-0C338CD136EB}" srcOrd="1" destOrd="0" presId="urn:microsoft.com/office/officeart/2005/8/layout/orgChart1"/>
    <dgm:cxn modelId="{C66B013E-1A49-422A-8D5D-262734B7F55D}" type="presOf" srcId="{901BFFC1-2422-4467-B203-726BAF70A6CB}" destId="{3D5951EC-87EB-4372-B4FE-D259A8C48001}" srcOrd="0" destOrd="0" presId="urn:microsoft.com/office/officeart/2005/8/layout/orgChart1"/>
    <dgm:cxn modelId="{024CA66C-8A4D-4FC5-A384-234E67DE6196}" type="presOf" srcId="{42108248-0BD1-4DD9-82D9-9CABC260808E}" destId="{C1AD5462-C532-4817-A170-EAA62D77298F}" srcOrd="0" destOrd="0" presId="urn:microsoft.com/office/officeart/2005/8/layout/orgChart1"/>
    <dgm:cxn modelId="{1BD90974-8728-4A13-8203-86DC45B2E6D9}" srcId="{6A16F4A2-44AC-4722-AC29-FD7F3961D35E}" destId="{42108248-0BD1-4DD9-82D9-9CABC260808E}" srcOrd="3" destOrd="0" parTransId="{CA567590-4139-49D8-A6B8-EA497DB3670C}" sibTransId="{15C14FA5-91BE-4C0E-80CE-76CFA5E80FE3}"/>
    <dgm:cxn modelId="{1426BC76-8BC8-4C5C-98B4-6A88105AFD9B}" type="presOf" srcId="{CA567590-4139-49D8-A6B8-EA497DB3670C}" destId="{12355E92-CC99-47B7-B83E-7C1074644C57}" srcOrd="0" destOrd="0" presId="urn:microsoft.com/office/officeart/2005/8/layout/orgChart1"/>
    <dgm:cxn modelId="{E240BC78-5989-495B-9DB9-20D5A349FB30}" srcId="{6A16F4A2-44AC-4722-AC29-FD7F3961D35E}" destId="{04A70E22-6CE3-4846-9E9C-048287677CF1}" srcOrd="1" destOrd="0" parTransId="{13A5EE23-F07F-4EF2-AADC-1342A9FAE23F}" sibTransId="{B36275CD-2FC8-4E13-8765-12EF4A7B0C8F}"/>
    <dgm:cxn modelId="{54D1097C-5DFB-4ED4-95D8-9A28AB1D304B}" type="presOf" srcId="{18811A3A-6BB1-451A-8B2C-F407CCDE4948}" destId="{CEDAB296-8EA8-4FAD-9528-76B618C14D58}" srcOrd="0" destOrd="0" presId="urn:microsoft.com/office/officeart/2005/8/layout/orgChart1"/>
    <dgm:cxn modelId="{2BA1148E-B96B-4B8C-BDF6-2F4940961DFA}" type="presOf" srcId="{13A5EE23-F07F-4EF2-AADC-1342A9FAE23F}" destId="{A46214C0-3E82-4451-A2ED-DFD72F231917}" srcOrd="0" destOrd="0" presId="urn:microsoft.com/office/officeart/2005/8/layout/orgChart1"/>
    <dgm:cxn modelId="{A175ED90-1460-4B09-97D3-EC741F5DF14F}" type="presOf" srcId="{C21CCE46-60B0-428B-A019-BD6E14430078}" destId="{A000DEA5-071A-490D-A116-5FA26D0F19D8}" srcOrd="0" destOrd="0" presId="urn:microsoft.com/office/officeart/2005/8/layout/orgChart1"/>
    <dgm:cxn modelId="{BD731098-BB3B-4C5A-B419-98BCE94611B0}" type="presOf" srcId="{42108248-0BD1-4DD9-82D9-9CABC260808E}" destId="{2E580E5C-01C3-42CC-931B-0746560DA9EF}" srcOrd="1" destOrd="0" presId="urn:microsoft.com/office/officeart/2005/8/layout/orgChart1"/>
    <dgm:cxn modelId="{B981D8AA-9A4C-4098-8D70-50AD299AEAC4}" type="presOf" srcId="{D5B40743-5404-4ED4-8EF7-F070D8788BA7}" destId="{E1B5EC5B-99C0-4F2D-8C7D-A4F4CE20B681}" srcOrd="0" destOrd="0" presId="urn:microsoft.com/office/officeart/2005/8/layout/orgChart1"/>
    <dgm:cxn modelId="{D4108AB9-D963-4E7E-8455-759CF290A74E}" type="presOf" srcId="{18811A3A-6BB1-451A-8B2C-F407CCDE4948}" destId="{F7BF508A-89FA-41DC-A518-BDA70D393F11}" srcOrd="1" destOrd="0" presId="urn:microsoft.com/office/officeart/2005/8/layout/orgChart1"/>
    <dgm:cxn modelId="{6FD73ABF-DD23-4329-AF1B-8ABE6BEF2E5D}" srcId="{D5B40743-5404-4ED4-8EF7-F070D8788BA7}" destId="{6A16F4A2-44AC-4722-AC29-FD7F3961D35E}" srcOrd="0" destOrd="0" parTransId="{A9BEF810-65A5-4D0C-8BDC-EA3530F63EBC}" sibTransId="{8DFBFF11-AD43-4DEA-837F-21912B190828}"/>
    <dgm:cxn modelId="{C11E58CE-F4BA-4DDF-A5A9-286B4E6F1AD8}" type="presOf" srcId="{6A16F4A2-44AC-4722-AC29-FD7F3961D35E}" destId="{6B76BD5D-7056-4206-83A9-F4982A0986EC}" srcOrd="0" destOrd="0" presId="urn:microsoft.com/office/officeart/2005/8/layout/orgChart1"/>
    <dgm:cxn modelId="{75BC79D9-DA00-45C0-A727-8A1A32EB1A9B}" srcId="{6A16F4A2-44AC-4722-AC29-FD7F3961D35E}" destId="{8480ACAA-4FB0-4595-B19F-8D6F6DDF0537}" srcOrd="2" destOrd="0" parTransId="{901BFFC1-2422-4467-B203-726BAF70A6CB}" sibTransId="{341C57AF-B31F-44B9-86E6-CEAD272F1E39}"/>
    <dgm:cxn modelId="{19E7A2EF-ED47-46DC-B7B0-3CDCA476F69E}" type="presOf" srcId="{04A70E22-6CE3-4846-9E9C-048287677CF1}" destId="{464837DB-477B-49F8-BB58-3B70F7C9D08F}" srcOrd="1" destOrd="0" presId="urn:microsoft.com/office/officeart/2005/8/layout/orgChart1"/>
    <dgm:cxn modelId="{C1C9CFF6-6E05-4190-BD0A-77B967FC5B68}" type="presOf" srcId="{8480ACAA-4FB0-4595-B19F-8D6F6DDF0537}" destId="{3076BA80-4E86-4E60-AC02-533ACF27F777}" srcOrd="0" destOrd="0" presId="urn:microsoft.com/office/officeart/2005/8/layout/orgChart1"/>
    <dgm:cxn modelId="{4ED808FD-162F-4518-B123-CCBD6A2898CF}" srcId="{6A16F4A2-44AC-4722-AC29-FD7F3961D35E}" destId="{18811A3A-6BB1-451A-8B2C-F407CCDE4948}" srcOrd="0" destOrd="0" parTransId="{C21CCE46-60B0-428B-A019-BD6E14430078}" sibTransId="{E20341E6-AA51-48BB-99A4-1871CD1B3F6A}"/>
    <dgm:cxn modelId="{69BBB22B-91B6-45AD-853B-32A818EFF3ED}" type="presParOf" srcId="{E1B5EC5B-99C0-4F2D-8C7D-A4F4CE20B681}" destId="{3986E262-EF03-4398-994B-DC1F0A48C3A7}" srcOrd="0" destOrd="0" presId="urn:microsoft.com/office/officeart/2005/8/layout/orgChart1"/>
    <dgm:cxn modelId="{950BA692-45F1-4634-9A0F-943FA5621E88}" type="presParOf" srcId="{3986E262-EF03-4398-994B-DC1F0A48C3A7}" destId="{D24D48D0-8F76-469B-9DDF-7C23605EA393}" srcOrd="0" destOrd="0" presId="urn:microsoft.com/office/officeart/2005/8/layout/orgChart1"/>
    <dgm:cxn modelId="{26669A42-EFC1-4E82-B9A3-63B31A3631D0}" type="presParOf" srcId="{D24D48D0-8F76-469B-9DDF-7C23605EA393}" destId="{6B76BD5D-7056-4206-83A9-F4982A0986EC}" srcOrd="0" destOrd="0" presId="urn:microsoft.com/office/officeart/2005/8/layout/orgChart1"/>
    <dgm:cxn modelId="{19557E1E-2A8A-4A01-98E7-3C6BAAE1CEDB}" type="presParOf" srcId="{D24D48D0-8F76-469B-9DDF-7C23605EA393}" destId="{58D665B7-3319-4754-9A29-0C338CD136EB}" srcOrd="1" destOrd="0" presId="urn:microsoft.com/office/officeart/2005/8/layout/orgChart1"/>
    <dgm:cxn modelId="{95097633-EF90-4466-8BB2-2BA000893845}" type="presParOf" srcId="{3986E262-EF03-4398-994B-DC1F0A48C3A7}" destId="{B388A461-A0BD-482F-A5AF-1992A53C396F}" srcOrd="1" destOrd="0" presId="urn:microsoft.com/office/officeart/2005/8/layout/orgChart1"/>
    <dgm:cxn modelId="{2660F97B-3D8F-4E75-9A93-DD9F5CCA778D}" type="presParOf" srcId="{B388A461-A0BD-482F-A5AF-1992A53C396F}" destId="{A46214C0-3E82-4451-A2ED-DFD72F231917}" srcOrd="0" destOrd="0" presId="urn:microsoft.com/office/officeart/2005/8/layout/orgChart1"/>
    <dgm:cxn modelId="{586E16DE-0C47-427C-994E-29474432BA21}" type="presParOf" srcId="{B388A461-A0BD-482F-A5AF-1992A53C396F}" destId="{718B9503-4E28-4A5E-BEF6-3A49B4A1EBDD}" srcOrd="1" destOrd="0" presId="urn:microsoft.com/office/officeart/2005/8/layout/orgChart1"/>
    <dgm:cxn modelId="{2170D3E4-5880-4C96-84C4-27F01C46C85C}" type="presParOf" srcId="{718B9503-4E28-4A5E-BEF6-3A49B4A1EBDD}" destId="{1249B599-8F70-4E05-95A0-A05C6E136566}" srcOrd="0" destOrd="0" presId="urn:microsoft.com/office/officeart/2005/8/layout/orgChart1"/>
    <dgm:cxn modelId="{63FB8BA0-BA87-4101-AB59-4C14EECE2AF0}" type="presParOf" srcId="{1249B599-8F70-4E05-95A0-A05C6E136566}" destId="{F1A45577-1443-48EF-B8A3-285705DCAD15}" srcOrd="0" destOrd="0" presId="urn:microsoft.com/office/officeart/2005/8/layout/orgChart1"/>
    <dgm:cxn modelId="{B4DCA233-4D2C-4A37-8503-CF32DFC8361F}" type="presParOf" srcId="{1249B599-8F70-4E05-95A0-A05C6E136566}" destId="{464837DB-477B-49F8-BB58-3B70F7C9D08F}" srcOrd="1" destOrd="0" presId="urn:microsoft.com/office/officeart/2005/8/layout/orgChart1"/>
    <dgm:cxn modelId="{0FC93E07-8570-4A27-B840-926FCD5002D2}" type="presParOf" srcId="{718B9503-4E28-4A5E-BEF6-3A49B4A1EBDD}" destId="{6A5F454B-FA54-4318-A87A-3872B980CB1A}" srcOrd="1" destOrd="0" presId="urn:microsoft.com/office/officeart/2005/8/layout/orgChart1"/>
    <dgm:cxn modelId="{7574EDF3-9FA6-40D0-B814-D25AD6BCD1C5}" type="presParOf" srcId="{718B9503-4E28-4A5E-BEF6-3A49B4A1EBDD}" destId="{3A2501C8-41D9-4C11-9A2F-AEBEE510294A}" srcOrd="2" destOrd="0" presId="urn:microsoft.com/office/officeart/2005/8/layout/orgChart1"/>
    <dgm:cxn modelId="{EEDCC9BC-E875-4CD3-B698-9164EBC8400A}" type="presParOf" srcId="{B388A461-A0BD-482F-A5AF-1992A53C396F}" destId="{3D5951EC-87EB-4372-B4FE-D259A8C48001}" srcOrd="2" destOrd="0" presId="urn:microsoft.com/office/officeart/2005/8/layout/orgChart1"/>
    <dgm:cxn modelId="{26606169-5ED0-485E-81E0-5AE026C050C3}" type="presParOf" srcId="{B388A461-A0BD-482F-A5AF-1992A53C396F}" destId="{731D742A-2C69-49AB-984D-6501D96D9DCA}" srcOrd="3" destOrd="0" presId="urn:microsoft.com/office/officeart/2005/8/layout/orgChart1"/>
    <dgm:cxn modelId="{97B1AD97-9B97-4F77-9329-C4B14492BF9F}" type="presParOf" srcId="{731D742A-2C69-49AB-984D-6501D96D9DCA}" destId="{B17AD474-6FA2-4F75-83EA-16B7D60E21CE}" srcOrd="0" destOrd="0" presId="urn:microsoft.com/office/officeart/2005/8/layout/orgChart1"/>
    <dgm:cxn modelId="{60C0E847-B5BB-44CA-8B2B-5413B4B21328}" type="presParOf" srcId="{B17AD474-6FA2-4F75-83EA-16B7D60E21CE}" destId="{3076BA80-4E86-4E60-AC02-533ACF27F777}" srcOrd="0" destOrd="0" presId="urn:microsoft.com/office/officeart/2005/8/layout/orgChart1"/>
    <dgm:cxn modelId="{0149E309-2BD3-4A5C-BB9C-D0BE929A062D}" type="presParOf" srcId="{B17AD474-6FA2-4F75-83EA-16B7D60E21CE}" destId="{A3827AD5-7C09-42A4-B8C5-0B7C5965ED75}" srcOrd="1" destOrd="0" presId="urn:microsoft.com/office/officeart/2005/8/layout/orgChart1"/>
    <dgm:cxn modelId="{31DDC0F6-C678-4F55-8CAB-28C1DBE35322}" type="presParOf" srcId="{731D742A-2C69-49AB-984D-6501D96D9DCA}" destId="{30B5BEA3-CC8C-468C-BA95-779DDD5D31C0}" srcOrd="1" destOrd="0" presId="urn:microsoft.com/office/officeart/2005/8/layout/orgChart1"/>
    <dgm:cxn modelId="{CAA97669-74B5-4CD2-B904-D0E7608BB456}" type="presParOf" srcId="{731D742A-2C69-49AB-984D-6501D96D9DCA}" destId="{40B5CD73-3C92-48EC-80D8-D0EA1121AD70}" srcOrd="2" destOrd="0" presId="urn:microsoft.com/office/officeart/2005/8/layout/orgChart1"/>
    <dgm:cxn modelId="{1622FE36-6CF1-47CD-B642-47E1F426DFCC}" type="presParOf" srcId="{B388A461-A0BD-482F-A5AF-1992A53C396F}" destId="{12355E92-CC99-47B7-B83E-7C1074644C57}" srcOrd="4" destOrd="0" presId="urn:microsoft.com/office/officeart/2005/8/layout/orgChart1"/>
    <dgm:cxn modelId="{DF0D44FC-86D7-45F6-8E93-3886C6060B64}" type="presParOf" srcId="{B388A461-A0BD-482F-A5AF-1992A53C396F}" destId="{350F29E2-ECFB-4554-8480-C6646466EACA}" srcOrd="5" destOrd="0" presId="urn:microsoft.com/office/officeart/2005/8/layout/orgChart1"/>
    <dgm:cxn modelId="{CF3B8302-2A05-42CA-945B-9908F894801F}" type="presParOf" srcId="{350F29E2-ECFB-4554-8480-C6646466EACA}" destId="{D722E668-7581-4C78-8EDD-97454997297B}" srcOrd="0" destOrd="0" presId="urn:microsoft.com/office/officeart/2005/8/layout/orgChart1"/>
    <dgm:cxn modelId="{814BEB64-5F78-4100-868D-79C40A94ADDA}" type="presParOf" srcId="{D722E668-7581-4C78-8EDD-97454997297B}" destId="{C1AD5462-C532-4817-A170-EAA62D77298F}" srcOrd="0" destOrd="0" presId="urn:microsoft.com/office/officeart/2005/8/layout/orgChart1"/>
    <dgm:cxn modelId="{435E7A1E-5B6A-4EE9-8409-FC6B246B6489}" type="presParOf" srcId="{D722E668-7581-4C78-8EDD-97454997297B}" destId="{2E580E5C-01C3-42CC-931B-0746560DA9EF}" srcOrd="1" destOrd="0" presId="urn:microsoft.com/office/officeart/2005/8/layout/orgChart1"/>
    <dgm:cxn modelId="{EB7BD53C-87DC-4D90-BDC8-0FF7D4737277}" type="presParOf" srcId="{350F29E2-ECFB-4554-8480-C6646466EACA}" destId="{84956357-D5A2-46E3-BE34-66D1947B992B}" srcOrd="1" destOrd="0" presId="urn:microsoft.com/office/officeart/2005/8/layout/orgChart1"/>
    <dgm:cxn modelId="{61C1F849-5CA2-4330-8C05-7F0A41D6E51D}" type="presParOf" srcId="{350F29E2-ECFB-4554-8480-C6646466EACA}" destId="{C58A5339-6A42-437A-991A-5CD4A7E3A0A8}" srcOrd="2" destOrd="0" presId="urn:microsoft.com/office/officeart/2005/8/layout/orgChart1"/>
    <dgm:cxn modelId="{63704792-4803-4B08-A11A-694E99A099A3}" type="presParOf" srcId="{3986E262-EF03-4398-994B-DC1F0A48C3A7}" destId="{0C0E4884-5EC5-4755-93FD-D71D4BE21E60}" srcOrd="2" destOrd="0" presId="urn:microsoft.com/office/officeart/2005/8/layout/orgChart1"/>
    <dgm:cxn modelId="{DCFAA9A9-1797-4273-990C-E7AFDA942FB7}" type="presParOf" srcId="{0C0E4884-5EC5-4755-93FD-D71D4BE21E60}" destId="{A000DEA5-071A-490D-A116-5FA26D0F19D8}" srcOrd="0" destOrd="0" presId="urn:microsoft.com/office/officeart/2005/8/layout/orgChart1"/>
    <dgm:cxn modelId="{924C69BE-ACB0-4931-B57E-5590E6F559AF}" type="presParOf" srcId="{0C0E4884-5EC5-4755-93FD-D71D4BE21E60}" destId="{D02C5400-6EB6-499E-9DBB-531FD6B8B0EF}" srcOrd="1" destOrd="0" presId="urn:microsoft.com/office/officeart/2005/8/layout/orgChart1"/>
    <dgm:cxn modelId="{E6AD268D-2436-4450-9D5C-96ADFBF768B6}" type="presParOf" srcId="{D02C5400-6EB6-499E-9DBB-531FD6B8B0EF}" destId="{BDFD40A8-8CE7-4A28-B36B-29BFC5DE0310}" srcOrd="0" destOrd="0" presId="urn:microsoft.com/office/officeart/2005/8/layout/orgChart1"/>
    <dgm:cxn modelId="{16AEE540-A051-4F95-88BA-9EC0C4D924CC}" type="presParOf" srcId="{BDFD40A8-8CE7-4A28-B36B-29BFC5DE0310}" destId="{CEDAB296-8EA8-4FAD-9528-76B618C14D58}" srcOrd="0" destOrd="0" presId="urn:microsoft.com/office/officeart/2005/8/layout/orgChart1"/>
    <dgm:cxn modelId="{92D44BE0-D217-4845-88E6-515D6114CED8}" type="presParOf" srcId="{BDFD40A8-8CE7-4A28-B36B-29BFC5DE0310}" destId="{F7BF508A-89FA-41DC-A518-BDA70D393F11}" srcOrd="1" destOrd="0" presId="urn:microsoft.com/office/officeart/2005/8/layout/orgChart1"/>
    <dgm:cxn modelId="{BE145237-D36B-412B-A860-B18860ACBE15}" type="presParOf" srcId="{D02C5400-6EB6-499E-9DBB-531FD6B8B0EF}" destId="{15BBAD63-2450-4D7F-8C8B-BDF92D9505D5}" srcOrd="1" destOrd="0" presId="urn:microsoft.com/office/officeart/2005/8/layout/orgChart1"/>
    <dgm:cxn modelId="{BFC34429-3532-425B-83E4-857222483E37}" type="presParOf" srcId="{D02C5400-6EB6-499E-9DBB-531FD6B8B0EF}" destId="{65CDFFE4-DA82-46E2-9D1D-766601796D56}"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668EB34-EAD2-49BA-BEAB-C3B82602360F}" type="doc">
      <dgm:prSet loTypeId="urn:microsoft.com/office/officeart/2005/8/layout/radial1" loCatId="cycle" qsTypeId="urn:microsoft.com/office/officeart/2005/8/quickstyle/simple1" qsCatId="simple" csTypeId="urn:microsoft.com/office/officeart/2005/8/colors/accent2_2" csCatId="accent2" phldr="1"/>
      <dgm:spPr/>
      <dgm:t>
        <a:bodyPr/>
        <a:lstStyle/>
        <a:p>
          <a:endParaRPr kumimoji="1" lang="ja-JP" altLang="en-US"/>
        </a:p>
      </dgm:t>
    </dgm:pt>
    <dgm:pt modelId="{F5DF2FC9-7400-44B1-BE70-A3031F33CED1}">
      <dgm:prSet phldrT="[テキスト]"/>
      <dgm:spPr/>
      <dgm:t>
        <a:bodyPr/>
        <a:lstStyle/>
        <a:p>
          <a:r>
            <a:rPr kumimoji="1" lang="ja-JP" altLang="en-US" dirty="0"/>
            <a:t>　</a:t>
          </a:r>
        </a:p>
      </dgm:t>
    </dgm:pt>
    <dgm:pt modelId="{CF29E469-27A6-4386-885E-640547D60C88}" type="parTrans" cxnId="{179EAD42-0A79-4B0B-8551-68A0F324C8AB}">
      <dgm:prSet/>
      <dgm:spPr/>
      <dgm:t>
        <a:bodyPr/>
        <a:lstStyle/>
        <a:p>
          <a:endParaRPr kumimoji="1" lang="ja-JP" altLang="en-US"/>
        </a:p>
      </dgm:t>
    </dgm:pt>
    <dgm:pt modelId="{6BC82840-E02F-47F8-89AB-52DC7D6D9E02}" type="sibTrans" cxnId="{179EAD42-0A79-4B0B-8551-68A0F324C8AB}">
      <dgm:prSet/>
      <dgm:spPr/>
      <dgm:t>
        <a:bodyPr/>
        <a:lstStyle/>
        <a:p>
          <a:endParaRPr kumimoji="1" lang="ja-JP" altLang="en-US"/>
        </a:p>
      </dgm:t>
    </dgm:pt>
    <dgm:pt modelId="{40E659F4-EB20-4D11-B6D9-BA1E16D8ECA6}">
      <dgm:prSet phldrT="[テキスト]"/>
      <dgm:spPr/>
      <dgm:t>
        <a:bodyPr/>
        <a:lstStyle/>
        <a:p>
          <a:r>
            <a:rPr kumimoji="1" lang="ja-JP" altLang="en-US" dirty="0"/>
            <a:t>　</a:t>
          </a:r>
        </a:p>
      </dgm:t>
    </dgm:pt>
    <dgm:pt modelId="{85E9AA22-22AC-4785-9105-7A1A77B290B2}" type="parTrans" cxnId="{5D96DF07-2FB4-4532-B3F1-43A843AB9C25}">
      <dgm:prSet/>
      <dgm:spPr/>
      <dgm:t>
        <a:bodyPr/>
        <a:lstStyle/>
        <a:p>
          <a:endParaRPr kumimoji="1" lang="ja-JP" altLang="en-US"/>
        </a:p>
      </dgm:t>
    </dgm:pt>
    <dgm:pt modelId="{425D7F75-61EE-456C-B51D-10A9DE34D795}" type="sibTrans" cxnId="{5D96DF07-2FB4-4532-B3F1-43A843AB9C25}">
      <dgm:prSet/>
      <dgm:spPr/>
      <dgm:t>
        <a:bodyPr/>
        <a:lstStyle/>
        <a:p>
          <a:endParaRPr kumimoji="1" lang="ja-JP" altLang="en-US"/>
        </a:p>
      </dgm:t>
    </dgm:pt>
    <dgm:pt modelId="{3E1C7638-E48E-4C43-BC97-447F9112876B}">
      <dgm:prSet phldrT="[テキスト]"/>
      <dgm:spPr/>
      <dgm:t>
        <a:bodyPr/>
        <a:lstStyle/>
        <a:p>
          <a:r>
            <a:rPr kumimoji="1" lang="ja-JP" altLang="en-US" dirty="0"/>
            <a:t>　</a:t>
          </a:r>
        </a:p>
      </dgm:t>
    </dgm:pt>
    <dgm:pt modelId="{E8B2C3E2-7386-4144-8C48-6F4E67253F7E}" type="parTrans" cxnId="{2436368F-9306-4F0F-9E19-1F0930A15093}">
      <dgm:prSet/>
      <dgm:spPr/>
      <dgm:t>
        <a:bodyPr/>
        <a:lstStyle/>
        <a:p>
          <a:endParaRPr kumimoji="1" lang="ja-JP" altLang="en-US"/>
        </a:p>
      </dgm:t>
    </dgm:pt>
    <dgm:pt modelId="{82640B51-3A43-4944-B395-9CE12F6FCD49}" type="sibTrans" cxnId="{2436368F-9306-4F0F-9E19-1F0930A15093}">
      <dgm:prSet/>
      <dgm:spPr/>
      <dgm:t>
        <a:bodyPr/>
        <a:lstStyle/>
        <a:p>
          <a:endParaRPr kumimoji="1" lang="ja-JP" altLang="en-US"/>
        </a:p>
      </dgm:t>
    </dgm:pt>
    <dgm:pt modelId="{966C9D93-6F9C-4FEE-9054-2DCCF5207757}">
      <dgm:prSet phldrT="[テキスト]"/>
      <dgm:spPr/>
      <dgm:t>
        <a:bodyPr/>
        <a:lstStyle/>
        <a:p>
          <a:r>
            <a:rPr kumimoji="1" lang="ja-JP" altLang="en-US" dirty="0"/>
            <a:t>　</a:t>
          </a:r>
        </a:p>
      </dgm:t>
    </dgm:pt>
    <dgm:pt modelId="{3B4C25EB-11C7-4E45-9D2D-9C03B1ABFBCD}" type="parTrans" cxnId="{2E7B8E95-432E-4DF1-8068-FCA835142154}">
      <dgm:prSet/>
      <dgm:spPr/>
      <dgm:t>
        <a:bodyPr/>
        <a:lstStyle/>
        <a:p>
          <a:endParaRPr kumimoji="1" lang="ja-JP" altLang="en-US"/>
        </a:p>
      </dgm:t>
    </dgm:pt>
    <dgm:pt modelId="{4F2FA276-6439-462D-9FB4-B35E1E25AC99}" type="sibTrans" cxnId="{2E7B8E95-432E-4DF1-8068-FCA835142154}">
      <dgm:prSet/>
      <dgm:spPr/>
      <dgm:t>
        <a:bodyPr/>
        <a:lstStyle/>
        <a:p>
          <a:endParaRPr kumimoji="1" lang="ja-JP" altLang="en-US"/>
        </a:p>
      </dgm:t>
    </dgm:pt>
    <dgm:pt modelId="{7E3C23B1-3232-4816-AF29-9361EC656A30}">
      <dgm:prSet phldrT="[テキスト]"/>
      <dgm:spPr/>
      <dgm:t>
        <a:bodyPr/>
        <a:lstStyle/>
        <a:p>
          <a:r>
            <a:rPr kumimoji="1" lang="ja-JP" altLang="en-US" dirty="0"/>
            <a:t>　</a:t>
          </a:r>
        </a:p>
      </dgm:t>
    </dgm:pt>
    <dgm:pt modelId="{70153B8E-3A79-4CB9-A701-68D278E0F364}" type="parTrans" cxnId="{FBA27D68-0D24-443B-AA94-2A14201D9EBA}">
      <dgm:prSet/>
      <dgm:spPr/>
      <dgm:t>
        <a:bodyPr/>
        <a:lstStyle/>
        <a:p>
          <a:endParaRPr kumimoji="1" lang="ja-JP" altLang="en-US"/>
        </a:p>
      </dgm:t>
    </dgm:pt>
    <dgm:pt modelId="{31812531-12D6-4BD4-9FAC-F701D3BB9878}" type="sibTrans" cxnId="{FBA27D68-0D24-443B-AA94-2A14201D9EBA}">
      <dgm:prSet/>
      <dgm:spPr/>
      <dgm:t>
        <a:bodyPr/>
        <a:lstStyle/>
        <a:p>
          <a:endParaRPr kumimoji="1" lang="ja-JP" altLang="en-US"/>
        </a:p>
      </dgm:t>
    </dgm:pt>
    <dgm:pt modelId="{B6A56721-7879-40A4-A901-B3352E61F320}">
      <dgm:prSet/>
      <dgm:spPr/>
      <dgm:t>
        <a:bodyPr/>
        <a:lstStyle/>
        <a:p>
          <a:endParaRPr kumimoji="1" lang="ja-JP" altLang="en-US"/>
        </a:p>
      </dgm:t>
    </dgm:pt>
    <dgm:pt modelId="{05765D24-DEE3-4AF1-A099-6F6265682145}" type="parTrans" cxnId="{B10AB32F-0D1F-4B33-B26E-AFAC71E8CD4F}">
      <dgm:prSet/>
      <dgm:spPr/>
      <dgm:t>
        <a:bodyPr/>
        <a:lstStyle/>
        <a:p>
          <a:endParaRPr kumimoji="1" lang="ja-JP" altLang="en-US"/>
        </a:p>
      </dgm:t>
    </dgm:pt>
    <dgm:pt modelId="{D7EE37C4-DD21-476A-9989-A3938D1BE628}" type="sibTrans" cxnId="{B10AB32F-0D1F-4B33-B26E-AFAC71E8CD4F}">
      <dgm:prSet/>
      <dgm:spPr/>
      <dgm:t>
        <a:bodyPr/>
        <a:lstStyle/>
        <a:p>
          <a:endParaRPr kumimoji="1" lang="ja-JP" altLang="en-US"/>
        </a:p>
      </dgm:t>
    </dgm:pt>
    <dgm:pt modelId="{355D0DB7-E9F6-4DC1-8384-DAABE0916D96}" type="pres">
      <dgm:prSet presAssocID="{B668EB34-EAD2-49BA-BEAB-C3B82602360F}" presName="cycle" presStyleCnt="0">
        <dgm:presLayoutVars>
          <dgm:chMax val="1"/>
          <dgm:dir/>
          <dgm:animLvl val="ctr"/>
          <dgm:resizeHandles val="exact"/>
        </dgm:presLayoutVars>
      </dgm:prSet>
      <dgm:spPr/>
    </dgm:pt>
    <dgm:pt modelId="{03074019-E3B9-4433-BC12-99B558969FAB}" type="pres">
      <dgm:prSet presAssocID="{F5DF2FC9-7400-44B1-BE70-A3031F33CED1}" presName="centerShape" presStyleLbl="node0" presStyleIdx="0" presStyleCnt="1"/>
      <dgm:spPr/>
    </dgm:pt>
    <dgm:pt modelId="{119563A5-DB16-48EA-A434-25B890889905}" type="pres">
      <dgm:prSet presAssocID="{85E9AA22-22AC-4785-9105-7A1A77B290B2}" presName="Name9" presStyleLbl="parChTrans1D2" presStyleIdx="0" presStyleCnt="5"/>
      <dgm:spPr/>
    </dgm:pt>
    <dgm:pt modelId="{637034E7-672C-4278-9067-74B8DC2EB722}" type="pres">
      <dgm:prSet presAssocID="{85E9AA22-22AC-4785-9105-7A1A77B290B2}" presName="connTx" presStyleLbl="parChTrans1D2" presStyleIdx="0" presStyleCnt="5"/>
      <dgm:spPr/>
    </dgm:pt>
    <dgm:pt modelId="{6B95523F-0C98-4FA2-99D0-8F08EB4BE528}" type="pres">
      <dgm:prSet presAssocID="{40E659F4-EB20-4D11-B6D9-BA1E16D8ECA6}" presName="node" presStyleLbl="node1" presStyleIdx="0" presStyleCnt="5">
        <dgm:presLayoutVars>
          <dgm:bulletEnabled val="1"/>
        </dgm:presLayoutVars>
      </dgm:prSet>
      <dgm:spPr/>
    </dgm:pt>
    <dgm:pt modelId="{9D33113D-3875-4489-B4CA-52438BC64983}" type="pres">
      <dgm:prSet presAssocID="{E8B2C3E2-7386-4144-8C48-6F4E67253F7E}" presName="Name9" presStyleLbl="parChTrans1D2" presStyleIdx="1" presStyleCnt="5"/>
      <dgm:spPr/>
    </dgm:pt>
    <dgm:pt modelId="{F50B8E15-2AA1-437C-9EC8-252281196B1F}" type="pres">
      <dgm:prSet presAssocID="{E8B2C3E2-7386-4144-8C48-6F4E67253F7E}" presName="connTx" presStyleLbl="parChTrans1D2" presStyleIdx="1" presStyleCnt="5"/>
      <dgm:spPr/>
    </dgm:pt>
    <dgm:pt modelId="{3F154E86-AEBA-40CD-ACC8-BFBCB08ACC26}" type="pres">
      <dgm:prSet presAssocID="{3E1C7638-E48E-4C43-BC97-447F9112876B}" presName="node" presStyleLbl="node1" presStyleIdx="1" presStyleCnt="5">
        <dgm:presLayoutVars>
          <dgm:bulletEnabled val="1"/>
        </dgm:presLayoutVars>
      </dgm:prSet>
      <dgm:spPr/>
    </dgm:pt>
    <dgm:pt modelId="{1940D5D0-C7EC-42F4-AD1A-5C1563CA4DFA}" type="pres">
      <dgm:prSet presAssocID="{3B4C25EB-11C7-4E45-9D2D-9C03B1ABFBCD}" presName="Name9" presStyleLbl="parChTrans1D2" presStyleIdx="2" presStyleCnt="5"/>
      <dgm:spPr/>
    </dgm:pt>
    <dgm:pt modelId="{7ECFB28B-3045-4BE8-BCB5-8EAD6F88E9F0}" type="pres">
      <dgm:prSet presAssocID="{3B4C25EB-11C7-4E45-9D2D-9C03B1ABFBCD}" presName="connTx" presStyleLbl="parChTrans1D2" presStyleIdx="2" presStyleCnt="5"/>
      <dgm:spPr/>
    </dgm:pt>
    <dgm:pt modelId="{4DD33CFF-161C-4E34-B08B-B722A7F59E22}" type="pres">
      <dgm:prSet presAssocID="{966C9D93-6F9C-4FEE-9054-2DCCF5207757}" presName="node" presStyleLbl="node1" presStyleIdx="2" presStyleCnt="5">
        <dgm:presLayoutVars>
          <dgm:bulletEnabled val="1"/>
        </dgm:presLayoutVars>
      </dgm:prSet>
      <dgm:spPr/>
    </dgm:pt>
    <dgm:pt modelId="{783E2C9C-779E-4F2A-8B36-30BA2CF219FE}" type="pres">
      <dgm:prSet presAssocID="{05765D24-DEE3-4AF1-A099-6F6265682145}" presName="Name9" presStyleLbl="parChTrans1D2" presStyleIdx="3" presStyleCnt="5"/>
      <dgm:spPr/>
    </dgm:pt>
    <dgm:pt modelId="{4C81A4C5-DAAE-4655-B59A-93C315256F07}" type="pres">
      <dgm:prSet presAssocID="{05765D24-DEE3-4AF1-A099-6F6265682145}" presName="connTx" presStyleLbl="parChTrans1D2" presStyleIdx="3" presStyleCnt="5"/>
      <dgm:spPr/>
    </dgm:pt>
    <dgm:pt modelId="{145E23B0-DC27-4153-84D3-C6797D400C94}" type="pres">
      <dgm:prSet presAssocID="{B6A56721-7879-40A4-A901-B3352E61F320}" presName="node" presStyleLbl="node1" presStyleIdx="3" presStyleCnt="5">
        <dgm:presLayoutVars>
          <dgm:bulletEnabled val="1"/>
        </dgm:presLayoutVars>
      </dgm:prSet>
      <dgm:spPr/>
    </dgm:pt>
    <dgm:pt modelId="{7CF8BA63-09D2-499A-B300-7310FFF194D6}" type="pres">
      <dgm:prSet presAssocID="{70153B8E-3A79-4CB9-A701-68D278E0F364}" presName="Name9" presStyleLbl="parChTrans1D2" presStyleIdx="4" presStyleCnt="5"/>
      <dgm:spPr/>
    </dgm:pt>
    <dgm:pt modelId="{75FEE92A-310F-4BB3-92EF-380700D5A8FE}" type="pres">
      <dgm:prSet presAssocID="{70153B8E-3A79-4CB9-A701-68D278E0F364}" presName="connTx" presStyleLbl="parChTrans1D2" presStyleIdx="4" presStyleCnt="5"/>
      <dgm:spPr/>
    </dgm:pt>
    <dgm:pt modelId="{C3F58894-6263-4FBC-A93A-78239EC9E4A1}" type="pres">
      <dgm:prSet presAssocID="{7E3C23B1-3232-4816-AF29-9361EC656A30}" presName="node" presStyleLbl="node1" presStyleIdx="4" presStyleCnt="5">
        <dgm:presLayoutVars>
          <dgm:bulletEnabled val="1"/>
        </dgm:presLayoutVars>
      </dgm:prSet>
      <dgm:spPr/>
    </dgm:pt>
  </dgm:ptLst>
  <dgm:cxnLst>
    <dgm:cxn modelId="{A79B0C00-882C-44A8-BF01-72813BE84F2D}" type="presOf" srcId="{85E9AA22-22AC-4785-9105-7A1A77B290B2}" destId="{119563A5-DB16-48EA-A434-25B890889905}" srcOrd="0" destOrd="0" presId="urn:microsoft.com/office/officeart/2005/8/layout/radial1"/>
    <dgm:cxn modelId="{ABAB4601-81FE-4A22-B774-76194102ACE9}" type="presOf" srcId="{F5DF2FC9-7400-44B1-BE70-A3031F33CED1}" destId="{03074019-E3B9-4433-BC12-99B558969FAB}" srcOrd="0" destOrd="0" presId="urn:microsoft.com/office/officeart/2005/8/layout/radial1"/>
    <dgm:cxn modelId="{B63FAD02-EF1D-4301-9E3B-CCD35839F7BF}" type="presOf" srcId="{40E659F4-EB20-4D11-B6D9-BA1E16D8ECA6}" destId="{6B95523F-0C98-4FA2-99D0-8F08EB4BE528}" srcOrd="0" destOrd="0" presId="urn:microsoft.com/office/officeart/2005/8/layout/radial1"/>
    <dgm:cxn modelId="{5D96DF07-2FB4-4532-B3F1-43A843AB9C25}" srcId="{F5DF2FC9-7400-44B1-BE70-A3031F33CED1}" destId="{40E659F4-EB20-4D11-B6D9-BA1E16D8ECA6}" srcOrd="0" destOrd="0" parTransId="{85E9AA22-22AC-4785-9105-7A1A77B290B2}" sibTransId="{425D7F75-61EE-456C-B51D-10A9DE34D795}"/>
    <dgm:cxn modelId="{9401EE0B-55F8-4D95-A141-4390BD3C8097}" type="presOf" srcId="{7E3C23B1-3232-4816-AF29-9361EC656A30}" destId="{C3F58894-6263-4FBC-A93A-78239EC9E4A1}" srcOrd="0" destOrd="0" presId="urn:microsoft.com/office/officeart/2005/8/layout/radial1"/>
    <dgm:cxn modelId="{7DE89C1A-35B6-46AE-B233-E57492AA71DD}" type="presOf" srcId="{05765D24-DEE3-4AF1-A099-6F6265682145}" destId="{4C81A4C5-DAAE-4655-B59A-93C315256F07}" srcOrd="1" destOrd="0" presId="urn:microsoft.com/office/officeart/2005/8/layout/radial1"/>
    <dgm:cxn modelId="{D1200127-A68C-4D6C-8800-DDCE1AD254B2}" type="presOf" srcId="{3B4C25EB-11C7-4E45-9D2D-9C03B1ABFBCD}" destId="{1940D5D0-C7EC-42F4-AD1A-5C1563CA4DFA}" srcOrd="0" destOrd="0" presId="urn:microsoft.com/office/officeart/2005/8/layout/radial1"/>
    <dgm:cxn modelId="{B10AB32F-0D1F-4B33-B26E-AFAC71E8CD4F}" srcId="{F5DF2FC9-7400-44B1-BE70-A3031F33CED1}" destId="{B6A56721-7879-40A4-A901-B3352E61F320}" srcOrd="3" destOrd="0" parTransId="{05765D24-DEE3-4AF1-A099-6F6265682145}" sibTransId="{D7EE37C4-DD21-476A-9989-A3938D1BE628}"/>
    <dgm:cxn modelId="{364BF73F-8AB0-4B21-B2A1-5C8F74A1CC0A}" type="presOf" srcId="{3B4C25EB-11C7-4E45-9D2D-9C03B1ABFBCD}" destId="{7ECFB28B-3045-4BE8-BCB5-8EAD6F88E9F0}" srcOrd="1" destOrd="0" presId="urn:microsoft.com/office/officeart/2005/8/layout/radial1"/>
    <dgm:cxn modelId="{179EAD42-0A79-4B0B-8551-68A0F324C8AB}" srcId="{B668EB34-EAD2-49BA-BEAB-C3B82602360F}" destId="{F5DF2FC9-7400-44B1-BE70-A3031F33CED1}" srcOrd="0" destOrd="0" parTransId="{CF29E469-27A6-4386-885E-640547D60C88}" sibTransId="{6BC82840-E02F-47F8-89AB-52DC7D6D9E02}"/>
    <dgm:cxn modelId="{D6482B67-BAF6-4687-8CF0-D5E9BF0C51E0}" type="presOf" srcId="{966C9D93-6F9C-4FEE-9054-2DCCF5207757}" destId="{4DD33CFF-161C-4E34-B08B-B722A7F59E22}" srcOrd="0" destOrd="0" presId="urn:microsoft.com/office/officeart/2005/8/layout/radial1"/>
    <dgm:cxn modelId="{FBA27D68-0D24-443B-AA94-2A14201D9EBA}" srcId="{F5DF2FC9-7400-44B1-BE70-A3031F33CED1}" destId="{7E3C23B1-3232-4816-AF29-9361EC656A30}" srcOrd="4" destOrd="0" parTransId="{70153B8E-3A79-4CB9-A701-68D278E0F364}" sibTransId="{31812531-12D6-4BD4-9FAC-F701D3BB9878}"/>
    <dgm:cxn modelId="{A960E96C-E9CA-4D7B-96A2-FEDFA8740201}" type="presOf" srcId="{E8B2C3E2-7386-4144-8C48-6F4E67253F7E}" destId="{9D33113D-3875-4489-B4CA-52438BC64983}" srcOrd="0" destOrd="0" presId="urn:microsoft.com/office/officeart/2005/8/layout/radial1"/>
    <dgm:cxn modelId="{958D1E57-98F4-48DA-99A7-8C8B32924818}" type="presOf" srcId="{70153B8E-3A79-4CB9-A701-68D278E0F364}" destId="{75FEE92A-310F-4BB3-92EF-380700D5A8FE}" srcOrd="1" destOrd="0" presId="urn:microsoft.com/office/officeart/2005/8/layout/radial1"/>
    <dgm:cxn modelId="{1BFEEE79-BD7D-4FB7-A62B-C4460B000F9A}" type="presOf" srcId="{3E1C7638-E48E-4C43-BC97-447F9112876B}" destId="{3F154E86-AEBA-40CD-ACC8-BFBCB08ACC26}" srcOrd="0" destOrd="0" presId="urn:microsoft.com/office/officeart/2005/8/layout/radial1"/>
    <dgm:cxn modelId="{CF7D6F7E-604B-40A3-A357-C07475D6433F}" type="presOf" srcId="{B668EB34-EAD2-49BA-BEAB-C3B82602360F}" destId="{355D0DB7-E9F6-4DC1-8384-DAABE0916D96}" srcOrd="0" destOrd="0" presId="urn:microsoft.com/office/officeart/2005/8/layout/radial1"/>
    <dgm:cxn modelId="{3D78198C-C57F-405A-9A69-15471854A265}" type="presOf" srcId="{05765D24-DEE3-4AF1-A099-6F6265682145}" destId="{783E2C9C-779E-4F2A-8B36-30BA2CF219FE}" srcOrd="0" destOrd="0" presId="urn:microsoft.com/office/officeart/2005/8/layout/radial1"/>
    <dgm:cxn modelId="{2436368F-9306-4F0F-9E19-1F0930A15093}" srcId="{F5DF2FC9-7400-44B1-BE70-A3031F33CED1}" destId="{3E1C7638-E48E-4C43-BC97-447F9112876B}" srcOrd="1" destOrd="0" parTransId="{E8B2C3E2-7386-4144-8C48-6F4E67253F7E}" sibTransId="{82640B51-3A43-4944-B395-9CE12F6FCD49}"/>
    <dgm:cxn modelId="{9B10D791-7B12-4E24-B33D-9E14FB2325E3}" type="presOf" srcId="{70153B8E-3A79-4CB9-A701-68D278E0F364}" destId="{7CF8BA63-09D2-499A-B300-7310FFF194D6}" srcOrd="0" destOrd="0" presId="urn:microsoft.com/office/officeart/2005/8/layout/radial1"/>
    <dgm:cxn modelId="{2E7B8E95-432E-4DF1-8068-FCA835142154}" srcId="{F5DF2FC9-7400-44B1-BE70-A3031F33CED1}" destId="{966C9D93-6F9C-4FEE-9054-2DCCF5207757}" srcOrd="2" destOrd="0" parTransId="{3B4C25EB-11C7-4E45-9D2D-9C03B1ABFBCD}" sibTransId="{4F2FA276-6439-462D-9FB4-B35E1E25AC99}"/>
    <dgm:cxn modelId="{A0728EB3-32FC-4FDD-A47F-B854222C527D}" type="presOf" srcId="{85E9AA22-22AC-4785-9105-7A1A77B290B2}" destId="{637034E7-672C-4278-9067-74B8DC2EB722}" srcOrd="1" destOrd="0" presId="urn:microsoft.com/office/officeart/2005/8/layout/radial1"/>
    <dgm:cxn modelId="{28CC38C6-5352-42D3-83BF-3608255AF6D5}" type="presOf" srcId="{B6A56721-7879-40A4-A901-B3352E61F320}" destId="{145E23B0-DC27-4153-84D3-C6797D400C94}" srcOrd="0" destOrd="0" presId="urn:microsoft.com/office/officeart/2005/8/layout/radial1"/>
    <dgm:cxn modelId="{31909DD6-F5F8-4B97-8095-7476970E725F}" type="presOf" srcId="{E8B2C3E2-7386-4144-8C48-6F4E67253F7E}" destId="{F50B8E15-2AA1-437C-9EC8-252281196B1F}" srcOrd="1" destOrd="0" presId="urn:microsoft.com/office/officeart/2005/8/layout/radial1"/>
    <dgm:cxn modelId="{1374E02E-8F94-4AE6-9868-DBC4B19C84AF}" type="presParOf" srcId="{355D0DB7-E9F6-4DC1-8384-DAABE0916D96}" destId="{03074019-E3B9-4433-BC12-99B558969FAB}" srcOrd="0" destOrd="0" presId="urn:microsoft.com/office/officeart/2005/8/layout/radial1"/>
    <dgm:cxn modelId="{EDE913C8-D262-4B3D-8618-683C7AE3FFAC}" type="presParOf" srcId="{355D0DB7-E9F6-4DC1-8384-DAABE0916D96}" destId="{119563A5-DB16-48EA-A434-25B890889905}" srcOrd="1" destOrd="0" presId="urn:microsoft.com/office/officeart/2005/8/layout/radial1"/>
    <dgm:cxn modelId="{8CBDED98-4610-442A-A587-64B4B55FAE0F}" type="presParOf" srcId="{119563A5-DB16-48EA-A434-25B890889905}" destId="{637034E7-672C-4278-9067-74B8DC2EB722}" srcOrd="0" destOrd="0" presId="urn:microsoft.com/office/officeart/2005/8/layout/radial1"/>
    <dgm:cxn modelId="{7E894856-1F63-42B1-A798-3EA1B88F23E9}" type="presParOf" srcId="{355D0DB7-E9F6-4DC1-8384-DAABE0916D96}" destId="{6B95523F-0C98-4FA2-99D0-8F08EB4BE528}" srcOrd="2" destOrd="0" presId="urn:microsoft.com/office/officeart/2005/8/layout/radial1"/>
    <dgm:cxn modelId="{6DAB0468-DCC9-4433-A210-317BC5E7D7E9}" type="presParOf" srcId="{355D0DB7-E9F6-4DC1-8384-DAABE0916D96}" destId="{9D33113D-3875-4489-B4CA-52438BC64983}" srcOrd="3" destOrd="0" presId="urn:microsoft.com/office/officeart/2005/8/layout/radial1"/>
    <dgm:cxn modelId="{3F1F58DB-0710-4479-AFAC-70694BDE7893}" type="presParOf" srcId="{9D33113D-3875-4489-B4CA-52438BC64983}" destId="{F50B8E15-2AA1-437C-9EC8-252281196B1F}" srcOrd="0" destOrd="0" presId="urn:microsoft.com/office/officeart/2005/8/layout/radial1"/>
    <dgm:cxn modelId="{DBC3AD94-0BC6-4430-A3C4-F602EC1B8DFE}" type="presParOf" srcId="{355D0DB7-E9F6-4DC1-8384-DAABE0916D96}" destId="{3F154E86-AEBA-40CD-ACC8-BFBCB08ACC26}" srcOrd="4" destOrd="0" presId="urn:microsoft.com/office/officeart/2005/8/layout/radial1"/>
    <dgm:cxn modelId="{8337AE91-9CF2-4DA2-AC01-8E71A24A37C8}" type="presParOf" srcId="{355D0DB7-E9F6-4DC1-8384-DAABE0916D96}" destId="{1940D5D0-C7EC-42F4-AD1A-5C1563CA4DFA}" srcOrd="5" destOrd="0" presId="urn:microsoft.com/office/officeart/2005/8/layout/radial1"/>
    <dgm:cxn modelId="{82DF82DD-179F-46C0-830A-B8AE6187AB06}" type="presParOf" srcId="{1940D5D0-C7EC-42F4-AD1A-5C1563CA4DFA}" destId="{7ECFB28B-3045-4BE8-BCB5-8EAD6F88E9F0}" srcOrd="0" destOrd="0" presId="urn:microsoft.com/office/officeart/2005/8/layout/radial1"/>
    <dgm:cxn modelId="{40A580A5-9C33-411B-95CA-237845E95342}" type="presParOf" srcId="{355D0DB7-E9F6-4DC1-8384-DAABE0916D96}" destId="{4DD33CFF-161C-4E34-B08B-B722A7F59E22}" srcOrd="6" destOrd="0" presId="urn:microsoft.com/office/officeart/2005/8/layout/radial1"/>
    <dgm:cxn modelId="{2DD5EEDD-D3A9-4687-8CB7-51B8038B98B0}" type="presParOf" srcId="{355D0DB7-E9F6-4DC1-8384-DAABE0916D96}" destId="{783E2C9C-779E-4F2A-8B36-30BA2CF219FE}" srcOrd="7" destOrd="0" presId="urn:microsoft.com/office/officeart/2005/8/layout/radial1"/>
    <dgm:cxn modelId="{767F1595-3532-447C-A9D2-1BA86EDF1B01}" type="presParOf" srcId="{783E2C9C-779E-4F2A-8B36-30BA2CF219FE}" destId="{4C81A4C5-DAAE-4655-B59A-93C315256F07}" srcOrd="0" destOrd="0" presId="urn:microsoft.com/office/officeart/2005/8/layout/radial1"/>
    <dgm:cxn modelId="{BA523142-11DA-4DB0-9E20-DFC4E40F68BE}" type="presParOf" srcId="{355D0DB7-E9F6-4DC1-8384-DAABE0916D96}" destId="{145E23B0-DC27-4153-84D3-C6797D400C94}" srcOrd="8" destOrd="0" presId="urn:microsoft.com/office/officeart/2005/8/layout/radial1"/>
    <dgm:cxn modelId="{ADAA1651-E98B-432E-94E5-D1924EF534A9}" type="presParOf" srcId="{355D0DB7-E9F6-4DC1-8384-DAABE0916D96}" destId="{7CF8BA63-09D2-499A-B300-7310FFF194D6}" srcOrd="9" destOrd="0" presId="urn:microsoft.com/office/officeart/2005/8/layout/radial1"/>
    <dgm:cxn modelId="{11071E87-9361-458F-BCC8-1B41A79F1425}" type="presParOf" srcId="{7CF8BA63-09D2-499A-B300-7310FFF194D6}" destId="{75FEE92A-310F-4BB3-92EF-380700D5A8FE}" srcOrd="0" destOrd="0" presId="urn:microsoft.com/office/officeart/2005/8/layout/radial1"/>
    <dgm:cxn modelId="{4826B824-A472-4520-B2FA-12FD0846235B}" type="presParOf" srcId="{355D0DB7-E9F6-4DC1-8384-DAABE0916D96}" destId="{C3F58894-6263-4FBC-A93A-78239EC9E4A1}" srcOrd="10" destOrd="0" presId="urn:microsoft.com/office/officeart/2005/8/layout/radial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5B40743-5404-4ED4-8EF7-F070D8788BA7}" type="doc">
      <dgm:prSet loTypeId="urn:microsoft.com/office/officeart/2005/8/layout/orgChart1" loCatId="hierarchy" qsTypeId="urn:microsoft.com/office/officeart/2005/8/quickstyle/simple1" qsCatId="simple" csTypeId="urn:microsoft.com/office/officeart/2005/8/colors/colorful5" csCatId="colorful" phldr="1"/>
      <dgm:spPr/>
      <dgm:t>
        <a:bodyPr/>
        <a:lstStyle/>
        <a:p>
          <a:endParaRPr kumimoji="1" lang="ja-JP" altLang="en-US"/>
        </a:p>
      </dgm:t>
    </dgm:pt>
    <dgm:pt modelId="{6A16F4A2-44AC-4722-AC29-FD7F3961D35E}">
      <dgm:prSet phldrT="[テキスト]"/>
      <dgm:spPr>
        <a:xfrm>
          <a:off x="1144866" y="180210"/>
          <a:ext cx="945990" cy="472995"/>
        </a:xfrm>
        <a:prstGeom prst="rect">
          <a:avLst/>
        </a:prstGeom>
        <a:solidFill>
          <a:srgbClr val="000000">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kumimoji="1" lang="ja-JP" altLang="en-US" dirty="0">
              <a:solidFill>
                <a:srgbClr val="FFFFFF"/>
              </a:solidFill>
              <a:latin typeface="Arial"/>
              <a:ea typeface="ＭＳ Ｐゴシック"/>
              <a:cs typeface="+mn-cs"/>
            </a:rPr>
            <a:t>　</a:t>
          </a:r>
        </a:p>
      </dgm:t>
    </dgm:pt>
    <dgm:pt modelId="{A9BEF810-65A5-4D0C-8BDC-EA3530F63EBC}" type="parTrans" cxnId="{6FD73ABF-DD23-4329-AF1B-8ABE6BEF2E5D}">
      <dgm:prSet/>
      <dgm:spPr/>
      <dgm:t>
        <a:bodyPr/>
        <a:lstStyle/>
        <a:p>
          <a:endParaRPr kumimoji="1" lang="ja-JP" altLang="en-US"/>
        </a:p>
      </dgm:t>
    </dgm:pt>
    <dgm:pt modelId="{8DFBFF11-AD43-4DEA-837F-21912B190828}" type="sibTrans" cxnId="{6FD73ABF-DD23-4329-AF1B-8ABE6BEF2E5D}">
      <dgm:prSet/>
      <dgm:spPr/>
      <dgm:t>
        <a:bodyPr/>
        <a:lstStyle/>
        <a:p>
          <a:endParaRPr kumimoji="1" lang="ja-JP" altLang="en-US"/>
        </a:p>
      </dgm:t>
    </dgm:pt>
    <dgm:pt modelId="{18811A3A-6BB1-451A-8B2C-F407CCDE4948}" type="asst">
      <dgm:prSet phldrT="[テキスト]"/>
      <dgm:spPr>
        <a:xfrm>
          <a:off x="577195" y="903689"/>
          <a:ext cx="945990" cy="472995"/>
        </a:xfrm>
        <a:prstGeom prst="rect">
          <a:avLst/>
        </a:prstGeom>
        <a:solidFill>
          <a:srgbClr val="2D2D8A">
            <a:hueOff val="0"/>
            <a:satOff val="0"/>
            <a:lumOff val="0"/>
            <a:alphaOff val="0"/>
          </a:srgbClr>
        </a:solidFill>
        <a:ln w="12700" cap="flat" cmpd="sng" algn="ctr">
          <a:solidFill>
            <a:srgbClr val="FFFFFF">
              <a:shade val="80000"/>
              <a:hueOff val="0"/>
              <a:satOff val="0"/>
              <a:lumOff val="0"/>
              <a:alphaOff val="0"/>
            </a:srgbClr>
          </a:solidFill>
          <a:prstDash val="solid"/>
          <a:miter lim="800000"/>
        </a:ln>
        <a:effectLst/>
      </dgm:spPr>
      <dgm:t>
        <a:bodyPr/>
        <a:lstStyle/>
        <a:p>
          <a:pPr>
            <a:buNone/>
          </a:pPr>
          <a:r>
            <a:rPr kumimoji="1" lang="ja-JP" altLang="en-US" dirty="0">
              <a:solidFill>
                <a:srgbClr val="FFFFFF"/>
              </a:solidFill>
              <a:latin typeface="Arial"/>
              <a:ea typeface="ＭＳ Ｐゴシック"/>
              <a:cs typeface="+mn-cs"/>
            </a:rPr>
            <a:t>　</a:t>
          </a:r>
        </a:p>
      </dgm:t>
    </dgm:pt>
    <dgm:pt modelId="{C21CCE46-60B0-428B-A019-BD6E14430078}" type="parTrans" cxnId="{4ED808FD-162F-4518-B123-CCBD6A2898CF}">
      <dgm:prSet/>
      <dgm:spPr>
        <a:xfrm>
          <a:off x="1523186" y="653205"/>
          <a:ext cx="94674" cy="486981"/>
        </a:xfrm>
        <a:custGeom>
          <a:avLst/>
          <a:gdLst/>
          <a:ahLst/>
          <a:cxnLst/>
          <a:rect l="0" t="0" r="0" b="0"/>
          <a:pathLst>
            <a:path>
              <a:moveTo>
                <a:pt x="94674" y="0"/>
              </a:moveTo>
              <a:lnTo>
                <a:pt x="94674" y="486981"/>
              </a:lnTo>
              <a:lnTo>
                <a:pt x="0" y="486981"/>
              </a:lnTo>
            </a:path>
          </a:pathLst>
        </a:custGeom>
        <a:noFill/>
        <a:ln w="12700" cap="flat" cmpd="sng" algn="ctr">
          <a:solidFill>
            <a:srgbClr val="2D2D8A">
              <a:hueOff val="0"/>
              <a:satOff val="0"/>
              <a:lumOff val="0"/>
              <a:alphaOff val="0"/>
            </a:srgbClr>
          </a:solidFill>
          <a:prstDash val="solid"/>
          <a:miter lim="800000"/>
        </a:ln>
        <a:effectLst/>
      </dgm:spPr>
      <dgm:t>
        <a:bodyPr/>
        <a:lstStyle/>
        <a:p>
          <a:endParaRPr kumimoji="1" lang="ja-JP" altLang="en-US"/>
        </a:p>
      </dgm:t>
    </dgm:pt>
    <dgm:pt modelId="{E20341E6-AA51-48BB-99A4-1871CD1B3F6A}" type="sibTrans" cxnId="{4ED808FD-162F-4518-B123-CCBD6A2898CF}">
      <dgm:prSet/>
      <dgm:spPr/>
      <dgm:t>
        <a:bodyPr/>
        <a:lstStyle/>
        <a:p>
          <a:endParaRPr kumimoji="1" lang="ja-JP" altLang="en-US"/>
        </a:p>
      </dgm:t>
    </dgm:pt>
    <dgm:pt modelId="{04A70E22-6CE3-4846-9E9C-048287677CF1}">
      <dgm:prSet phldrT="[テキスト]"/>
      <dgm:spPr>
        <a:xfrm>
          <a:off x="217" y="1523517"/>
          <a:ext cx="945990" cy="472995"/>
        </a:xfrm>
        <a:prstGeom prst="rect">
          <a:avLst/>
        </a:prstGeom>
        <a:solidFill>
          <a:srgbClr val="2D2D8A">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kumimoji="1" lang="ja-JP" altLang="en-US" dirty="0">
              <a:solidFill>
                <a:srgbClr val="FFFFFF"/>
              </a:solidFill>
              <a:latin typeface="Arial"/>
              <a:ea typeface="ＭＳ Ｐゴシック"/>
              <a:cs typeface="+mn-cs"/>
            </a:rPr>
            <a:t>　</a:t>
          </a:r>
        </a:p>
      </dgm:t>
    </dgm:pt>
    <dgm:pt modelId="{13A5EE23-F07F-4EF2-AADC-1342A9FAE23F}" type="parTrans" cxnId="{E240BC78-5989-495B-9DB9-20D5A349FB30}">
      <dgm:prSet/>
      <dgm:spPr>
        <a:xfrm>
          <a:off x="473212" y="653205"/>
          <a:ext cx="1144648" cy="870311"/>
        </a:xfrm>
        <a:custGeom>
          <a:avLst/>
          <a:gdLst/>
          <a:ahLst/>
          <a:cxnLst/>
          <a:rect l="0" t="0" r="0" b="0"/>
          <a:pathLst>
            <a:path>
              <a:moveTo>
                <a:pt x="1144648" y="0"/>
              </a:moveTo>
              <a:lnTo>
                <a:pt x="1144648" y="770982"/>
              </a:lnTo>
              <a:lnTo>
                <a:pt x="0" y="770982"/>
              </a:lnTo>
              <a:lnTo>
                <a:pt x="0" y="870311"/>
              </a:lnTo>
            </a:path>
          </a:pathLst>
        </a:custGeom>
        <a:noFill/>
        <a:ln w="12700" cap="flat" cmpd="sng" algn="ctr">
          <a:solidFill>
            <a:srgbClr val="2D2D8A">
              <a:hueOff val="0"/>
              <a:satOff val="0"/>
              <a:lumOff val="0"/>
              <a:alphaOff val="0"/>
            </a:srgbClr>
          </a:solidFill>
          <a:prstDash val="solid"/>
          <a:miter lim="800000"/>
        </a:ln>
        <a:effectLst/>
      </dgm:spPr>
      <dgm:t>
        <a:bodyPr/>
        <a:lstStyle/>
        <a:p>
          <a:endParaRPr kumimoji="1" lang="ja-JP" altLang="en-US"/>
        </a:p>
      </dgm:t>
    </dgm:pt>
    <dgm:pt modelId="{B36275CD-2FC8-4E13-8765-12EF4A7B0C8F}" type="sibTrans" cxnId="{E240BC78-5989-495B-9DB9-20D5A349FB30}">
      <dgm:prSet/>
      <dgm:spPr/>
      <dgm:t>
        <a:bodyPr/>
        <a:lstStyle/>
        <a:p>
          <a:endParaRPr kumimoji="1" lang="ja-JP" altLang="en-US"/>
        </a:p>
      </dgm:t>
    </dgm:pt>
    <dgm:pt modelId="{8480ACAA-4FB0-4595-B19F-8D6F6DDF0537}">
      <dgm:prSet phldrT="[テキスト]"/>
      <dgm:spPr>
        <a:xfrm>
          <a:off x="1144866" y="1523517"/>
          <a:ext cx="945990" cy="472995"/>
        </a:xfrm>
        <a:prstGeom prst="rect">
          <a:avLst/>
        </a:prstGeom>
        <a:solidFill>
          <a:srgbClr val="2D2D8A">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kumimoji="1" lang="ja-JP" altLang="en-US" dirty="0">
              <a:solidFill>
                <a:srgbClr val="FFFFFF"/>
              </a:solidFill>
              <a:latin typeface="Arial"/>
              <a:ea typeface="ＭＳ Ｐゴシック"/>
              <a:cs typeface="+mn-cs"/>
            </a:rPr>
            <a:t>　</a:t>
          </a:r>
        </a:p>
      </dgm:t>
    </dgm:pt>
    <dgm:pt modelId="{901BFFC1-2422-4467-B203-726BAF70A6CB}" type="parTrans" cxnId="{75BC79D9-DA00-45C0-A727-8A1A32EB1A9B}">
      <dgm:prSet/>
      <dgm:spPr>
        <a:xfrm>
          <a:off x="1572141" y="653205"/>
          <a:ext cx="91440" cy="870311"/>
        </a:xfrm>
        <a:custGeom>
          <a:avLst/>
          <a:gdLst/>
          <a:ahLst/>
          <a:cxnLst/>
          <a:rect l="0" t="0" r="0" b="0"/>
          <a:pathLst>
            <a:path>
              <a:moveTo>
                <a:pt x="45720" y="0"/>
              </a:moveTo>
              <a:lnTo>
                <a:pt x="45720" y="870311"/>
              </a:lnTo>
            </a:path>
          </a:pathLst>
        </a:custGeom>
        <a:noFill/>
        <a:ln w="12700" cap="flat" cmpd="sng" algn="ctr">
          <a:solidFill>
            <a:srgbClr val="2D2D8A">
              <a:hueOff val="0"/>
              <a:satOff val="0"/>
              <a:lumOff val="0"/>
              <a:alphaOff val="0"/>
            </a:srgbClr>
          </a:solidFill>
          <a:prstDash val="solid"/>
          <a:miter lim="800000"/>
        </a:ln>
        <a:effectLst/>
      </dgm:spPr>
      <dgm:t>
        <a:bodyPr/>
        <a:lstStyle/>
        <a:p>
          <a:endParaRPr kumimoji="1" lang="ja-JP" altLang="en-US"/>
        </a:p>
      </dgm:t>
    </dgm:pt>
    <dgm:pt modelId="{341C57AF-B31F-44B9-86E6-CEAD272F1E39}" type="sibTrans" cxnId="{75BC79D9-DA00-45C0-A727-8A1A32EB1A9B}">
      <dgm:prSet/>
      <dgm:spPr/>
      <dgm:t>
        <a:bodyPr/>
        <a:lstStyle/>
        <a:p>
          <a:endParaRPr kumimoji="1" lang="ja-JP" altLang="en-US"/>
        </a:p>
      </dgm:t>
    </dgm:pt>
    <dgm:pt modelId="{42108248-0BD1-4DD9-82D9-9CABC260808E}">
      <dgm:prSet phldrT="[テキスト]"/>
      <dgm:spPr>
        <a:xfrm>
          <a:off x="2289514" y="1523517"/>
          <a:ext cx="945990" cy="472995"/>
        </a:xfrm>
        <a:prstGeom prst="rect">
          <a:avLst/>
        </a:prstGeom>
        <a:solidFill>
          <a:srgbClr val="2D2D8A">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kumimoji="1" lang="ja-JP" altLang="en-US" dirty="0">
              <a:solidFill>
                <a:srgbClr val="FFFFFF"/>
              </a:solidFill>
              <a:latin typeface="Arial"/>
              <a:ea typeface="ＭＳ Ｐゴシック"/>
              <a:cs typeface="+mn-cs"/>
            </a:rPr>
            <a:t>　</a:t>
          </a:r>
        </a:p>
      </dgm:t>
    </dgm:pt>
    <dgm:pt modelId="{CA567590-4139-49D8-A6B8-EA497DB3670C}" type="parTrans" cxnId="{1BD90974-8728-4A13-8203-86DC45B2E6D9}">
      <dgm:prSet/>
      <dgm:spPr>
        <a:xfrm>
          <a:off x="1617861" y="653205"/>
          <a:ext cx="1144648" cy="870311"/>
        </a:xfrm>
        <a:custGeom>
          <a:avLst/>
          <a:gdLst/>
          <a:ahLst/>
          <a:cxnLst/>
          <a:rect l="0" t="0" r="0" b="0"/>
          <a:pathLst>
            <a:path>
              <a:moveTo>
                <a:pt x="0" y="0"/>
              </a:moveTo>
              <a:lnTo>
                <a:pt x="0" y="770982"/>
              </a:lnTo>
              <a:lnTo>
                <a:pt x="1144648" y="770982"/>
              </a:lnTo>
              <a:lnTo>
                <a:pt x="1144648" y="870311"/>
              </a:lnTo>
            </a:path>
          </a:pathLst>
        </a:custGeom>
        <a:noFill/>
        <a:ln w="12700" cap="flat" cmpd="sng" algn="ctr">
          <a:solidFill>
            <a:srgbClr val="2D2D8A">
              <a:hueOff val="0"/>
              <a:satOff val="0"/>
              <a:lumOff val="0"/>
              <a:alphaOff val="0"/>
            </a:srgbClr>
          </a:solidFill>
          <a:prstDash val="solid"/>
          <a:miter lim="800000"/>
        </a:ln>
        <a:effectLst/>
      </dgm:spPr>
      <dgm:t>
        <a:bodyPr/>
        <a:lstStyle/>
        <a:p>
          <a:endParaRPr kumimoji="1" lang="ja-JP" altLang="en-US"/>
        </a:p>
      </dgm:t>
    </dgm:pt>
    <dgm:pt modelId="{15C14FA5-91BE-4C0E-80CE-76CFA5E80FE3}" type="sibTrans" cxnId="{1BD90974-8728-4A13-8203-86DC45B2E6D9}">
      <dgm:prSet/>
      <dgm:spPr/>
      <dgm:t>
        <a:bodyPr/>
        <a:lstStyle/>
        <a:p>
          <a:endParaRPr kumimoji="1" lang="ja-JP" altLang="en-US"/>
        </a:p>
      </dgm:t>
    </dgm:pt>
    <dgm:pt modelId="{E1B5EC5B-99C0-4F2D-8C7D-A4F4CE20B681}" type="pres">
      <dgm:prSet presAssocID="{D5B40743-5404-4ED4-8EF7-F070D8788BA7}" presName="hierChild1" presStyleCnt="0">
        <dgm:presLayoutVars>
          <dgm:orgChart val="1"/>
          <dgm:chPref val="1"/>
          <dgm:dir/>
          <dgm:animOne val="branch"/>
          <dgm:animLvl val="lvl"/>
          <dgm:resizeHandles/>
        </dgm:presLayoutVars>
      </dgm:prSet>
      <dgm:spPr/>
    </dgm:pt>
    <dgm:pt modelId="{3986E262-EF03-4398-994B-DC1F0A48C3A7}" type="pres">
      <dgm:prSet presAssocID="{6A16F4A2-44AC-4722-AC29-FD7F3961D35E}" presName="hierRoot1" presStyleCnt="0">
        <dgm:presLayoutVars>
          <dgm:hierBranch val="init"/>
        </dgm:presLayoutVars>
      </dgm:prSet>
      <dgm:spPr/>
    </dgm:pt>
    <dgm:pt modelId="{D24D48D0-8F76-469B-9DDF-7C23605EA393}" type="pres">
      <dgm:prSet presAssocID="{6A16F4A2-44AC-4722-AC29-FD7F3961D35E}" presName="rootComposite1" presStyleCnt="0"/>
      <dgm:spPr/>
    </dgm:pt>
    <dgm:pt modelId="{6B76BD5D-7056-4206-83A9-F4982A0986EC}" type="pres">
      <dgm:prSet presAssocID="{6A16F4A2-44AC-4722-AC29-FD7F3961D35E}" presName="rootText1" presStyleLbl="node0" presStyleIdx="0" presStyleCnt="1">
        <dgm:presLayoutVars>
          <dgm:chPref val="3"/>
        </dgm:presLayoutVars>
      </dgm:prSet>
      <dgm:spPr/>
    </dgm:pt>
    <dgm:pt modelId="{58D665B7-3319-4754-9A29-0C338CD136EB}" type="pres">
      <dgm:prSet presAssocID="{6A16F4A2-44AC-4722-AC29-FD7F3961D35E}" presName="rootConnector1" presStyleLbl="node1" presStyleIdx="0" presStyleCnt="0"/>
      <dgm:spPr/>
    </dgm:pt>
    <dgm:pt modelId="{B388A461-A0BD-482F-A5AF-1992A53C396F}" type="pres">
      <dgm:prSet presAssocID="{6A16F4A2-44AC-4722-AC29-FD7F3961D35E}" presName="hierChild2" presStyleCnt="0"/>
      <dgm:spPr/>
    </dgm:pt>
    <dgm:pt modelId="{A46214C0-3E82-4451-A2ED-DFD72F231917}" type="pres">
      <dgm:prSet presAssocID="{13A5EE23-F07F-4EF2-AADC-1342A9FAE23F}" presName="Name37" presStyleLbl="parChTrans1D2" presStyleIdx="0" presStyleCnt="4"/>
      <dgm:spPr/>
    </dgm:pt>
    <dgm:pt modelId="{718B9503-4E28-4A5E-BEF6-3A49B4A1EBDD}" type="pres">
      <dgm:prSet presAssocID="{04A70E22-6CE3-4846-9E9C-048287677CF1}" presName="hierRoot2" presStyleCnt="0">
        <dgm:presLayoutVars>
          <dgm:hierBranch val="init"/>
        </dgm:presLayoutVars>
      </dgm:prSet>
      <dgm:spPr/>
    </dgm:pt>
    <dgm:pt modelId="{1249B599-8F70-4E05-95A0-A05C6E136566}" type="pres">
      <dgm:prSet presAssocID="{04A70E22-6CE3-4846-9E9C-048287677CF1}" presName="rootComposite" presStyleCnt="0"/>
      <dgm:spPr/>
    </dgm:pt>
    <dgm:pt modelId="{F1A45577-1443-48EF-B8A3-285705DCAD15}" type="pres">
      <dgm:prSet presAssocID="{04A70E22-6CE3-4846-9E9C-048287677CF1}" presName="rootText" presStyleLbl="node2" presStyleIdx="0" presStyleCnt="3">
        <dgm:presLayoutVars>
          <dgm:chPref val="3"/>
        </dgm:presLayoutVars>
      </dgm:prSet>
      <dgm:spPr/>
    </dgm:pt>
    <dgm:pt modelId="{464837DB-477B-49F8-BB58-3B70F7C9D08F}" type="pres">
      <dgm:prSet presAssocID="{04A70E22-6CE3-4846-9E9C-048287677CF1}" presName="rootConnector" presStyleLbl="node2" presStyleIdx="0" presStyleCnt="3"/>
      <dgm:spPr/>
    </dgm:pt>
    <dgm:pt modelId="{6A5F454B-FA54-4318-A87A-3872B980CB1A}" type="pres">
      <dgm:prSet presAssocID="{04A70E22-6CE3-4846-9E9C-048287677CF1}" presName="hierChild4" presStyleCnt="0"/>
      <dgm:spPr/>
    </dgm:pt>
    <dgm:pt modelId="{3A2501C8-41D9-4C11-9A2F-AEBEE510294A}" type="pres">
      <dgm:prSet presAssocID="{04A70E22-6CE3-4846-9E9C-048287677CF1}" presName="hierChild5" presStyleCnt="0"/>
      <dgm:spPr/>
    </dgm:pt>
    <dgm:pt modelId="{3D5951EC-87EB-4372-B4FE-D259A8C48001}" type="pres">
      <dgm:prSet presAssocID="{901BFFC1-2422-4467-B203-726BAF70A6CB}" presName="Name37" presStyleLbl="parChTrans1D2" presStyleIdx="1" presStyleCnt="4"/>
      <dgm:spPr/>
    </dgm:pt>
    <dgm:pt modelId="{731D742A-2C69-49AB-984D-6501D96D9DCA}" type="pres">
      <dgm:prSet presAssocID="{8480ACAA-4FB0-4595-B19F-8D6F6DDF0537}" presName="hierRoot2" presStyleCnt="0">
        <dgm:presLayoutVars>
          <dgm:hierBranch val="init"/>
        </dgm:presLayoutVars>
      </dgm:prSet>
      <dgm:spPr/>
    </dgm:pt>
    <dgm:pt modelId="{B17AD474-6FA2-4F75-83EA-16B7D60E21CE}" type="pres">
      <dgm:prSet presAssocID="{8480ACAA-4FB0-4595-B19F-8D6F6DDF0537}" presName="rootComposite" presStyleCnt="0"/>
      <dgm:spPr/>
    </dgm:pt>
    <dgm:pt modelId="{3076BA80-4E86-4E60-AC02-533ACF27F777}" type="pres">
      <dgm:prSet presAssocID="{8480ACAA-4FB0-4595-B19F-8D6F6DDF0537}" presName="rootText" presStyleLbl="node2" presStyleIdx="1" presStyleCnt="3">
        <dgm:presLayoutVars>
          <dgm:chPref val="3"/>
        </dgm:presLayoutVars>
      </dgm:prSet>
      <dgm:spPr/>
    </dgm:pt>
    <dgm:pt modelId="{A3827AD5-7C09-42A4-B8C5-0B7C5965ED75}" type="pres">
      <dgm:prSet presAssocID="{8480ACAA-4FB0-4595-B19F-8D6F6DDF0537}" presName="rootConnector" presStyleLbl="node2" presStyleIdx="1" presStyleCnt="3"/>
      <dgm:spPr/>
    </dgm:pt>
    <dgm:pt modelId="{30B5BEA3-CC8C-468C-BA95-779DDD5D31C0}" type="pres">
      <dgm:prSet presAssocID="{8480ACAA-4FB0-4595-B19F-8D6F6DDF0537}" presName="hierChild4" presStyleCnt="0"/>
      <dgm:spPr/>
    </dgm:pt>
    <dgm:pt modelId="{40B5CD73-3C92-48EC-80D8-D0EA1121AD70}" type="pres">
      <dgm:prSet presAssocID="{8480ACAA-4FB0-4595-B19F-8D6F6DDF0537}" presName="hierChild5" presStyleCnt="0"/>
      <dgm:spPr/>
    </dgm:pt>
    <dgm:pt modelId="{12355E92-CC99-47B7-B83E-7C1074644C57}" type="pres">
      <dgm:prSet presAssocID="{CA567590-4139-49D8-A6B8-EA497DB3670C}" presName="Name37" presStyleLbl="parChTrans1D2" presStyleIdx="2" presStyleCnt="4"/>
      <dgm:spPr/>
    </dgm:pt>
    <dgm:pt modelId="{350F29E2-ECFB-4554-8480-C6646466EACA}" type="pres">
      <dgm:prSet presAssocID="{42108248-0BD1-4DD9-82D9-9CABC260808E}" presName="hierRoot2" presStyleCnt="0">
        <dgm:presLayoutVars>
          <dgm:hierBranch val="init"/>
        </dgm:presLayoutVars>
      </dgm:prSet>
      <dgm:spPr/>
    </dgm:pt>
    <dgm:pt modelId="{D722E668-7581-4C78-8EDD-97454997297B}" type="pres">
      <dgm:prSet presAssocID="{42108248-0BD1-4DD9-82D9-9CABC260808E}" presName="rootComposite" presStyleCnt="0"/>
      <dgm:spPr/>
    </dgm:pt>
    <dgm:pt modelId="{C1AD5462-C532-4817-A170-EAA62D77298F}" type="pres">
      <dgm:prSet presAssocID="{42108248-0BD1-4DD9-82D9-9CABC260808E}" presName="rootText" presStyleLbl="node2" presStyleIdx="2" presStyleCnt="3">
        <dgm:presLayoutVars>
          <dgm:chPref val="3"/>
        </dgm:presLayoutVars>
      </dgm:prSet>
      <dgm:spPr/>
    </dgm:pt>
    <dgm:pt modelId="{2E580E5C-01C3-42CC-931B-0746560DA9EF}" type="pres">
      <dgm:prSet presAssocID="{42108248-0BD1-4DD9-82D9-9CABC260808E}" presName="rootConnector" presStyleLbl="node2" presStyleIdx="2" presStyleCnt="3"/>
      <dgm:spPr/>
    </dgm:pt>
    <dgm:pt modelId="{84956357-D5A2-46E3-BE34-66D1947B992B}" type="pres">
      <dgm:prSet presAssocID="{42108248-0BD1-4DD9-82D9-9CABC260808E}" presName="hierChild4" presStyleCnt="0"/>
      <dgm:spPr/>
    </dgm:pt>
    <dgm:pt modelId="{C58A5339-6A42-437A-991A-5CD4A7E3A0A8}" type="pres">
      <dgm:prSet presAssocID="{42108248-0BD1-4DD9-82D9-9CABC260808E}" presName="hierChild5" presStyleCnt="0"/>
      <dgm:spPr/>
    </dgm:pt>
    <dgm:pt modelId="{0C0E4884-5EC5-4755-93FD-D71D4BE21E60}" type="pres">
      <dgm:prSet presAssocID="{6A16F4A2-44AC-4722-AC29-FD7F3961D35E}" presName="hierChild3" presStyleCnt="0"/>
      <dgm:spPr/>
    </dgm:pt>
    <dgm:pt modelId="{A000DEA5-071A-490D-A116-5FA26D0F19D8}" type="pres">
      <dgm:prSet presAssocID="{C21CCE46-60B0-428B-A019-BD6E14430078}" presName="Name111" presStyleLbl="parChTrans1D2" presStyleIdx="3" presStyleCnt="4"/>
      <dgm:spPr/>
    </dgm:pt>
    <dgm:pt modelId="{D02C5400-6EB6-499E-9DBB-531FD6B8B0EF}" type="pres">
      <dgm:prSet presAssocID="{18811A3A-6BB1-451A-8B2C-F407CCDE4948}" presName="hierRoot3" presStyleCnt="0">
        <dgm:presLayoutVars>
          <dgm:hierBranch val="init"/>
        </dgm:presLayoutVars>
      </dgm:prSet>
      <dgm:spPr/>
    </dgm:pt>
    <dgm:pt modelId="{BDFD40A8-8CE7-4A28-B36B-29BFC5DE0310}" type="pres">
      <dgm:prSet presAssocID="{18811A3A-6BB1-451A-8B2C-F407CCDE4948}" presName="rootComposite3" presStyleCnt="0"/>
      <dgm:spPr/>
    </dgm:pt>
    <dgm:pt modelId="{CEDAB296-8EA8-4FAD-9528-76B618C14D58}" type="pres">
      <dgm:prSet presAssocID="{18811A3A-6BB1-451A-8B2C-F407CCDE4948}" presName="rootText3" presStyleLbl="asst1" presStyleIdx="0" presStyleCnt="1" custLinFactNeighborX="492" custLinFactNeighborY="10957">
        <dgm:presLayoutVars>
          <dgm:chPref val="3"/>
        </dgm:presLayoutVars>
      </dgm:prSet>
      <dgm:spPr/>
    </dgm:pt>
    <dgm:pt modelId="{F7BF508A-89FA-41DC-A518-BDA70D393F11}" type="pres">
      <dgm:prSet presAssocID="{18811A3A-6BB1-451A-8B2C-F407CCDE4948}" presName="rootConnector3" presStyleLbl="asst1" presStyleIdx="0" presStyleCnt="1"/>
      <dgm:spPr/>
    </dgm:pt>
    <dgm:pt modelId="{15BBAD63-2450-4D7F-8C8B-BDF92D9505D5}" type="pres">
      <dgm:prSet presAssocID="{18811A3A-6BB1-451A-8B2C-F407CCDE4948}" presName="hierChild6" presStyleCnt="0"/>
      <dgm:spPr/>
    </dgm:pt>
    <dgm:pt modelId="{65CDFFE4-DA82-46E2-9D1D-766601796D56}" type="pres">
      <dgm:prSet presAssocID="{18811A3A-6BB1-451A-8B2C-F407CCDE4948}" presName="hierChild7" presStyleCnt="0"/>
      <dgm:spPr/>
    </dgm:pt>
  </dgm:ptLst>
  <dgm:cxnLst>
    <dgm:cxn modelId="{D7BAEF04-3425-429A-B11D-852D96D9D7CA}" type="presOf" srcId="{8480ACAA-4FB0-4595-B19F-8D6F6DDF0537}" destId="{A3827AD5-7C09-42A4-B8C5-0B7C5965ED75}" srcOrd="1" destOrd="0" presId="urn:microsoft.com/office/officeart/2005/8/layout/orgChart1"/>
    <dgm:cxn modelId="{F0FF983A-6C35-4782-B6D9-16E92C8D1E95}" type="presOf" srcId="{04A70E22-6CE3-4846-9E9C-048287677CF1}" destId="{F1A45577-1443-48EF-B8A3-285705DCAD15}" srcOrd="0" destOrd="0" presId="urn:microsoft.com/office/officeart/2005/8/layout/orgChart1"/>
    <dgm:cxn modelId="{BB15F73D-9320-4E48-872D-487147A2D179}" type="presOf" srcId="{6A16F4A2-44AC-4722-AC29-FD7F3961D35E}" destId="{58D665B7-3319-4754-9A29-0C338CD136EB}" srcOrd="1" destOrd="0" presId="urn:microsoft.com/office/officeart/2005/8/layout/orgChart1"/>
    <dgm:cxn modelId="{C66B013E-1A49-422A-8D5D-262734B7F55D}" type="presOf" srcId="{901BFFC1-2422-4467-B203-726BAF70A6CB}" destId="{3D5951EC-87EB-4372-B4FE-D259A8C48001}" srcOrd="0" destOrd="0" presId="urn:microsoft.com/office/officeart/2005/8/layout/orgChart1"/>
    <dgm:cxn modelId="{024CA66C-8A4D-4FC5-A384-234E67DE6196}" type="presOf" srcId="{42108248-0BD1-4DD9-82D9-9CABC260808E}" destId="{C1AD5462-C532-4817-A170-EAA62D77298F}" srcOrd="0" destOrd="0" presId="urn:microsoft.com/office/officeart/2005/8/layout/orgChart1"/>
    <dgm:cxn modelId="{1BD90974-8728-4A13-8203-86DC45B2E6D9}" srcId="{6A16F4A2-44AC-4722-AC29-FD7F3961D35E}" destId="{42108248-0BD1-4DD9-82D9-9CABC260808E}" srcOrd="3" destOrd="0" parTransId="{CA567590-4139-49D8-A6B8-EA497DB3670C}" sibTransId="{15C14FA5-91BE-4C0E-80CE-76CFA5E80FE3}"/>
    <dgm:cxn modelId="{1426BC76-8BC8-4C5C-98B4-6A88105AFD9B}" type="presOf" srcId="{CA567590-4139-49D8-A6B8-EA497DB3670C}" destId="{12355E92-CC99-47B7-B83E-7C1074644C57}" srcOrd="0" destOrd="0" presId="urn:microsoft.com/office/officeart/2005/8/layout/orgChart1"/>
    <dgm:cxn modelId="{E240BC78-5989-495B-9DB9-20D5A349FB30}" srcId="{6A16F4A2-44AC-4722-AC29-FD7F3961D35E}" destId="{04A70E22-6CE3-4846-9E9C-048287677CF1}" srcOrd="1" destOrd="0" parTransId="{13A5EE23-F07F-4EF2-AADC-1342A9FAE23F}" sibTransId="{B36275CD-2FC8-4E13-8765-12EF4A7B0C8F}"/>
    <dgm:cxn modelId="{54D1097C-5DFB-4ED4-95D8-9A28AB1D304B}" type="presOf" srcId="{18811A3A-6BB1-451A-8B2C-F407CCDE4948}" destId="{CEDAB296-8EA8-4FAD-9528-76B618C14D58}" srcOrd="0" destOrd="0" presId="urn:microsoft.com/office/officeart/2005/8/layout/orgChart1"/>
    <dgm:cxn modelId="{2BA1148E-B96B-4B8C-BDF6-2F4940961DFA}" type="presOf" srcId="{13A5EE23-F07F-4EF2-AADC-1342A9FAE23F}" destId="{A46214C0-3E82-4451-A2ED-DFD72F231917}" srcOrd="0" destOrd="0" presId="urn:microsoft.com/office/officeart/2005/8/layout/orgChart1"/>
    <dgm:cxn modelId="{A175ED90-1460-4B09-97D3-EC741F5DF14F}" type="presOf" srcId="{C21CCE46-60B0-428B-A019-BD6E14430078}" destId="{A000DEA5-071A-490D-A116-5FA26D0F19D8}" srcOrd="0" destOrd="0" presId="urn:microsoft.com/office/officeart/2005/8/layout/orgChart1"/>
    <dgm:cxn modelId="{BD731098-BB3B-4C5A-B419-98BCE94611B0}" type="presOf" srcId="{42108248-0BD1-4DD9-82D9-9CABC260808E}" destId="{2E580E5C-01C3-42CC-931B-0746560DA9EF}" srcOrd="1" destOrd="0" presId="urn:microsoft.com/office/officeart/2005/8/layout/orgChart1"/>
    <dgm:cxn modelId="{B981D8AA-9A4C-4098-8D70-50AD299AEAC4}" type="presOf" srcId="{D5B40743-5404-4ED4-8EF7-F070D8788BA7}" destId="{E1B5EC5B-99C0-4F2D-8C7D-A4F4CE20B681}" srcOrd="0" destOrd="0" presId="urn:microsoft.com/office/officeart/2005/8/layout/orgChart1"/>
    <dgm:cxn modelId="{D4108AB9-D963-4E7E-8455-759CF290A74E}" type="presOf" srcId="{18811A3A-6BB1-451A-8B2C-F407CCDE4948}" destId="{F7BF508A-89FA-41DC-A518-BDA70D393F11}" srcOrd="1" destOrd="0" presId="urn:microsoft.com/office/officeart/2005/8/layout/orgChart1"/>
    <dgm:cxn modelId="{6FD73ABF-DD23-4329-AF1B-8ABE6BEF2E5D}" srcId="{D5B40743-5404-4ED4-8EF7-F070D8788BA7}" destId="{6A16F4A2-44AC-4722-AC29-FD7F3961D35E}" srcOrd="0" destOrd="0" parTransId="{A9BEF810-65A5-4D0C-8BDC-EA3530F63EBC}" sibTransId="{8DFBFF11-AD43-4DEA-837F-21912B190828}"/>
    <dgm:cxn modelId="{C11E58CE-F4BA-4DDF-A5A9-286B4E6F1AD8}" type="presOf" srcId="{6A16F4A2-44AC-4722-AC29-FD7F3961D35E}" destId="{6B76BD5D-7056-4206-83A9-F4982A0986EC}" srcOrd="0" destOrd="0" presId="urn:microsoft.com/office/officeart/2005/8/layout/orgChart1"/>
    <dgm:cxn modelId="{75BC79D9-DA00-45C0-A727-8A1A32EB1A9B}" srcId="{6A16F4A2-44AC-4722-AC29-FD7F3961D35E}" destId="{8480ACAA-4FB0-4595-B19F-8D6F6DDF0537}" srcOrd="2" destOrd="0" parTransId="{901BFFC1-2422-4467-B203-726BAF70A6CB}" sibTransId="{341C57AF-B31F-44B9-86E6-CEAD272F1E39}"/>
    <dgm:cxn modelId="{19E7A2EF-ED47-46DC-B7B0-3CDCA476F69E}" type="presOf" srcId="{04A70E22-6CE3-4846-9E9C-048287677CF1}" destId="{464837DB-477B-49F8-BB58-3B70F7C9D08F}" srcOrd="1" destOrd="0" presId="urn:microsoft.com/office/officeart/2005/8/layout/orgChart1"/>
    <dgm:cxn modelId="{C1C9CFF6-6E05-4190-BD0A-77B967FC5B68}" type="presOf" srcId="{8480ACAA-4FB0-4595-B19F-8D6F6DDF0537}" destId="{3076BA80-4E86-4E60-AC02-533ACF27F777}" srcOrd="0" destOrd="0" presId="urn:microsoft.com/office/officeart/2005/8/layout/orgChart1"/>
    <dgm:cxn modelId="{4ED808FD-162F-4518-B123-CCBD6A2898CF}" srcId="{6A16F4A2-44AC-4722-AC29-FD7F3961D35E}" destId="{18811A3A-6BB1-451A-8B2C-F407CCDE4948}" srcOrd="0" destOrd="0" parTransId="{C21CCE46-60B0-428B-A019-BD6E14430078}" sibTransId="{E20341E6-AA51-48BB-99A4-1871CD1B3F6A}"/>
    <dgm:cxn modelId="{69BBB22B-91B6-45AD-853B-32A818EFF3ED}" type="presParOf" srcId="{E1B5EC5B-99C0-4F2D-8C7D-A4F4CE20B681}" destId="{3986E262-EF03-4398-994B-DC1F0A48C3A7}" srcOrd="0" destOrd="0" presId="urn:microsoft.com/office/officeart/2005/8/layout/orgChart1"/>
    <dgm:cxn modelId="{950BA692-45F1-4634-9A0F-943FA5621E88}" type="presParOf" srcId="{3986E262-EF03-4398-994B-DC1F0A48C3A7}" destId="{D24D48D0-8F76-469B-9DDF-7C23605EA393}" srcOrd="0" destOrd="0" presId="urn:microsoft.com/office/officeart/2005/8/layout/orgChart1"/>
    <dgm:cxn modelId="{26669A42-EFC1-4E82-B9A3-63B31A3631D0}" type="presParOf" srcId="{D24D48D0-8F76-469B-9DDF-7C23605EA393}" destId="{6B76BD5D-7056-4206-83A9-F4982A0986EC}" srcOrd="0" destOrd="0" presId="urn:microsoft.com/office/officeart/2005/8/layout/orgChart1"/>
    <dgm:cxn modelId="{19557E1E-2A8A-4A01-98E7-3C6BAAE1CEDB}" type="presParOf" srcId="{D24D48D0-8F76-469B-9DDF-7C23605EA393}" destId="{58D665B7-3319-4754-9A29-0C338CD136EB}" srcOrd="1" destOrd="0" presId="urn:microsoft.com/office/officeart/2005/8/layout/orgChart1"/>
    <dgm:cxn modelId="{95097633-EF90-4466-8BB2-2BA000893845}" type="presParOf" srcId="{3986E262-EF03-4398-994B-DC1F0A48C3A7}" destId="{B388A461-A0BD-482F-A5AF-1992A53C396F}" srcOrd="1" destOrd="0" presId="urn:microsoft.com/office/officeart/2005/8/layout/orgChart1"/>
    <dgm:cxn modelId="{2660F97B-3D8F-4E75-9A93-DD9F5CCA778D}" type="presParOf" srcId="{B388A461-A0BD-482F-A5AF-1992A53C396F}" destId="{A46214C0-3E82-4451-A2ED-DFD72F231917}" srcOrd="0" destOrd="0" presId="urn:microsoft.com/office/officeart/2005/8/layout/orgChart1"/>
    <dgm:cxn modelId="{586E16DE-0C47-427C-994E-29474432BA21}" type="presParOf" srcId="{B388A461-A0BD-482F-A5AF-1992A53C396F}" destId="{718B9503-4E28-4A5E-BEF6-3A49B4A1EBDD}" srcOrd="1" destOrd="0" presId="urn:microsoft.com/office/officeart/2005/8/layout/orgChart1"/>
    <dgm:cxn modelId="{2170D3E4-5880-4C96-84C4-27F01C46C85C}" type="presParOf" srcId="{718B9503-4E28-4A5E-BEF6-3A49B4A1EBDD}" destId="{1249B599-8F70-4E05-95A0-A05C6E136566}" srcOrd="0" destOrd="0" presId="urn:microsoft.com/office/officeart/2005/8/layout/orgChart1"/>
    <dgm:cxn modelId="{63FB8BA0-BA87-4101-AB59-4C14EECE2AF0}" type="presParOf" srcId="{1249B599-8F70-4E05-95A0-A05C6E136566}" destId="{F1A45577-1443-48EF-B8A3-285705DCAD15}" srcOrd="0" destOrd="0" presId="urn:microsoft.com/office/officeart/2005/8/layout/orgChart1"/>
    <dgm:cxn modelId="{B4DCA233-4D2C-4A37-8503-CF32DFC8361F}" type="presParOf" srcId="{1249B599-8F70-4E05-95A0-A05C6E136566}" destId="{464837DB-477B-49F8-BB58-3B70F7C9D08F}" srcOrd="1" destOrd="0" presId="urn:microsoft.com/office/officeart/2005/8/layout/orgChart1"/>
    <dgm:cxn modelId="{0FC93E07-8570-4A27-B840-926FCD5002D2}" type="presParOf" srcId="{718B9503-4E28-4A5E-BEF6-3A49B4A1EBDD}" destId="{6A5F454B-FA54-4318-A87A-3872B980CB1A}" srcOrd="1" destOrd="0" presId="urn:microsoft.com/office/officeart/2005/8/layout/orgChart1"/>
    <dgm:cxn modelId="{7574EDF3-9FA6-40D0-B814-D25AD6BCD1C5}" type="presParOf" srcId="{718B9503-4E28-4A5E-BEF6-3A49B4A1EBDD}" destId="{3A2501C8-41D9-4C11-9A2F-AEBEE510294A}" srcOrd="2" destOrd="0" presId="urn:microsoft.com/office/officeart/2005/8/layout/orgChart1"/>
    <dgm:cxn modelId="{EEDCC9BC-E875-4CD3-B698-9164EBC8400A}" type="presParOf" srcId="{B388A461-A0BD-482F-A5AF-1992A53C396F}" destId="{3D5951EC-87EB-4372-B4FE-D259A8C48001}" srcOrd="2" destOrd="0" presId="urn:microsoft.com/office/officeart/2005/8/layout/orgChart1"/>
    <dgm:cxn modelId="{26606169-5ED0-485E-81E0-5AE026C050C3}" type="presParOf" srcId="{B388A461-A0BD-482F-A5AF-1992A53C396F}" destId="{731D742A-2C69-49AB-984D-6501D96D9DCA}" srcOrd="3" destOrd="0" presId="urn:microsoft.com/office/officeart/2005/8/layout/orgChart1"/>
    <dgm:cxn modelId="{97B1AD97-9B97-4F77-9329-C4B14492BF9F}" type="presParOf" srcId="{731D742A-2C69-49AB-984D-6501D96D9DCA}" destId="{B17AD474-6FA2-4F75-83EA-16B7D60E21CE}" srcOrd="0" destOrd="0" presId="urn:microsoft.com/office/officeart/2005/8/layout/orgChart1"/>
    <dgm:cxn modelId="{60C0E847-B5BB-44CA-8B2B-5413B4B21328}" type="presParOf" srcId="{B17AD474-6FA2-4F75-83EA-16B7D60E21CE}" destId="{3076BA80-4E86-4E60-AC02-533ACF27F777}" srcOrd="0" destOrd="0" presId="urn:microsoft.com/office/officeart/2005/8/layout/orgChart1"/>
    <dgm:cxn modelId="{0149E309-2BD3-4A5C-BB9C-D0BE929A062D}" type="presParOf" srcId="{B17AD474-6FA2-4F75-83EA-16B7D60E21CE}" destId="{A3827AD5-7C09-42A4-B8C5-0B7C5965ED75}" srcOrd="1" destOrd="0" presId="urn:microsoft.com/office/officeart/2005/8/layout/orgChart1"/>
    <dgm:cxn modelId="{31DDC0F6-C678-4F55-8CAB-28C1DBE35322}" type="presParOf" srcId="{731D742A-2C69-49AB-984D-6501D96D9DCA}" destId="{30B5BEA3-CC8C-468C-BA95-779DDD5D31C0}" srcOrd="1" destOrd="0" presId="urn:microsoft.com/office/officeart/2005/8/layout/orgChart1"/>
    <dgm:cxn modelId="{CAA97669-74B5-4CD2-B904-D0E7608BB456}" type="presParOf" srcId="{731D742A-2C69-49AB-984D-6501D96D9DCA}" destId="{40B5CD73-3C92-48EC-80D8-D0EA1121AD70}" srcOrd="2" destOrd="0" presId="urn:microsoft.com/office/officeart/2005/8/layout/orgChart1"/>
    <dgm:cxn modelId="{1622FE36-6CF1-47CD-B642-47E1F426DFCC}" type="presParOf" srcId="{B388A461-A0BD-482F-A5AF-1992A53C396F}" destId="{12355E92-CC99-47B7-B83E-7C1074644C57}" srcOrd="4" destOrd="0" presId="urn:microsoft.com/office/officeart/2005/8/layout/orgChart1"/>
    <dgm:cxn modelId="{DF0D44FC-86D7-45F6-8E93-3886C6060B64}" type="presParOf" srcId="{B388A461-A0BD-482F-A5AF-1992A53C396F}" destId="{350F29E2-ECFB-4554-8480-C6646466EACA}" srcOrd="5" destOrd="0" presId="urn:microsoft.com/office/officeart/2005/8/layout/orgChart1"/>
    <dgm:cxn modelId="{CF3B8302-2A05-42CA-945B-9908F894801F}" type="presParOf" srcId="{350F29E2-ECFB-4554-8480-C6646466EACA}" destId="{D722E668-7581-4C78-8EDD-97454997297B}" srcOrd="0" destOrd="0" presId="urn:microsoft.com/office/officeart/2005/8/layout/orgChart1"/>
    <dgm:cxn modelId="{814BEB64-5F78-4100-868D-79C40A94ADDA}" type="presParOf" srcId="{D722E668-7581-4C78-8EDD-97454997297B}" destId="{C1AD5462-C532-4817-A170-EAA62D77298F}" srcOrd="0" destOrd="0" presId="urn:microsoft.com/office/officeart/2005/8/layout/orgChart1"/>
    <dgm:cxn modelId="{435E7A1E-5B6A-4EE9-8409-FC6B246B6489}" type="presParOf" srcId="{D722E668-7581-4C78-8EDD-97454997297B}" destId="{2E580E5C-01C3-42CC-931B-0746560DA9EF}" srcOrd="1" destOrd="0" presId="urn:microsoft.com/office/officeart/2005/8/layout/orgChart1"/>
    <dgm:cxn modelId="{EB7BD53C-87DC-4D90-BDC8-0FF7D4737277}" type="presParOf" srcId="{350F29E2-ECFB-4554-8480-C6646466EACA}" destId="{84956357-D5A2-46E3-BE34-66D1947B992B}" srcOrd="1" destOrd="0" presId="urn:microsoft.com/office/officeart/2005/8/layout/orgChart1"/>
    <dgm:cxn modelId="{61C1F849-5CA2-4330-8C05-7F0A41D6E51D}" type="presParOf" srcId="{350F29E2-ECFB-4554-8480-C6646466EACA}" destId="{C58A5339-6A42-437A-991A-5CD4A7E3A0A8}" srcOrd="2" destOrd="0" presId="urn:microsoft.com/office/officeart/2005/8/layout/orgChart1"/>
    <dgm:cxn modelId="{63704792-4803-4B08-A11A-694E99A099A3}" type="presParOf" srcId="{3986E262-EF03-4398-994B-DC1F0A48C3A7}" destId="{0C0E4884-5EC5-4755-93FD-D71D4BE21E60}" srcOrd="2" destOrd="0" presId="urn:microsoft.com/office/officeart/2005/8/layout/orgChart1"/>
    <dgm:cxn modelId="{DCFAA9A9-1797-4273-990C-E7AFDA942FB7}" type="presParOf" srcId="{0C0E4884-5EC5-4755-93FD-D71D4BE21E60}" destId="{A000DEA5-071A-490D-A116-5FA26D0F19D8}" srcOrd="0" destOrd="0" presId="urn:microsoft.com/office/officeart/2005/8/layout/orgChart1"/>
    <dgm:cxn modelId="{924C69BE-ACB0-4931-B57E-5590E6F559AF}" type="presParOf" srcId="{0C0E4884-5EC5-4755-93FD-D71D4BE21E60}" destId="{D02C5400-6EB6-499E-9DBB-531FD6B8B0EF}" srcOrd="1" destOrd="0" presId="urn:microsoft.com/office/officeart/2005/8/layout/orgChart1"/>
    <dgm:cxn modelId="{E6AD268D-2436-4450-9D5C-96ADFBF768B6}" type="presParOf" srcId="{D02C5400-6EB6-499E-9DBB-531FD6B8B0EF}" destId="{BDFD40A8-8CE7-4A28-B36B-29BFC5DE0310}" srcOrd="0" destOrd="0" presId="urn:microsoft.com/office/officeart/2005/8/layout/orgChart1"/>
    <dgm:cxn modelId="{16AEE540-A051-4F95-88BA-9EC0C4D924CC}" type="presParOf" srcId="{BDFD40A8-8CE7-4A28-B36B-29BFC5DE0310}" destId="{CEDAB296-8EA8-4FAD-9528-76B618C14D58}" srcOrd="0" destOrd="0" presId="urn:microsoft.com/office/officeart/2005/8/layout/orgChart1"/>
    <dgm:cxn modelId="{92D44BE0-D217-4845-88E6-515D6114CED8}" type="presParOf" srcId="{BDFD40A8-8CE7-4A28-B36B-29BFC5DE0310}" destId="{F7BF508A-89FA-41DC-A518-BDA70D393F11}" srcOrd="1" destOrd="0" presId="urn:microsoft.com/office/officeart/2005/8/layout/orgChart1"/>
    <dgm:cxn modelId="{BE145237-D36B-412B-A860-B18860ACBE15}" type="presParOf" srcId="{D02C5400-6EB6-499E-9DBB-531FD6B8B0EF}" destId="{15BBAD63-2450-4D7F-8C8B-BDF92D9505D5}" srcOrd="1" destOrd="0" presId="urn:microsoft.com/office/officeart/2005/8/layout/orgChart1"/>
    <dgm:cxn modelId="{BFC34429-3532-425B-83E4-857222483E37}" type="presParOf" srcId="{D02C5400-6EB6-499E-9DBB-531FD6B8B0EF}" destId="{65CDFFE4-DA82-46E2-9D1D-766601796D56}"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668EB34-EAD2-49BA-BEAB-C3B82602360F}" type="doc">
      <dgm:prSet loTypeId="urn:microsoft.com/office/officeart/2005/8/layout/radial1" loCatId="cycle" qsTypeId="urn:microsoft.com/office/officeart/2005/8/quickstyle/simple1" qsCatId="simple" csTypeId="urn:microsoft.com/office/officeart/2005/8/colors/accent2_2" csCatId="accent2" phldr="1"/>
      <dgm:spPr/>
      <dgm:t>
        <a:bodyPr/>
        <a:lstStyle/>
        <a:p>
          <a:endParaRPr kumimoji="1" lang="ja-JP" altLang="en-US"/>
        </a:p>
      </dgm:t>
    </dgm:pt>
    <dgm:pt modelId="{F5DF2FC9-7400-44B1-BE70-A3031F33CED1}">
      <dgm:prSet phldrT="[テキスト]"/>
      <dgm:spPr>
        <a:xfrm>
          <a:off x="1585787" y="730510"/>
          <a:ext cx="555189" cy="555189"/>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kumimoji="1" lang="ja-JP" altLang="en-US" dirty="0">
              <a:solidFill>
                <a:srgbClr val="FFFFFF"/>
              </a:solidFill>
              <a:latin typeface="Arial"/>
              <a:ea typeface="ＭＳ Ｐゴシック"/>
              <a:cs typeface="+mn-cs"/>
            </a:rPr>
            <a:t>　</a:t>
          </a:r>
        </a:p>
      </dgm:t>
    </dgm:pt>
    <dgm:pt modelId="{CF29E469-27A6-4386-885E-640547D60C88}" type="parTrans" cxnId="{179EAD42-0A79-4B0B-8551-68A0F324C8AB}">
      <dgm:prSet/>
      <dgm:spPr/>
      <dgm:t>
        <a:bodyPr/>
        <a:lstStyle/>
        <a:p>
          <a:endParaRPr kumimoji="1" lang="ja-JP" altLang="en-US"/>
        </a:p>
      </dgm:t>
    </dgm:pt>
    <dgm:pt modelId="{6BC82840-E02F-47F8-89AB-52DC7D6D9E02}" type="sibTrans" cxnId="{179EAD42-0A79-4B0B-8551-68A0F324C8AB}">
      <dgm:prSet/>
      <dgm:spPr/>
      <dgm:t>
        <a:bodyPr/>
        <a:lstStyle/>
        <a:p>
          <a:endParaRPr kumimoji="1" lang="ja-JP" altLang="en-US"/>
        </a:p>
      </dgm:t>
    </dgm:pt>
    <dgm:pt modelId="{40E659F4-EB20-4D11-B6D9-BA1E16D8ECA6}">
      <dgm:prSet phldrT="[テキスト]"/>
      <dgm:spPr>
        <a:xfrm>
          <a:off x="1585787" y="7435"/>
          <a:ext cx="555189" cy="555189"/>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kumimoji="1" lang="ja-JP" altLang="en-US" dirty="0">
              <a:solidFill>
                <a:srgbClr val="FFFFFF"/>
              </a:solidFill>
              <a:latin typeface="Arial"/>
              <a:ea typeface="ＭＳ Ｐゴシック"/>
              <a:cs typeface="+mn-cs"/>
            </a:rPr>
            <a:t>　</a:t>
          </a:r>
        </a:p>
      </dgm:t>
    </dgm:pt>
    <dgm:pt modelId="{85E9AA22-22AC-4785-9105-7A1A77B290B2}" type="parTrans" cxnId="{5D96DF07-2FB4-4532-B3F1-43A843AB9C25}">
      <dgm:prSet/>
      <dgm:spPr>
        <a:xfrm rot="16200000">
          <a:off x="1779439" y="633159"/>
          <a:ext cx="167885" cy="26815"/>
        </a:xfrm>
        <a:custGeom>
          <a:avLst/>
          <a:gdLst/>
          <a:ahLst/>
          <a:cxnLst/>
          <a:rect l="0" t="0" r="0" b="0"/>
          <a:pathLst>
            <a:path>
              <a:moveTo>
                <a:pt x="0" y="13407"/>
              </a:moveTo>
              <a:lnTo>
                <a:pt x="167885" y="13407"/>
              </a:lnTo>
            </a:path>
          </a:pathLst>
        </a:custGeom>
        <a:noFill/>
        <a:ln w="12700" cap="flat" cmpd="sng" algn="ctr">
          <a:solidFill>
            <a:srgbClr val="333399">
              <a:shade val="60000"/>
              <a:hueOff val="0"/>
              <a:satOff val="0"/>
              <a:lumOff val="0"/>
              <a:alphaOff val="0"/>
            </a:srgbClr>
          </a:solidFill>
          <a:prstDash val="solid"/>
          <a:miter lim="800000"/>
        </a:ln>
        <a:effectLst/>
      </dgm:spPr>
      <dgm:t>
        <a:bodyPr/>
        <a:lstStyle/>
        <a:p>
          <a:pPr>
            <a:buNone/>
          </a:pPr>
          <a:endParaRPr kumimoji="1" lang="ja-JP" altLang="en-US">
            <a:solidFill>
              <a:srgbClr val="000000">
                <a:hueOff val="0"/>
                <a:satOff val="0"/>
                <a:lumOff val="0"/>
                <a:alphaOff val="0"/>
              </a:srgbClr>
            </a:solidFill>
            <a:latin typeface="Arial"/>
            <a:ea typeface="ＭＳ Ｐゴシック"/>
            <a:cs typeface="+mn-cs"/>
          </a:endParaRPr>
        </a:p>
      </dgm:t>
    </dgm:pt>
    <dgm:pt modelId="{425D7F75-61EE-456C-B51D-10A9DE34D795}" type="sibTrans" cxnId="{5D96DF07-2FB4-4532-B3F1-43A843AB9C25}">
      <dgm:prSet/>
      <dgm:spPr/>
      <dgm:t>
        <a:bodyPr/>
        <a:lstStyle/>
        <a:p>
          <a:endParaRPr kumimoji="1" lang="ja-JP" altLang="en-US"/>
        </a:p>
      </dgm:t>
    </dgm:pt>
    <dgm:pt modelId="{3E1C7638-E48E-4C43-BC97-447F9112876B}">
      <dgm:prSet phldrT="[テキスト]"/>
      <dgm:spPr>
        <a:xfrm>
          <a:off x="2273472" y="507068"/>
          <a:ext cx="555189" cy="555189"/>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kumimoji="1" lang="ja-JP" altLang="en-US" dirty="0">
              <a:solidFill>
                <a:srgbClr val="FFFFFF"/>
              </a:solidFill>
              <a:latin typeface="Arial"/>
              <a:ea typeface="ＭＳ Ｐゴシック"/>
              <a:cs typeface="+mn-cs"/>
            </a:rPr>
            <a:t>　</a:t>
          </a:r>
        </a:p>
      </dgm:t>
    </dgm:pt>
    <dgm:pt modelId="{E8B2C3E2-7386-4144-8C48-6F4E67253F7E}" type="parTrans" cxnId="{2436368F-9306-4F0F-9E19-1F0930A15093}">
      <dgm:prSet/>
      <dgm:spPr>
        <a:xfrm rot="20520000">
          <a:off x="2123282" y="882976"/>
          <a:ext cx="167885" cy="26815"/>
        </a:xfrm>
        <a:custGeom>
          <a:avLst/>
          <a:gdLst/>
          <a:ahLst/>
          <a:cxnLst/>
          <a:rect l="0" t="0" r="0" b="0"/>
          <a:pathLst>
            <a:path>
              <a:moveTo>
                <a:pt x="0" y="13407"/>
              </a:moveTo>
              <a:lnTo>
                <a:pt x="167885" y="13407"/>
              </a:lnTo>
            </a:path>
          </a:pathLst>
        </a:custGeom>
        <a:noFill/>
        <a:ln w="12700" cap="flat" cmpd="sng" algn="ctr">
          <a:solidFill>
            <a:srgbClr val="333399">
              <a:shade val="60000"/>
              <a:hueOff val="0"/>
              <a:satOff val="0"/>
              <a:lumOff val="0"/>
              <a:alphaOff val="0"/>
            </a:srgbClr>
          </a:solidFill>
          <a:prstDash val="solid"/>
          <a:miter lim="800000"/>
        </a:ln>
        <a:effectLst/>
      </dgm:spPr>
      <dgm:t>
        <a:bodyPr/>
        <a:lstStyle/>
        <a:p>
          <a:pPr>
            <a:buNone/>
          </a:pPr>
          <a:endParaRPr kumimoji="1" lang="ja-JP" altLang="en-US">
            <a:solidFill>
              <a:srgbClr val="000000">
                <a:hueOff val="0"/>
                <a:satOff val="0"/>
                <a:lumOff val="0"/>
                <a:alphaOff val="0"/>
              </a:srgbClr>
            </a:solidFill>
            <a:latin typeface="Arial"/>
            <a:ea typeface="ＭＳ Ｐゴシック"/>
            <a:cs typeface="+mn-cs"/>
          </a:endParaRPr>
        </a:p>
      </dgm:t>
    </dgm:pt>
    <dgm:pt modelId="{82640B51-3A43-4944-B395-9CE12F6FCD49}" type="sibTrans" cxnId="{2436368F-9306-4F0F-9E19-1F0930A15093}">
      <dgm:prSet/>
      <dgm:spPr/>
      <dgm:t>
        <a:bodyPr/>
        <a:lstStyle/>
        <a:p>
          <a:endParaRPr kumimoji="1" lang="ja-JP" altLang="en-US"/>
        </a:p>
      </dgm:t>
    </dgm:pt>
    <dgm:pt modelId="{966C9D93-6F9C-4FEE-9054-2DCCF5207757}">
      <dgm:prSet phldrT="[テキスト]"/>
      <dgm:spPr>
        <a:xfrm>
          <a:off x="2010800" y="1315490"/>
          <a:ext cx="555189" cy="555189"/>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kumimoji="1" lang="ja-JP" altLang="en-US" dirty="0">
              <a:solidFill>
                <a:srgbClr val="FFFFFF"/>
              </a:solidFill>
              <a:latin typeface="Arial"/>
              <a:ea typeface="ＭＳ Ｐゴシック"/>
              <a:cs typeface="+mn-cs"/>
            </a:rPr>
            <a:t>　</a:t>
          </a:r>
        </a:p>
      </dgm:t>
    </dgm:pt>
    <dgm:pt modelId="{3B4C25EB-11C7-4E45-9D2D-9C03B1ABFBCD}" type="parTrans" cxnId="{2E7B8E95-432E-4DF1-8068-FCA835142154}">
      <dgm:prSet/>
      <dgm:spPr>
        <a:xfrm rot="3240000">
          <a:off x="1991945" y="1287187"/>
          <a:ext cx="167885" cy="26815"/>
        </a:xfrm>
        <a:custGeom>
          <a:avLst/>
          <a:gdLst/>
          <a:ahLst/>
          <a:cxnLst/>
          <a:rect l="0" t="0" r="0" b="0"/>
          <a:pathLst>
            <a:path>
              <a:moveTo>
                <a:pt x="0" y="13407"/>
              </a:moveTo>
              <a:lnTo>
                <a:pt x="167885" y="13407"/>
              </a:lnTo>
            </a:path>
          </a:pathLst>
        </a:custGeom>
        <a:noFill/>
        <a:ln w="12700" cap="flat" cmpd="sng" algn="ctr">
          <a:solidFill>
            <a:srgbClr val="333399">
              <a:shade val="60000"/>
              <a:hueOff val="0"/>
              <a:satOff val="0"/>
              <a:lumOff val="0"/>
              <a:alphaOff val="0"/>
            </a:srgbClr>
          </a:solidFill>
          <a:prstDash val="solid"/>
          <a:miter lim="800000"/>
        </a:ln>
        <a:effectLst/>
      </dgm:spPr>
      <dgm:t>
        <a:bodyPr/>
        <a:lstStyle/>
        <a:p>
          <a:pPr>
            <a:buNone/>
          </a:pPr>
          <a:endParaRPr kumimoji="1" lang="ja-JP" altLang="en-US">
            <a:solidFill>
              <a:srgbClr val="000000">
                <a:hueOff val="0"/>
                <a:satOff val="0"/>
                <a:lumOff val="0"/>
                <a:alphaOff val="0"/>
              </a:srgbClr>
            </a:solidFill>
            <a:latin typeface="Arial"/>
            <a:ea typeface="ＭＳ Ｐゴシック"/>
            <a:cs typeface="+mn-cs"/>
          </a:endParaRPr>
        </a:p>
      </dgm:t>
    </dgm:pt>
    <dgm:pt modelId="{4F2FA276-6439-462D-9FB4-B35E1E25AC99}" type="sibTrans" cxnId="{2E7B8E95-432E-4DF1-8068-FCA835142154}">
      <dgm:prSet/>
      <dgm:spPr/>
      <dgm:t>
        <a:bodyPr/>
        <a:lstStyle/>
        <a:p>
          <a:endParaRPr kumimoji="1" lang="ja-JP" altLang="en-US"/>
        </a:p>
      </dgm:t>
    </dgm:pt>
    <dgm:pt modelId="{7E3C23B1-3232-4816-AF29-9361EC656A30}">
      <dgm:prSet phldrT="[テキスト]"/>
      <dgm:spPr>
        <a:xfrm>
          <a:off x="898102" y="507068"/>
          <a:ext cx="555189" cy="555189"/>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kumimoji="1" lang="ja-JP" altLang="en-US" dirty="0">
              <a:solidFill>
                <a:srgbClr val="FFFFFF"/>
              </a:solidFill>
              <a:latin typeface="Arial"/>
              <a:ea typeface="ＭＳ Ｐゴシック"/>
              <a:cs typeface="+mn-cs"/>
            </a:rPr>
            <a:t>　</a:t>
          </a:r>
        </a:p>
      </dgm:t>
    </dgm:pt>
    <dgm:pt modelId="{70153B8E-3A79-4CB9-A701-68D278E0F364}" type="parTrans" cxnId="{FBA27D68-0D24-443B-AA94-2A14201D9EBA}">
      <dgm:prSet/>
      <dgm:spPr>
        <a:xfrm rot="11880000">
          <a:off x="1435597" y="882976"/>
          <a:ext cx="167885" cy="26815"/>
        </a:xfrm>
        <a:custGeom>
          <a:avLst/>
          <a:gdLst/>
          <a:ahLst/>
          <a:cxnLst/>
          <a:rect l="0" t="0" r="0" b="0"/>
          <a:pathLst>
            <a:path>
              <a:moveTo>
                <a:pt x="0" y="13407"/>
              </a:moveTo>
              <a:lnTo>
                <a:pt x="167885" y="13407"/>
              </a:lnTo>
            </a:path>
          </a:pathLst>
        </a:custGeom>
        <a:noFill/>
        <a:ln w="12700" cap="flat" cmpd="sng" algn="ctr">
          <a:solidFill>
            <a:srgbClr val="333399">
              <a:shade val="60000"/>
              <a:hueOff val="0"/>
              <a:satOff val="0"/>
              <a:lumOff val="0"/>
              <a:alphaOff val="0"/>
            </a:srgbClr>
          </a:solidFill>
          <a:prstDash val="solid"/>
          <a:miter lim="800000"/>
        </a:ln>
        <a:effectLst/>
      </dgm:spPr>
      <dgm:t>
        <a:bodyPr/>
        <a:lstStyle/>
        <a:p>
          <a:pPr>
            <a:buNone/>
          </a:pPr>
          <a:endParaRPr kumimoji="1" lang="ja-JP" altLang="en-US">
            <a:solidFill>
              <a:srgbClr val="000000">
                <a:hueOff val="0"/>
                <a:satOff val="0"/>
                <a:lumOff val="0"/>
                <a:alphaOff val="0"/>
              </a:srgbClr>
            </a:solidFill>
            <a:latin typeface="Arial"/>
            <a:ea typeface="ＭＳ Ｐゴシック"/>
            <a:cs typeface="+mn-cs"/>
          </a:endParaRPr>
        </a:p>
      </dgm:t>
    </dgm:pt>
    <dgm:pt modelId="{31812531-12D6-4BD4-9FAC-F701D3BB9878}" type="sibTrans" cxnId="{FBA27D68-0D24-443B-AA94-2A14201D9EBA}">
      <dgm:prSet/>
      <dgm:spPr/>
      <dgm:t>
        <a:bodyPr/>
        <a:lstStyle/>
        <a:p>
          <a:endParaRPr kumimoji="1" lang="ja-JP" altLang="en-US"/>
        </a:p>
      </dgm:t>
    </dgm:pt>
    <dgm:pt modelId="{B6A56721-7879-40A4-A901-B3352E61F320}">
      <dgm:prSet/>
      <dgm:spPr>
        <a:xfrm>
          <a:off x="1160775" y="1315490"/>
          <a:ext cx="555189" cy="555189"/>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endParaRPr kumimoji="1" lang="ja-JP" altLang="en-US">
            <a:solidFill>
              <a:srgbClr val="FFFFFF"/>
            </a:solidFill>
            <a:latin typeface="Arial"/>
            <a:ea typeface="ＭＳ Ｐゴシック"/>
            <a:cs typeface="+mn-cs"/>
          </a:endParaRPr>
        </a:p>
      </dgm:t>
    </dgm:pt>
    <dgm:pt modelId="{05765D24-DEE3-4AF1-A099-6F6265682145}" type="parTrans" cxnId="{B10AB32F-0D1F-4B33-B26E-AFAC71E8CD4F}">
      <dgm:prSet/>
      <dgm:spPr>
        <a:xfrm rot="7560000">
          <a:off x="1566933" y="1287187"/>
          <a:ext cx="167885" cy="26815"/>
        </a:xfrm>
        <a:custGeom>
          <a:avLst/>
          <a:gdLst/>
          <a:ahLst/>
          <a:cxnLst/>
          <a:rect l="0" t="0" r="0" b="0"/>
          <a:pathLst>
            <a:path>
              <a:moveTo>
                <a:pt x="0" y="13407"/>
              </a:moveTo>
              <a:lnTo>
                <a:pt x="167885" y="13407"/>
              </a:lnTo>
            </a:path>
          </a:pathLst>
        </a:custGeom>
        <a:noFill/>
        <a:ln w="12700" cap="flat" cmpd="sng" algn="ctr">
          <a:solidFill>
            <a:srgbClr val="333399">
              <a:shade val="60000"/>
              <a:hueOff val="0"/>
              <a:satOff val="0"/>
              <a:lumOff val="0"/>
              <a:alphaOff val="0"/>
            </a:srgbClr>
          </a:solidFill>
          <a:prstDash val="solid"/>
          <a:miter lim="800000"/>
        </a:ln>
        <a:effectLst/>
      </dgm:spPr>
      <dgm:t>
        <a:bodyPr/>
        <a:lstStyle/>
        <a:p>
          <a:pPr>
            <a:buNone/>
          </a:pPr>
          <a:endParaRPr kumimoji="1" lang="ja-JP" altLang="en-US">
            <a:solidFill>
              <a:srgbClr val="000000">
                <a:hueOff val="0"/>
                <a:satOff val="0"/>
                <a:lumOff val="0"/>
                <a:alphaOff val="0"/>
              </a:srgbClr>
            </a:solidFill>
            <a:latin typeface="Arial"/>
            <a:ea typeface="ＭＳ Ｐゴシック"/>
            <a:cs typeface="+mn-cs"/>
          </a:endParaRPr>
        </a:p>
      </dgm:t>
    </dgm:pt>
    <dgm:pt modelId="{D7EE37C4-DD21-476A-9989-A3938D1BE628}" type="sibTrans" cxnId="{B10AB32F-0D1F-4B33-B26E-AFAC71E8CD4F}">
      <dgm:prSet/>
      <dgm:spPr/>
      <dgm:t>
        <a:bodyPr/>
        <a:lstStyle/>
        <a:p>
          <a:endParaRPr kumimoji="1" lang="ja-JP" altLang="en-US"/>
        </a:p>
      </dgm:t>
    </dgm:pt>
    <dgm:pt modelId="{355D0DB7-E9F6-4DC1-8384-DAABE0916D96}" type="pres">
      <dgm:prSet presAssocID="{B668EB34-EAD2-49BA-BEAB-C3B82602360F}" presName="cycle" presStyleCnt="0">
        <dgm:presLayoutVars>
          <dgm:chMax val="1"/>
          <dgm:dir/>
          <dgm:animLvl val="ctr"/>
          <dgm:resizeHandles val="exact"/>
        </dgm:presLayoutVars>
      </dgm:prSet>
      <dgm:spPr/>
    </dgm:pt>
    <dgm:pt modelId="{03074019-E3B9-4433-BC12-99B558969FAB}" type="pres">
      <dgm:prSet presAssocID="{F5DF2FC9-7400-44B1-BE70-A3031F33CED1}" presName="centerShape" presStyleLbl="node0" presStyleIdx="0" presStyleCnt="1"/>
      <dgm:spPr/>
    </dgm:pt>
    <dgm:pt modelId="{119563A5-DB16-48EA-A434-25B890889905}" type="pres">
      <dgm:prSet presAssocID="{85E9AA22-22AC-4785-9105-7A1A77B290B2}" presName="Name9" presStyleLbl="parChTrans1D2" presStyleIdx="0" presStyleCnt="5"/>
      <dgm:spPr/>
    </dgm:pt>
    <dgm:pt modelId="{637034E7-672C-4278-9067-74B8DC2EB722}" type="pres">
      <dgm:prSet presAssocID="{85E9AA22-22AC-4785-9105-7A1A77B290B2}" presName="connTx" presStyleLbl="parChTrans1D2" presStyleIdx="0" presStyleCnt="5"/>
      <dgm:spPr/>
    </dgm:pt>
    <dgm:pt modelId="{6B95523F-0C98-4FA2-99D0-8F08EB4BE528}" type="pres">
      <dgm:prSet presAssocID="{40E659F4-EB20-4D11-B6D9-BA1E16D8ECA6}" presName="node" presStyleLbl="node1" presStyleIdx="0" presStyleCnt="5">
        <dgm:presLayoutVars>
          <dgm:bulletEnabled val="1"/>
        </dgm:presLayoutVars>
      </dgm:prSet>
      <dgm:spPr/>
    </dgm:pt>
    <dgm:pt modelId="{9D33113D-3875-4489-B4CA-52438BC64983}" type="pres">
      <dgm:prSet presAssocID="{E8B2C3E2-7386-4144-8C48-6F4E67253F7E}" presName="Name9" presStyleLbl="parChTrans1D2" presStyleIdx="1" presStyleCnt="5"/>
      <dgm:spPr/>
    </dgm:pt>
    <dgm:pt modelId="{F50B8E15-2AA1-437C-9EC8-252281196B1F}" type="pres">
      <dgm:prSet presAssocID="{E8B2C3E2-7386-4144-8C48-6F4E67253F7E}" presName="connTx" presStyleLbl="parChTrans1D2" presStyleIdx="1" presStyleCnt="5"/>
      <dgm:spPr/>
    </dgm:pt>
    <dgm:pt modelId="{3F154E86-AEBA-40CD-ACC8-BFBCB08ACC26}" type="pres">
      <dgm:prSet presAssocID="{3E1C7638-E48E-4C43-BC97-447F9112876B}" presName="node" presStyleLbl="node1" presStyleIdx="1" presStyleCnt="5">
        <dgm:presLayoutVars>
          <dgm:bulletEnabled val="1"/>
        </dgm:presLayoutVars>
      </dgm:prSet>
      <dgm:spPr/>
    </dgm:pt>
    <dgm:pt modelId="{1940D5D0-C7EC-42F4-AD1A-5C1563CA4DFA}" type="pres">
      <dgm:prSet presAssocID="{3B4C25EB-11C7-4E45-9D2D-9C03B1ABFBCD}" presName="Name9" presStyleLbl="parChTrans1D2" presStyleIdx="2" presStyleCnt="5"/>
      <dgm:spPr/>
    </dgm:pt>
    <dgm:pt modelId="{7ECFB28B-3045-4BE8-BCB5-8EAD6F88E9F0}" type="pres">
      <dgm:prSet presAssocID="{3B4C25EB-11C7-4E45-9D2D-9C03B1ABFBCD}" presName="connTx" presStyleLbl="parChTrans1D2" presStyleIdx="2" presStyleCnt="5"/>
      <dgm:spPr/>
    </dgm:pt>
    <dgm:pt modelId="{4DD33CFF-161C-4E34-B08B-B722A7F59E22}" type="pres">
      <dgm:prSet presAssocID="{966C9D93-6F9C-4FEE-9054-2DCCF5207757}" presName="node" presStyleLbl="node1" presStyleIdx="2" presStyleCnt="5">
        <dgm:presLayoutVars>
          <dgm:bulletEnabled val="1"/>
        </dgm:presLayoutVars>
      </dgm:prSet>
      <dgm:spPr/>
    </dgm:pt>
    <dgm:pt modelId="{783E2C9C-779E-4F2A-8B36-30BA2CF219FE}" type="pres">
      <dgm:prSet presAssocID="{05765D24-DEE3-4AF1-A099-6F6265682145}" presName="Name9" presStyleLbl="parChTrans1D2" presStyleIdx="3" presStyleCnt="5"/>
      <dgm:spPr/>
    </dgm:pt>
    <dgm:pt modelId="{4C81A4C5-DAAE-4655-B59A-93C315256F07}" type="pres">
      <dgm:prSet presAssocID="{05765D24-DEE3-4AF1-A099-6F6265682145}" presName="connTx" presStyleLbl="parChTrans1D2" presStyleIdx="3" presStyleCnt="5"/>
      <dgm:spPr/>
    </dgm:pt>
    <dgm:pt modelId="{145E23B0-DC27-4153-84D3-C6797D400C94}" type="pres">
      <dgm:prSet presAssocID="{B6A56721-7879-40A4-A901-B3352E61F320}" presName="node" presStyleLbl="node1" presStyleIdx="3" presStyleCnt="5">
        <dgm:presLayoutVars>
          <dgm:bulletEnabled val="1"/>
        </dgm:presLayoutVars>
      </dgm:prSet>
      <dgm:spPr/>
    </dgm:pt>
    <dgm:pt modelId="{7CF8BA63-09D2-499A-B300-7310FFF194D6}" type="pres">
      <dgm:prSet presAssocID="{70153B8E-3A79-4CB9-A701-68D278E0F364}" presName="Name9" presStyleLbl="parChTrans1D2" presStyleIdx="4" presStyleCnt="5"/>
      <dgm:spPr/>
    </dgm:pt>
    <dgm:pt modelId="{75FEE92A-310F-4BB3-92EF-380700D5A8FE}" type="pres">
      <dgm:prSet presAssocID="{70153B8E-3A79-4CB9-A701-68D278E0F364}" presName="connTx" presStyleLbl="parChTrans1D2" presStyleIdx="4" presStyleCnt="5"/>
      <dgm:spPr/>
    </dgm:pt>
    <dgm:pt modelId="{C3F58894-6263-4FBC-A93A-78239EC9E4A1}" type="pres">
      <dgm:prSet presAssocID="{7E3C23B1-3232-4816-AF29-9361EC656A30}" presName="node" presStyleLbl="node1" presStyleIdx="4" presStyleCnt="5">
        <dgm:presLayoutVars>
          <dgm:bulletEnabled val="1"/>
        </dgm:presLayoutVars>
      </dgm:prSet>
      <dgm:spPr/>
    </dgm:pt>
  </dgm:ptLst>
  <dgm:cxnLst>
    <dgm:cxn modelId="{A79B0C00-882C-44A8-BF01-72813BE84F2D}" type="presOf" srcId="{85E9AA22-22AC-4785-9105-7A1A77B290B2}" destId="{119563A5-DB16-48EA-A434-25B890889905}" srcOrd="0" destOrd="0" presId="urn:microsoft.com/office/officeart/2005/8/layout/radial1"/>
    <dgm:cxn modelId="{ABAB4601-81FE-4A22-B774-76194102ACE9}" type="presOf" srcId="{F5DF2FC9-7400-44B1-BE70-A3031F33CED1}" destId="{03074019-E3B9-4433-BC12-99B558969FAB}" srcOrd="0" destOrd="0" presId="urn:microsoft.com/office/officeart/2005/8/layout/radial1"/>
    <dgm:cxn modelId="{B63FAD02-EF1D-4301-9E3B-CCD35839F7BF}" type="presOf" srcId="{40E659F4-EB20-4D11-B6D9-BA1E16D8ECA6}" destId="{6B95523F-0C98-4FA2-99D0-8F08EB4BE528}" srcOrd="0" destOrd="0" presId="urn:microsoft.com/office/officeart/2005/8/layout/radial1"/>
    <dgm:cxn modelId="{5D96DF07-2FB4-4532-B3F1-43A843AB9C25}" srcId="{F5DF2FC9-7400-44B1-BE70-A3031F33CED1}" destId="{40E659F4-EB20-4D11-B6D9-BA1E16D8ECA6}" srcOrd="0" destOrd="0" parTransId="{85E9AA22-22AC-4785-9105-7A1A77B290B2}" sibTransId="{425D7F75-61EE-456C-B51D-10A9DE34D795}"/>
    <dgm:cxn modelId="{9401EE0B-55F8-4D95-A141-4390BD3C8097}" type="presOf" srcId="{7E3C23B1-3232-4816-AF29-9361EC656A30}" destId="{C3F58894-6263-4FBC-A93A-78239EC9E4A1}" srcOrd="0" destOrd="0" presId="urn:microsoft.com/office/officeart/2005/8/layout/radial1"/>
    <dgm:cxn modelId="{7DE89C1A-35B6-46AE-B233-E57492AA71DD}" type="presOf" srcId="{05765D24-DEE3-4AF1-A099-6F6265682145}" destId="{4C81A4C5-DAAE-4655-B59A-93C315256F07}" srcOrd="1" destOrd="0" presId="urn:microsoft.com/office/officeart/2005/8/layout/radial1"/>
    <dgm:cxn modelId="{D1200127-A68C-4D6C-8800-DDCE1AD254B2}" type="presOf" srcId="{3B4C25EB-11C7-4E45-9D2D-9C03B1ABFBCD}" destId="{1940D5D0-C7EC-42F4-AD1A-5C1563CA4DFA}" srcOrd="0" destOrd="0" presId="urn:microsoft.com/office/officeart/2005/8/layout/radial1"/>
    <dgm:cxn modelId="{B10AB32F-0D1F-4B33-B26E-AFAC71E8CD4F}" srcId="{F5DF2FC9-7400-44B1-BE70-A3031F33CED1}" destId="{B6A56721-7879-40A4-A901-B3352E61F320}" srcOrd="3" destOrd="0" parTransId="{05765D24-DEE3-4AF1-A099-6F6265682145}" sibTransId="{D7EE37C4-DD21-476A-9989-A3938D1BE628}"/>
    <dgm:cxn modelId="{364BF73F-8AB0-4B21-B2A1-5C8F74A1CC0A}" type="presOf" srcId="{3B4C25EB-11C7-4E45-9D2D-9C03B1ABFBCD}" destId="{7ECFB28B-3045-4BE8-BCB5-8EAD6F88E9F0}" srcOrd="1" destOrd="0" presId="urn:microsoft.com/office/officeart/2005/8/layout/radial1"/>
    <dgm:cxn modelId="{179EAD42-0A79-4B0B-8551-68A0F324C8AB}" srcId="{B668EB34-EAD2-49BA-BEAB-C3B82602360F}" destId="{F5DF2FC9-7400-44B1-BE70-A3031F33CED1}" srcOrd="0" destOrd="0" parTransId="{CF29E469-27A6-4386-885E-640547D60C88}" sibTransId="{6BC82840-E02F-47F8-89AB-52DC7D6D9E02}"/>
    <dgm:cxn modelId="{D6482B67-BAF6-4687-8CF0-D5E9BF0C51E0}" type="presOf" srcId="{966C9D93-6F9C-4FEE-9054-2DCCF5207757}" destId="{4DD33CFF-161C-4E34-B08B-B722A7F59E22}" srcOrd="0" destOrd="0" presId="urn:microsoft.com/office/officeart/2005/8/layout/radial1"/>
    <dgm:cxn modelId="{FBA27D68-0D24-443B-AA94-2A14201D9EBA}" srcId="{F5DF2FC9-7400-44B1-BE70-A3031F33CED1}" destId="{7E3C23B1-3232-4816-AF29-9361EC656A30}" srcOrd="4" destOrd="0" parTransId="{70153B8E-3A79-4CB9-A701-68D278E0F364}" sibTransId="{31812531-12D6-4BD4-9FAC-F701D3BB9878}"/>
    <dgm:cxn modelId="{A960E96C-E9CA-4D7B-96A2-FEDFA8740201}" type="presOf" srcId="{E8B2C3E2-7386-4144-8C48-6F4E67253F7E}" destId="{9D33113D-3875-4489-B4CA-52438BC64983}" srcOrd="0" destOrd="0" presId="urn:microsoft.com/office/officeart/2005/8/layout/radial1"/>
    <dgm:cxn modelId="{958D1E57-98F4-48DA-99A7-8C8B32924818}" type="presOf" srcId="{70153B8E-3A79-4CB9-A701-68D278E0F364}" destId="{75FEE92A-310F-4BB3-92EF-380700D5A8FE}" srcOrd="1" destOrd="0" presId="urn:microsoft.com/office/officeart/2005/8/layout/radial1"/>
    <dgm:cxn modelId="{1BFEEE79-BD7D-4FB7-A62B-C4460B000F9A}" type="presOf" srcId="{3E1C7638-E48E-4C43-BC97-447F9112876B}" destId="{3F154E86-AEBA-40CD-ACC8-BFBCB08ACC26}" srcOrd="0" destOrd="0" presId="urn:microsoft.com/office/officeart/2005/8/layout/radial1"/>
    <dgm:cxn modelId="{CF7D6F7E-604B-40A3-A357-C07475D6433F}" type="presOf" srcId="{B668EB34-EAD2-49BA-BEAB-C3B82602360F}" destId="{355D0DB7-E9F6-4DC1-8384-DAABE0916D96}" srcOrd="0" destOrd="0" presId="urn:microsoft.com/office/officeart/2005/8/layout/radial1"/>
    <dgm:cxn modelId="{3D78198C-C57F-405A-9A69-15471854A265}" type="presOf" srcId="{05765D24-DEE3-4AF1-A099-6F6265682145}" destId="{783E2C9C-779E-4F2A-8B36-30BA2CF219FE}" srcOrd="0" destOrd="0" presId="urn:microsoft.com/office/officeart/2005/8/layout/radial1"/>
    <dgm:cxn modelId="{2436368F-9306-4F0F-9E19-1F0930A15093}" srcId="{F5DF2FC9-7400-44B1-BE70-A3031F33CED1}" destId="{3E1C7638-E48E-4C43-BC97-447F9112876B}" srcOrd="1" destOrd="0" parTransId="{E8B2C3E2-7386-4144-8C48-6F4E67253F7E}" sibTransId="{82640B51-3A43-4944-B395-9CE12F6FCD49}"/>
    <dgm:cxn modelId="{9B10D791-7B12-4E24-B33D-9E14FB2325E3}" type="presOf" srcId="{70153B8E-3A79-4CB9-A701-68D278E0F364}" destId="{7CF8BA63-09D2-499A-B300-7310FFF194D6}" srcOrd="0" destOrd="0" presId="urn:microsoft.com/office/officeart/2005/8/layout/radial1"/>
    <dgm:cxn modelId="{2E7B8E95-432E-4DF1-8068-FCA835142154}" srcId="{F5DF2FC9-7400-44B1-BE70-A3031F33CED1}" destId="{966C9D93-6F9C-4FEE-9054-2DCCF5207757}" srcOrd="2" destOrd="0" parTransId="{3B4C25EB-11C7-4E45-9D2D-9C03B1ABFBCD}" sibTransId="{4F2FA276-6439-462D-9FB4-B35E1E25AC99}"/>
    <dgm:cxn modelId="{A0728EB3-32FC-4FDD-A47F-B854222C527D}" type="presOf" srcId="{85E9AA22-22AC-4785-9105-7A1A77B290B2}" destId="{637034E7-672C-4278-9067-74B8DC2EB722}" srcOrd="1" destOrd="0" presId="urn:microsoft.com/office/officeart/2005/8/layout/radial1"/>
    <dgm:cxn modelId="{28CC38C6-5352-42D3-83BF-3608255AF6D5}" type="presOf" srcId="{B6A56721-7879-40A4-A901-B3352E61F320}" destId="{145E23B0-DC27-4153-84D3-C6797D400C94}" srcOrd="0" destOrd="0" presId="urn:microsoft.com/office/officeart/2005/8/layout/radial1"/>
    <dgm:cxn modelId="{31909DD6-F5F8-4B97-8095-7476970E725F}" type="presOf" srcId="{E8B2C3E2-7386-4144-8C48-6F4E67253F7E}" destId="{F50B8E15-2AA1-437C-9EC8-252281196B1F}" srcOrd="1" destOrd="0" presId="urn:microsoft.com/office/officeart/2005/8/layout/radial1"/>
    <dgm:cxn modelId="{1374E02E-8F94-4AE6-9868-DBC4B19C84AF}" type="presParOf" srcId="{355D0DB7-E9F6-4DC1-8384-DAABE0916D96}" destId="{03074019-E3B9-4433-BC12-99B558969FAB}" srcOrd="0" destOrd="0" presId="urn:microsoft.com/office/officeart/2005/8/layout/radial1"/>
    <dgm:cxn modelId="{EDE913C8-D262-4B3D-8618-683C7AE3FFAC}" type="presParOf" srcId="{355D0DB7-E9F6-4DC1-8384-DAABE0916D96}" destId="{119563A5-DB16-48EA-A434-25B890889905}" srcOrd="1" destOrd="0" presId="urn:microsoft.com/office/officeart/2005/8/layout/radial1"/>
    <dgm:cxn modelId="{8CBDED98-4610-442A-A587-64B4B55FAE0F}" type="presParOf" srcId="{119563A5-DB16-48EA-A434-25B890889905}" destId="{637034E7-672C-4278-9067-74B8DC2EB722}" srcOrd="0" destOrd="0" presId="urn:microsoft.com/office/officeart/2005/8/layout/radial1"/>
    <dgm:cxn modelId="{7E894856-1F63-42B1-A798-3EA1B88F23E9}" type="presParOf" srcId="{355D0DB7-E9F6-4DC1-8384-DAABE0916D96}" destId="{6B95523F-0C98-4FA2-99D0-8F08EB4BE528}" srcOrd="2" destOrd="0" presId="urn:microsoft.com/office/officeart/2005/8/layout/radial1"/>
    <dgm:cxn modelId="{6DAB0468-DCC9-4433-A210-317BC5E7D7E9}" type="presParOf" srcId="{355D0DB7-E9F6-4DC1-8384-DAABE0916D96}" destId="{9D33113D-3875-4489-B4CA-52438BC64983}" srcOrd="3" destOrd="0" presId="urn:microsoft.com/office/officeart/2005/8/layout/radial1"/>
    <dgm:cxn modelId="{3F1F58DB-0710-4479-AFAC-70694BDE7893}" type="presParOf" srcId="{9D33113D-3875-4489-B4CA-52438BC64983}" destId="{F50B8E15-2AA1-437C-9EC8-252281196B1F}" srcOrd="0" destOrd="0" presId="urn:microsoft.com/office/officeart/2005/8/layout/radial1"/>
    <dgm:cxn modelId="{DBC3AD94-0BC6-4430-A3C4-F602EC1B8DFE}" type="presParOf" srcId="{355D0DB7-E9F6-4DC1-8384-DAABE0916D96}" destId="{3F154E86-AEBA-40CD-ACC8-BFBCB08ACC26}" srcOrd="4" destOrd="0" presId="urn:microsoft.com/office/officeart/2005/8/layout/radial1"/>
    <dgm:cxn modelId="{8337AE91-9CF2-4DA2-AC01-8E71A24A37C8}" type="presParOf" srcId="{355D0DB7-E9F6-4DC1-8384-DAABE0916D96}" destId="{1940D5D0-C7EC-42F4-AD1A-5C1563CA4DFA}" srcOrd="5" destOrd="0" presId="urn:microsoft.com/office/officeart/2005/8/layout/radial1"/>
    <dgm:cxn modelId="{82DF82DD-179F-46C0-830A-B8AE6187AB06}" type="presParOf" srcId="{1940D5D0-C7EC-42F4-AD1A-5C1563CA4DFA}" destId="{7ECFB28B-3045-4BE8-BCB5-8EAD6F88E9F0}" srcOrd="0" destOrd="0" presId="urn:microsoft.com/office/officeart/2005/8/layout/radial1"/>
    <dgm:cxn modelId="{40A580A5-9C33-411B-95CA-237845E95342}" type="presParOf" srcId="{355D0DB7-E9F6-4DC1-8384-DAABE0916D96}" destId="{4DD33CFF-161C-4E34-B08B-B722A7F59E22}" srcOrd="6" destOrd="0" presId="urn:microsoft.com/office/officeart/2005/8/layout/radial1"/>
    <dgm:cxn modelId="{2DD5EEDD-D3A9-4687-8CB7-51B8038B98B0}" type="presParOf" srcId="{355D0DB7-E9F6-4DC1-8384-DAABE0916D96}" destId="{783E2C9C-779E-4F2A-8B36-30BA2CF219FE}" srcOrd="7" destOrd="0" presId="urn:microsoft.com/office/officeart/2005/8/layout/radial1"/>
    <dgm:cxn modelId="{767F1595-3532-447C-A9D2-1BA86EDF1B01}" type="presParOf" srcId="{783E2C9C-779E-4F2A-8B36-30BA2CF219FE}" destId="{4C81A4C5-DAAE-4655-B59A-93C315256F07}" srcOrd="0" destOrd="0" presId="urn:microsoft.com/office/officeart/2005/8/layout/radial1"/>
    <dgm:cxn modelId="{BA523142-11DA-4DB0-9E20-DFC4E40F68BE}" type="presParOf" srcId="{355D0DB7-E9F6-4DC1-8384-DAABE0916D96}" destId="{145E23B0-DC27-4153-84D3-C6797D400C94}" srcOrd="8" destOrd="0" presId="urn:microsoft.com/office/officeart/2005/8/layout/radial1"/>
    <dgm:cxn modelId="{ADAA1651-E98B-432E-94E5-D1924EF534A9}" type="presParOf" srcId="{355D0DB7-E9F6-4DC1-8384-DAABE0916D96}" destId="{7CF8BA63-09D2-499A-B300-7310FFF194D6}" srcOrd="9" destOrd="0" presId="urn:microsoft.com/office/officeart/2005/8/layout/radial1"/>
    <dgm:cxn modelId="{11071E87-9361-458F-BCC8-1B41A79F1425}" type="presParOf" srcId="{7CF8BA63-09D2-499A-B300-7310FFF194D6}" destId="{75FEE92A-310F-4BB3-92EF-380700D5A8FE}" srcOrd="0" destOrd="0" presId="urn:microsoft.com/office/officeart/2005/8/layout/radial1"/>
    <dgm:cxn modelId="{4826B824-A472-4520-B2FA-12FD0846235B}" type="presParOf" srcId="{355D0DB7-E9F6-4DC1-8384-DAABE0916D96}" destId="{C3F58894-6263-4FBC-A93A-78239EC9E4A1}" srcOrd="10" destOrd="0" presId="urn:microsoft.com/office/officeart/2005/8/layout/radial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5B40743-5404-4ED4-8EF7-F070D8788BA7}" type="doc">
      <dgm:prSet loTypeId="urn:microsoft.com/office/officeart/2005/8/layout/orgChart1" loCatId="hierarchy" qsTypeId="urn:microsoft.com/office/officeart/2005/8/quickstyle/simple1" qsCatId="simple" csTypeId="urn:microsoft.com/office/officeart/2005/8/colors/colorful5" csCatId="colorful" phldr="1"/>
      <dgm:spPr/>
      <dgm:t>
        <a:bodyPr/>
        <a:lstStyle/>
        <a:p>
          <a:endParaRPr kumimoji="1" lang="ja-JP" altLang="en-US"/>
        </a:p>
      </dgm:t>
    </dgm:pt>
    <dgm:pt modelId="{6A16F4A2-44AC-4722-AC29-FD7F3961D35E}">
      <dgm:prSet phldrT="[テキスト]"/>
      <dgm:spPr>
        <a:xfrm>
          <a:off x="1144866" y="180210"/>
          <a:ext cx="945990" cy="472995"/>
        </a:xfrm>
        <a:prstGeom prst="rect">
          <a:avLst/>
        </a:prstGeom>
        <a:solidFill>
          <a:srgbClr val="000000">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kumimoji="1" lang="ja-JP" altLang="en-US" dirty="0">
              <a:solidFill>
                <a:srgbClr val="FFFFFF"/>
              </a:solidFill>
              <a:latin typeface="Arial"/>
              <a:ea typeface="ＭＳ Ｐゴシック"/>
              <a:cs typeface="+mn-cs"/>
            </a:rPr>
            <a:t>　</a:t>
          </a:r>
        </a:p>
      </dgm:t>
    </dgm:pt>
    <dgm:pt modelId="{A9BEF810-65A5-4D0C-8BDC-EA3530F63EBC}" type="parTrans" cxnId="{6FD73ABF-DD23-4329-AF1B-8ABE6BEF2E5D}">
      <dgm:prSet/>
      <dgm:spPr/>
      <dgm:t>
        <a:bodyPr/>
        <a:lstStyle/>
        <a:p>
          <a:endParaRPr kumimoji="1" lang="ja-JP" altLang="en-US"/>
        </a:p>
      </dgm:t>
    </dgm:pt>
    <dgm:pt modelId="{8DFBFF11-AD43-4DEA-837F-21912B190828}" type="sibTrans" cxnId="{6FD73ABF-DD23-4329-AF1B-8ABE6BEF2E5D}">
      <dgm:prSet/>
      <dgm:spPr/>
      <dgm:t>
        <a:bodyPr/>
        <a:lstStyle/>
        <a:p>
          <a:endParaRPr kumimoji="1" lang="ja-JP" altLang="en-US"/>
        </a:p>
      </dgm:t>
    </dgm:pt>
    <dgm:pt modelId="{18811A3A-6BB1-451A-8B2C-F407CCDE4948}" type="asst">
      <dgm:prSet phldrT="[テキスト]"/>
      <dgm:spPr>
        <a:xfrm>
          <a:off x="577195" y="903689"/>
          <a:ext cx="945990" cy="472995"/>
        </a:xfrm>
        <a:prstGeom prst="rect">
          <a:avLst/>
        </a:prstGeom>
        <a:solidFill>
          <a:srgbClr val="2D2D8A">
            <a:hueOff val="0"/>
            <a:satOff val="0"/>
            <a:lumOff val="0"/>
            <a:alphaOff val="0"/>
          </a:srgbClr>
        </a:solidFill>
        <a:ln w="12700" cap="flat" cmpd="sng" algn="ctr">
          <a:solidFill>
            <a:srgbClr val="FFFFFF">
              <a:shade val="80000"/>
              <a:hueOff val="0"/>
              <a:satOff val="0"/>
              <a:lumOff val="0"/>
              <a:alphaOff val="0"/>
            </a:srgbClr>
          </a:solidFill>
          <a:prstDash val="solid"/>
          <a:miter lim="800000"/>
        </a:ln>
        <a:effectLst/>
      </dgm:spPr>
      <dgm:t>
        <a:bodyPr/>
        <a:lstStyle/>
        <a:p>
          <a:pPr>
            <a:buNone/>
          </a:pPr>
          <a:r>
            <a:rPr kumimoji="1" lang="ja-JP" altLang="en-US" dirty="0">
              <a:solidFill>
                <a:srgbClr val="FFFFFF"/>
              </a:solidFill>
              <a:latin typeface="Arial"/>
              <a:ea typeface="ＭＳ Ｐゴシック"/>
              <a:cs typeface="+mn-cs"/>
            </a:rPr>
            <a:t>　</a:t>
          </a:r>
        </a:p>
      </dgm:t>
    </dgm:pt>
    <dgm:pt modelId="{C21CCE46-60B0-428B-A019-BD6E14430078}" type="parTrans" cxnId="{4ED808FD-162F-4518-B123-CCBD6A2898CF}">
      <dgm:prSet/>
      <dgm:spPr>
        <a:xfrm>
          <a:off x="1523186" y="653205"/>
          <a:ext cx="94674" cy="486981"/>
        </a:xfrm>
        <a:custGeom>
          <a:avLst/>
          <a:gdLst/>
          <a:ahLst/>
          <a:cxnLst/>
          <a:rect l="0" t="0" r="0" b="0"/>
          <a:pathLst>
            <a:path>
              <a:moveTo>
                <a:pt x="94674" y="0"/>
              </a:moveTo>
              <a:lnTo>
                <a:pt x="94674" y="486981"/>
              </a:lnTo>
              <a:lnTo>
                <a:pt x="0" y="486981"/>
              </a:lnTo>
            </a:path>
          </a:pathLst>
        </a:custGeom>
        <a:noFill/>
        <a:ln w="12700" cap="flat" cmpd="sng" algn="ctr">
          <a:solidFill>
            <a:srgbClr val="2D2D8A">
              <a:hueOff val="0"/>
              <a:satOff val="0"/>
              <a:lumOff val="0"/>
              <a:alphaOff val="0"/>
            </a:srgbClr>
          </a:solidFill>
          <a:prstDash val="solid"/>
          <a:miter lim="800000"/>
        </a:ln>
        <a:effectLst/>
      </dgm:spPr>
      <dgm:t>
        <a:bodyPr/>
        <a:lstStyle/>
        <a:p>
          <a:endParaRPr kumimoji="1" lang="ja-JP" altLang="en-US"/>
        </a:p>
      </dgm:t>
    </dgm:pt>
    <dgm:pt modelId="{E20341E6-AA51-48BB-99A4-1871CD1B3F6A}" type="sibTrans" cxnId="{4ED808FD-162F-4518-B123-CCBD6A2898CF}">
      <dgm:prSet/>
      <dgm:spPr/>
      <dgm:t>
        <a:bodyPr/>
        <a:lstStyle/>
        <a:p>
          <a:endParaRPr kumimoji="1" lang="ja-JP" altLang="en-US"/>
        </a:p>
      </dgm:t>
    </dgm:pt>
    <dgm:pt modelId="{04A70E22-6CE3-4846-9E9C-048287677CF1}">
      <dgm:prSet phldrT="[テキスト]"/>
      <dgm:spPr>
        <a:xfrm>
          <a:off x="217" y="1523517"/>
          <a:ext cx="945990" cy="472995"/>
        </a:xfrm>
        <a:prstGeom prst="rect">
          <a:avLst/>
        </a:prstGeom>
        <a:solidFill>
          <a:srgbClr val="2D2D8A">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kumimoji="1" lang="ja-JP" altLang="en-US" dirty="0">
              <a:solidFill>
                <a:srgbClr val="FFFFFF"/>
              </a:solidFill>
              <a:latin typeface="Arial"/>
              <a:ea typeface="ＭＳ Ｐゴシック"/>
              <a:cs typeface="+mn-cs"/>
            </a:rPr>
            <a:t>　</a:t>
          </a:r>
        </a:p>
      </dgm:t>
    </dgm:pt>
    <dgm:pt modelId="{13A5EE23-F07F-4EF2-AADC-1342A9FAE23F}" type="parTrans" cxnId="{E240BC78-5989-495B-9DB9-20D5A349FB30}">
      <dgm:prSet/>
      <dgm:spPr>
        <a:xfrm>
          <a:off x="473212" y="653205"/>
          <a:ext cx="1144648" cy="870311"/>
        </a:xfrm>
        <a:custGeom>
          <a:avLst/>
          <a:gdLst/>
          <a:ahLst/>
          <a:cxnLst/>
          <a:rect l="0" t="0" r="0" b="0"/>
          <a:pathLst>
            <a:path>
              <a:moveTo>
                <a:pt x="1144648" y="0"/>
              </a:moveTo>
              <a:lnTo>
                <a:pt x="1144648" y="770982"/>
              </a:lnTo>
              <a:lnTo>
                <a:pt x="0" y="770982"/>
              </a:lnTo>
              <a:lnTo>
                <a:pt x="0" y="870311"/>
              </a:lnTo>
            </a:path>
          </a:pathLst>
        </a:custGeom>
        <a:noFill/>
        <a:ln w="12700" cap="flat" cmpd="sng" algn="ctr">
          <a:solidFill>
            <a:srgbClr val="2D2D8A">
              <a:hueOff val="0"/>
              <a:satOff val="0"/>
              <a:lumOff val="0"/>
              <a:alphaOff val="0"/>
            </a:srgbClr>
          </a:solidFill>
          <a:prstDash val="solid"/>
          <a:miter lim="800000"/>
        </a:ln>
        <a:effectLst/>
      </dgm:spPr>
      <dgm:t>
        <a:bodyPr/>
        <a:lstStyle/>
        <a:p>
          <a:endParaRPr kumimoji="1" lang="ja-JP" altLang="en-US"/>
        </a:p>
      </dgm:t>
    </dgm:pt>
    <dgm:pt modelId="{B36275CD-2FC8-4E13-8765-12EF4A7B0C8F}" type="sibTrans" cxnId="{E240BC78-5989-495B-9DB9-20D5A349FB30}">
      <dgm:prSet/>
      <dgm:spPr/>
      <dgm:t>
        <a:bodyPr/>
        <a:lstStyle/>
        <a:p>
          <a:endParaRPr kumimoji="1" lang="ja-JP" altLang="en-US"/>
        </a:p>
      </dgm:t>
    </dgm:pt>
    <dgm:pt modelId="{8480ACAA-4FB0-4595-B19F-8D6F6DDF0537}">
      <dgm:prSet phldrT="[テキスト]"/>
      <dgm:spPr>
        <a:xfrm>
          <a:off x="1144866" y="1523517"/>
          <a:ext cx="945990" cy="472995"/>
        </a:xfrm>
        <a:prstGeom prst="rect">
          <a:avLst/>
        </a:prstGeom>
        <a:solidFill>
          <a:srgbClr val="2D2D8A">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kumimoji="1" lang="ja-JP" altLang="en-US" dirty="0">
              <a:solidFill>
                <a:srgbClr val="FFFFFF"/>
              </a:solidFill>
              <a:latin typeface="Arial"/>
              <a:ea typeface="ＭＳ Ｐゴシック"/>
              <a:cs typeface="+mn-cs"/>
            </a:rPr>
            <a:t>　</a:t>
          </a:r>
        </a:p>
      </dgm:t>
    </dgm:pt>
    <dgm:pt modelId="{901BFFC1-2422-4467-B203-726BAF70A6CB}" type="parTrans" cxnId="{75BC79D9-DA00-45C0-A727-8A1A32EB1A9B}">
      <dgm:prSet/>
      <dgm:spPr>
        <a:xfrm>
          <a:off x="1572141" y="653205"/>
          <a:ext cx="91440" cy="870311"/>
        </a:xfrm>
        <a:custGeom>
          <a:avLst/>
          <a:gdLst/>
          <a:ahLst/>
          <a:cxnLst/>
          <a:rect l="0" t="0" r="0" b="0"/>
          <a:pathLst>
            <a:path>
              <a:moveTo>
                <a:pt x="45720" y="0"/>
              </a:moveTo>
              <a:lnTo>
                <a:pt x="45720" y="870311"/>
              </a:lnTo>
            </a:path>
          </a:pathLst>
        </a:custGeom>
        <a:noFill/>
        <a:ln w="12700" cap="flat" cmpd="sng" algn="ctr">
          <a:solidFill>
            <a:srgbClr val="2D2D8A">
              <a:hueOff val="0"/>
              <a:satOff val="0"/>
              <a:lumOff val="0"/>
              <a:alphaOff val="0"/>
            </a:srgbClr>
          </a:solidFill>
          <a:prstDash val="solid"/>
          <a:miter lim="800000"/>
        </a:ln>
        <a:effectLst/>
      </dgm:spPr>
      <dgm:t>
        <a:bodyPr/>
        <a:lstStyle/>
        <a:p>
          <a:endParaRPr kumimoji="1" lang="ja-JP" altLang="en-US"/>
        </a:p>
      </dgm:t>
    </dgm:pt>
    <dgm:pt modelId="{341C57AF-B31F-44B9-86E6-CEAD272F1E39}" type="sibTrans" cxnId="{75BC79D9-DA00-45C0-A727-8A1A32EB1A9B}">
      <dgm:prSet/>
      <dgm:spPr/>
      <dgm:t>
        <a:bodyPr/>
        <a:lstStyle/>
        <a:p>
          <a:endParaRPr kumimoji="1" lang="ja-JP" altLang="en-US"/>
        </a:p>
      </dgm:t>
    </dgm:pt>
    <dgm:pt modelId="{42108248-0BD1-4DD9-82D9-9CABC260808E}">
      <dgm:prSet phldrT="[テキスト]"/>
      <dgm:spPr>
        <a:xfrm>
          <a:off x="2289514" y="1523517"/>
          <a:ext cx="945990" cy="472995"/>
        </a:xfrm>
        <a:prstGeom prst="rect">
          <a:avLst/>
        </a:prstGeom>
        <a:solidFill>
          <a:srgbClr val="2D2D8A">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kumimoji="1" lang="ja-JP" altLang="en-US" dirty="0">
              <a:solidFill>
                <a:srgbClr val="FFFFFF"/>
              </a:solidFill>
              <a:latin typeface="Arial"/>
              <a:ea typeface="ＭＳ Ｐゴシック"/>
              <a:cs typeface="+mn-cs"/>
            </a:rPr>
            <a:t>　</a:t>
          </a:r>
        </a:p>
      </dgm:t>
    </dgm:pt>
    <dgm:pt modelId="{CA567590-4139-49D8-A6B8-EA497DB3670C}" type="parTrans" cxnId="{1BD90974-8728-4A13-8203-86DC45B2E6D9}">
      <dgm:prSet/>
      <dgm:spPr>
        <a:xfrm>
          <a:off x="1617861" y="653205"/>
          <a:ext cx="1144648" cy="870311"/>
        </a:xfrm>
        <a:custGeom>
          <a:avLst/>
          <a:gdLst/>
          <a:ahLst/>
          <a:cxnLst/>
          <a:rect l="0" t="0" r="0" b="0"/>
          <a:pathLst>
            <a:path>
              <a:moveTo>
                <a:pt x="0" y="0"/>
              </a:moveTo>
              <a:lnTo>
                <a:pt x="0" y="770982"/>
              </a:lnTo>
              <a:lnTo>
                <a:pt x="1144648" y="770982"/>
              </a:lnTo>
              <a:lnTo>
                <a:pt x="1144648" y="870311"/>
              </a:lnTo>
            </a:path>
          </a:pathLst>
        </a:custGeom>
        <a:noFill/>
        <a:ln w="12700" cap="flat" cmpd="sng" algn="ctr">
          <a:solidFill>
            <a:srgbClr val="2D2D8A">
              <a:hueOff val="0"/>
              <a:satOff val="0"/>
              <a:lumOff val="0"/>
              <a:alphaOff val="0"/>
            </a:srgbClr>
          </a:solidFill>
          <a:prstDash val="solid"/>
          <a:miter lim="800000"/>
        </a:ln>
        <a:effectLst/>
      </dgm:spPr>
      <dgm:t>
        <a:bodyPr/>
        <a:lstStyle/>
        <a:p>
          <a:endParaRPr kumimoji="1" lang="ja-JP" altLang="en-US"/>
        </a:p>
      </dgm:t>
    </dgm:pt>
    <dgm:pt modelId="{15C14FA5-91BE-4C0E-80CE-76CFA5E80FE3}" type="sibTrans" cxnId="{1BD90974-8728-4A13-8203-86DC45B2E6D9}">
      <dgm:prSet/>
      <dgm:spPr/>
      <dgm:t>
        <a:bodyPr/>
        <a:lstStyle/>
        <a:p>
          <a:endParaRPr kumimoji="1" lang="ja-JP" altLang="en-US"/>
        </a:p>
      </dgm:t>
    </dgm:pt>
    <dgm:pt modelId="{E1B5EC5B-99C0-4F2D-8C7D-A4F4CE20B681}" type="pres">
      <dgm:prSet presAssocID="{D5B40743-5404-4ED4-8EF7-F070D8788BA7}" presName="hierChild1" presStyleCnt="0">
        <dgm:presLayoutVars>
          <dgm:orgChart val="1"/>
          <dgm:chPref val="1"/>
          <dgm:dir/>
          <dgm:animOne val="branch"/>
          <dgm:animLvl val="lvl"/>
          <dgm:resizeHandles/>
        </dgm:presLayoutVars>
      </dgm:prSet>
      <dgm:spPr/>
    </dgm:pt>
    <dgm:pt modelId="{3986E262-EF03-4398-994B-DC1F0A48C3A7}" type="pres">
      <dgm:prSet presAssocID="{6A16F4A2-44AC-4722-AC29-FD7F3961D35E}" presName="hierRoot1" presStyleCnt="0">
        <dgm:presLayoutVars>
          <dgm:hierBranch val="init"/>
        </dgm:presLayoutVars>
      </dgm:prSet>
      <dgm:spPr/>
    </dgm:pt>
    <dgm:pt modelId="{D24D48D0-8F76-469B-9DDF-7C23605EA393}" type="pres">
      <dgm:prSet presAssocID="{6A16F4A2-44AC-4722-AC29-FD7F3961D35E}" presName="rootComposite1" presStyleCnt="0"/>
      <dgm:spPr/>
    </dgm:pt>
    <dgm:pt modelId="{6B76BD5D-7056-4206-83A9-F4982A0986EC}" type="pres">
      <dgm:prSet presAssocID="{6A16F4A2-44AC-4722-AC29-FD7F3961D35E}" presName="rootText1" presStyleLbl="node0" presStyleIdx="0" presStyleCnt="1">
        <dgm:presLayoutVars>
          <dgm:chPref val="3"/>
        </dgm:presLayoutVars>
      </dgm:prSet>
      <dgm:spPr/>
    </dgm:pt>
    <dgm:pt modelId="{58D665B7-3319-4754-9A29-0C338CD136EB}" type="pres">
      <dgm:prSet presAssocID="{6A16F4A2-44AC-4722-AC29-FD7F3961D35E}" presName="rootConnector1" presStyleLbl="node1" presStyleIdx="0" presStyleCnt="0"/>
      <dgm:spPr/>
    </dgm:pt>
    <dgm:pt modelId="{B388A461-A0BD-482F-A5AF-1992A53C396F}" type="pres">
      <dgm:prSet presAssocID="{6A16F4A2-44AC-4722-AC29-FD7F3961D35E}" presName="hierChild2" presStyleCnt="0"/>
      <dgm:spPr/>
    </dgm:pt>
    <dgm:pt modelId="{A46214C0-3E82-4451-A2ED-DFD72F231917}" type="pres">
      <dgm:prSet presAssocID="{13A5EE23-F07F-4EF2-AADC-1342A9FAE23F}" presName="Name37" presStyleLbl="parChTrans1D2" presStyleIdx="0" presStyleCnt="4"/>
      <dgm:spPr/>
    </dgm:pt>
    <dgm:pt modelId="{718B9503-4E28-4A5E-BEF6-3A49B4A1EBDD}" type="pres">
      <dgm:prSet presAssocID="{04A70E22-6CE3-4846-9E9C-048287677CF1}" presName="hierRoot2" presStyleCnt="0">
        <dgm:presLayoutVars>
          <dgm:hierBranch val="init"/>
        </dgm:presLayoutVars>
      </dgm:prSet>
      <dgm:spPr/>
    </dgm:pt>
    <dgm:pt modelId="{1249B599-8F70-4E05-95A0-A05C6E136566}" type="pres">
      <dgm:prSet presAssocID="{04A70E22-6CE3-4846-9E9C-048287677CF1}" presName="rootComposite" presStyleCnt="0"/>
      <dgm:spPr/>
    </dgm:pt>
    <dgm:pt modelId="{F1A45577-1443-48EF-B8A3-285705DCAD15}" type="pres">
      <dgm:prSet presAssocID="{04A70E22-6CE3-4846-9E9C-048287677CF1}" presName="rootText" presStyleLbl="node2" presStyleIdx="0" presStyleCnt="3">
        <dgm:presLayoutVars>
          <dgm:chPref val="3"/>
        </dgm:presLayoutVars>
      </dgm:prSet>
      <dgm:spPr/>
    </dgm:pt>
    <dgm:pt modelId="{464837DB-477B-49F8-BB58-3B70F7C9D08F}" type="pres">
      <dgm:prSet presAssocID="{04A70E22-6CE3-4846-9E9C-048287677CF1}" presName="rootConnector" presStyleLbl="node2" presStyleIdx="0" presStyleCnt="3"/>
      <dgm:spPr/>
    </dgm:pt>
    <dgm:pt modelId="{6A5F454B-FA54-4318-A87A-3872B980CB1A}" type="pres">
      <dgm:prSet presAssocID="{04A70E22-6CE3-4846-9E9C-048287677CF1}" presName="hierChild4" presStyleCnt="0"/>
      <dgm:spPr/>
    </dgm:pt>
    <dgm:pt modelId="{3A2501C8-41D9-4C11-9A2F-AEBEE510294A}" type="pres">
      <dgm:prSet presAssocID="{04A70E22-6CE3-4846-9E9C-048287677CF1}" presName="hierChild5" presStyleCnt="0"/>
      <dgm:spPr/>
    </dgm:pt>
    <dgm:pt modelId="{3D5951EC-87EB-4372-B4FE-D259A8C48001}" type="pres">
      <dgm:prSet presAssocID="{901BFFC1-2422-4467-B203-726BAF70A6CB}" presName="Name37" presStyleLbl="parChTrans1D2" presStyleIdx="1" presStyleCnt="4"/>
      <dgm:spPr/>
    </dgm:pt>
    <dgm:pt modelId="{731D742A-2C69-49AB-984D-6501D96D9DCA}" type="pres">
      <dgm:prSet presAssocID="{8480ACAA-4FB0-4595-B19F-8D6F6DDF0537}" presName="hierRoot2" presStyleCnt="0">
        <dgm:presLayoutVars>
          <dgm:hierBranch val="init"/>
        </dgm:presLayoutVars>
      </dgm:prSet>
      <dgm:spPr/>
    </dgm:pt>
    <dgm:pt modelId="{B17AD474-6FA2-4F75-83EA-16B7D60E21CE}" type="pres">
      <dgm:prSet presAssocID="{8480ACAA-4FB0-4595-B19F-8D6F6DDF0537}" presName="rootComposite" presStyleCnt="0"/>
      <dgm:spPr/>
    </dgm:pt>
    <dgm:pt modelId="{3076BA80-4E86-4E60-AC02-533ACF27F777}" type="pres">
      <dgm:prSet presAssocID="{8480ACAA-4FB0-4595-B19F-8D6F6DDF0537}" presName="rootText" presStyleLbl="node2" presStyleIdx="1" presStyleCnt="3">
        <dgm:presLayoutVars>
          <dgm:chPref val="3"/>
        </dgm:presLayoutVars>
      </dgm:prSet>
      <dgm:spPr/>
    </dgm:pt>
    <dgm:pt modelId="{A3827AD5-7C09-42A4-B8C5-0B7C5965ED75}" type="pres">
      <dgm:prSet presAssocID="{8480ACAA-4FB0-4595-B19F-8D6F6DDF0537}" presName="rootConnector" presStyleLbl="node2" presStyleIdx="1" presStyleCnt="3"/>
      <dgm:spPr/>
    </dgm:pt>
    <dgm:pt modelId="{30B5BEA3-CC8C-468C-BA95-779DDD5D31C0}" type="pres">
      <dgm:prSet presAssocID="{8480ACAA-4FB0-4595-B19F-8D6F6DDF0537}" presName="hierChild4" presStyleCnt="0"/>
      <dgm:spPr/>
    </dgm:pt>
    <dgm:pt modelId="{40B5CD73-3C92-48EC-80D8-D0EA1121AD70}" type="pres">
      <dgm:prSet presAssocID="{8480ACAA-4FB0-4595-B19F-8D6F6DDF0537}" presName="hierChild5" presStyleCnt="0"/>
      <dgm:spPr/>
    </dgm:pt>
    <dgm:pt modelId="{12355E92-CC99-47B7-B83E-7C1074644C57}" type="pres">
      <dgm:prSet presAssocID="{CA567590-4139-49D8-A6B8-EA497DB3670C}" presName="Name37" presStyleLbl="parChTrans1D2" presStyleIdx="2" presStyleCnt="4"/>
      <dgm:spPr/>
    </dgm:pt>
    <dgm:pt modelId="{350F29E2-ECFB-4554-8480-C6646466EACA}" type="pres">
      <dgm:prSet presAssocID="{42108248-0BD1-4DD9-82D9-9CABC260808E}" presName="hierRoot2" presStyleCnt="0">
        <dgm:presLayoutVars>
          <dgm:hierBranch val="init"/>
        </dgm:presLayoutVars>
      </dgm:prSet>
      <dgm:spPr/>
    </dgm:pt>
    <dgm:pt modelId="{D722E668-7581-4C78-8EDD-97454997297B}" type="pres">
      <dgm:prSet presAssocID="{42108248-0BD1-4DD9-82D9-9CABC260808E}" presName="rootComposite" presStyleCnt="0"/>
      <dgm:spPr/>
    </dgm:pt>
    <dgm:pt modelId="{C1AD5462-C532-4817-A170-EAA62D77298F}" type="pres">
      <dgm:prSet presAssocID="{42108248-0BD1-4DD9-82D9-9CABC260808E}" presName="rootText" presStyleLbl="node2" presStyleIdx="2" presStyleCnt="3">
        <dgm:presLayoutVars>
          <dgm:chPref val="3"/>
        </dgm:presLayoutVars>
      </dgm:prSet>
      <dgm:spPr/>
    </dgm:pt>
    <dgm:pt modelId="{2E580E5C-01C3-42CC-931B-0746560DA9EF}" type="pres">
      <dgm:prSet presAssocID="{42108248-0BD1-4DD9-82D9-9CABC260808E}" presName="rootConnector" presStyleLbl="node2" presStyleIdx="2" presStyleCnt="3"/>
      <dgm:spPr/>
    </dgm:pt>
    <dgm:pt modelId="{84956357-D5A2-46E3-BE34-66D1947B992B}" type="pres">
      <dgm:prSet presAssocID="{42108248-0BD1-4DD9-82D9-9CABC260808E}" presName="hierChild4" presStyleCnt="0"/>
      <dgm:spPr/>
    </dgm:pt>
    <dgm:pt modelId="{C58A5339-6A42-437A-991A-5CD4A7E3A0A8}" type="pres">
      <dgm:prSet presAssocID="{42108248-0BD1-4DD9-82D9-9CABC260808E}" presName="hierChild5" presStyleCnt="0"/>
      <dgm:spPr/>
    </dgm:pt>
    <dgm:pt modelId="{0C0E4884-5EC5-4755-93FD-D71D4BE21E60}" type="pres">
      <dgm:prSet presAssocID="{6A16F4A2-44AC-4722-AC29-FD7F3961D35E}" presName="hierChild3" presStyleCnt="0"/>
      <dgm:spPr/>
    </dgm:pt>
    <dgm:pt modelId="{A000DEA5-071A-490D-A116-5FA26D0F19D8}" type="pres">
      <dgm:prSet presAssocID="{C21CCE46-60B0-428B-A019-BD6E14430078}" presName="Name111" presStyleLbl="parChTrans1D2" presStyleIdx="3" presStyleCnt="4"/>
      <dgm:spPr/>
    </dgm:pt>
    <dgm:pt modelId="{D02C5400-6EB6-499E-9DBB-531FD6B8B0EF}" type="pres">
      <dgm:prSet presAssocID="{18811A3A-6BB1-451A-8B2C-F407CCDE4948}" presName="hierRoot3" presStyleCnt="0">
        <dgm:presLayoutVars>
          <dgm:hierBranch val="init"/>
        </dgm:presLayoutVars>
      </dgm:prSet>
      <dgm:spPr/>
    </dgm:pt>
    <dgm:pt modelId="{BDFD40A8-8CE7-4A28-B36B-29BFC5DE0310}" type="pres">
      <dgm:prSet presAssocID="{18811A3A-6BB1-451A-8B2C-F407CCDE4948}" presName="rootComposite3" presStyleCnt="0"/>
      <dgm:spPr/>
    </dgm:pt>
    <dgm:pt modelId="{CEDAB296-8EA8-4FAD-9528-76B618C14D58}" type="pres">
      <dgm:prSet presAssocID="{18811A3A-6BB1-451A-8B2C-F407CCDE4948}" presName="rootText3" presStyleLbl="asst1" presStyleIdx="0" presStyleCnt="1" custLinFactNeighborX="492" custLinFactNeighborY="10957">
        <dgm:presLayoutVars>
          <dgm:chPref val="3"/>
        </dgm:presLayoutVars>
      </dgm:prSet>
      <dgm:spPr/>
    </dgm:pt>
    <dgm:pt modelId="{F7BF508A-89FA-41DC-A518-BDA70D393F11}" type="pres">
      <dgm:prSet presAssocID="{18811A3A-6BB1-451A-8B2C-F407CCDE4948}" presName="rootConnector3" presStyleLbl="asst1" presStyleIdx="0" presStyleCnt="1"/>
      <dgm:spPr/>
    </dgm:pt>
    <dgm:pt modelId="{15BBAD63-2450-4D7F-8C8B-BDF92D9505D5}" type="pres">
      <dgm:prSet presAssocID="{18811A3A-6BB1-451A-8B2C-F407CCDE4948}" presName="hierChild6" presStyleCnt="0"/>
      <dgm:spPr/>
    </dgm:pt>
    <dgm:pt modelId="{65CDFFE4-DA82-46E2-9D1D-766601796D56}" type="pres">
      <dgm:prSet presAssocID="{18811A3A-6BB1-451A-8B2C-F407CCDE4948}" presName="hierChild7" presStyleCnt="0"/>
      <dgm:spPr/>
    </dgm:pt>
  </dgm:ptLst>
  <dgm:cxnLst>
    <dgm:cxn modelId="{D7BAEF04-3425-429A-B11D-852D96D9D7CA}" type="presOf" srcId="{8480ACAA-4FB0-4595-B19F-8D6F6DDF0537}" destId="{A3827AD5-7C09-42A4-B8C5-0B7C5965ED75}" srcOrd="1" destOrd="0" presId="urn:microsoft.com/office/officeart/2005/8/layout/orgChart1"/>
    <dgm:cxn modelId="{F0FF983A-6C35-4782-B6D9-16E92C8D1E95}" type="presOf" srcId="{04A70E22-6CE3-4846-9E9C-048287677CF1}" destId="{F1A45577-1443-48EF-B8A3-285705DCAD15}" srcOrd="0" destOrd="0" presId="urn:microsoft.com/office/officeart/2005/8/layout/orgChart1"/>
    <dgm:cxn modelId="{BB15F73D-9320-4E48-872D-487147A2D179}" type="presOf" srcId="{6A16F4A2-44AC-4722-AC29-FD7F3961D35E}" destId="{58D665B7-3319-4754-9A29-0C338CD136EB}" srcOrd="1" destOrd="0" presId="urn:microsoft.com/office/officeart/2005/8/layout/orgChart1"/>
    <dgm:cxn modelId="{C66B013E-1A49-422A-8D5D-262734B7F55D}" type="presOf" srcId="{901BFFC1-2422-4467-B203-726BAF70A6CB}" destId="{3D5951EC-87EB-4372-B4FE-D259A8C48001}" srcOrd="0" destOrd="0" presId="urn:microsoft.com/office/officeart/2005/8/layout/orgChart1"/>
    <dgm:cxn modelId="{024CA66C-8A4D-4FC5-A384-234E67DE6196}" type="presOf" srcId="{42108248-0BD1-4DD9-82D9-9CABC260808E}" destId="{C1AD5462-C532-4817-A170-EAA62D77298F}" srcOrd="0" destOrd="0" presId="urn:microsoft.com/office/officeart/2005/8/layout/orgChart1"/>
    <dgm:cxn modelId="{1BD90974-8728-4A13-8203-86DC45B2E6D9}" srcId="{6A16F4A2-44AC-4722-AC29-FD7F3961D35E}" destId="{42108248-0BD1-4DD9-82D9-9CABC260808E}" srcOrd="3" destOrd="0" parTransId="{CA567590-4139-49D8-A6B8-EA497DB3670C}" sibTransId="{15C14FA5-91BE-4C0E-80CE-76CFA5E80FE3}"/>
    <dgm:cxn modelId="{1426BC76-8BC8-4C5C-98B4-6A88105AFD9B}" type="presOf" srcId="{CA567590-4139-49D8-A6B8-EA497DB3670C}" destId="{12355E92-CC99-47B7-B83E-7C1074644C57}" srcOrd="0" destOrd="0" presId="urn:microsoft.com/office/officeart/2005/8/layout/orgChart1"/>
    <dgm:cxn modelId="{E240BC78-5989-495B-9DB9-20D5A349FB30}" srcId="{6A16F4A2-44AC-4722-AC29-FD7F3961D35E}" destId="{04A70E22-6CE3-4846-9E9C-048287677CF1}" srcOrd="1" destOrd="0" parTransId="{13A5EE23-F07F-4EF2-AADC-1342A9FAE23F}" sibTransId="{B36275CD-2FC8-4E13-8765-12EF4A7B0C8F}"/>
    <dgm:cxn modelId="{54D1097C-5DFB-4ED4-95D8-9A28AB1D304B}" type="presOf" srcId="{18811A3A-6BB1-451A-8B2C-F407CCDE4948}" destId="{CEDAB296-8EA8-4FAD-9528-76B618C14D58}" srcOrd="0" destOrd="0" presId="urn:microsoft.com/office/officeart/2005/8/layout/orgChart1"/>
    <dgm:cxn modelId="{2BA1148E-B96B-4B8C-BDF6-2F4940961DFA}" type="presOf" srcId="{13A5EE23-F07F-4EF2-AADC-1342A9FAE23F}" destId="{A46214C0-3E82-4451-A2ED-DFD72F231917}" srcOrd="0" destOrd="0" presId="urn:microsoft.com/office/officeart/2005/8/layout/orgChart1"/>
    <dgm:cxn modelId="{A175ED90-1460-4B09-97D3-EC741F5DF14F}" type="presOf" srcId="{C21CCE46-60B0-428B-A019-BD6E14430078}" destId="{A000DEA5-071A-490D-A116-5FA26D0F19D8}" srcOrd="0" destOrd="0" presId="urn:microsoft.com/office/officeart/2005/8/layout/orgChart1"/>
    <dgm:cxn modelId="{BD731098-BB3B-4C5A-B419-98BCE94611B0}" type="presOf" srcId="{42108248-0BD1-4DD9-82D9-9CABC260808E}" destId="{2E580E5C-01C3-42CC-931B-0746560DA9EF}" srcOrd="1" destOrd="0" presId="urn:microsoft.com/office/officeart/2005/8/layout/orgChart1"/>
    <dgm:cxn modelId="{B981D8AA-9A4C-4098-8D70-50AD299AEAC4}" type="presOf" srcId="{D5B40743-5404-4ED4-8EF7-F070D8788BA7}" destId="{E1B5EC5B-99C0-4F2D-8C7D-A4F4CE20B681}" srcOrd="0" destOrd="0" presId="urn:microsoft.com/office/officeart/2005/8/layout/orgChart1"/>
    <dgm:cxn modelId="{D4108AB9-D963-4E7E-8455-759CF290A74E}" type="presOf" srcId="{18811A3A-6BB1-451A-8B2C-F407CCDE4948}" destId="{F7BF508A-89FA-41DC-A518-BDA70D393F11}" srcOrd="1" destOrd="0" presId="urn:microsoft.com/office/officeart/2005/8/layout/orgChart1"/>
    <dgm:cxn modelId="{6FD73ABF-DD23-4329-AF1B-8ABE6BEF2E5D}" srcId="{D5B40743-5404-4ED4-8EF7-F070D8788BA7}" destId="{6A16F4A2-44AC-4722-AC29-FD7F3961D35E}" srcOrd="0" destOrd="0" parTransId="{A9BEF810-65A5-4D0C-8BDC-EA3530F63EBC}" sibTransId="{8DFBFF11-AD43-4DEA-837F-21912B190828}"/>
    <dgm:cxn modelId="{C11E58CE-F4BA-4DDF-A5A9-286B4E6F1AD8}" type="presOf" srcId="{6A16F4A2-44AC-4722-AC29-FD7F3961D35E}" destId="{6B76BD5D-7056-4206-83A9-F4982A0986EC}" srcOrd="0" destOrd="0" presId="urn:microsoft.com/office/officeart/2005/8/layout/orgChart1"/>
    <dgm:cxn modelId="{75BC79D9-DA00-45C0-A727-8A1A32EB1A9B}" srcId="{6A16F4A2-44AC-4722-AC29-FD7F3961D35E}" destId="{8480ACAA-4FB0-4595-B19F-8D6F6DDF0537}" srcOrd="2" destOrd="0" parTransId="{901BFFC1-2422-4467-B203-726BAF70A6CB}" sibTransId="{341C57AF-B31F-44B9-86E6-CEAD272F1E39}"/>
    <dgm:cxn modelId="{19E7A2EF-ED47-46DC-B7B0-3CDCA476F69E}" type="presOf" srcId="{04A70E22-6CE3-4846-9E9C-048287677CF1}" destId="{464837DB-477B-49F8-BB58-3B70F7C9D08F}" srcOrd="1" destOrd="0" presId="urn:microsoft.com/office/officeart/2005/8/layout/orgChart1"/>
    <dgm:cxn modelId="{C1C9CFF6-6E05-4190-BD0A-77B967FC5B68}" type="presOf" srcId="{8480ACAA-4FB0-4595-B19F-8D6F6DDF0537}" destId="{3076BA80-4E86-4E60-AC02-533ACF27F777}" srcOrd="0" destOrd="0" presId="urn:microsoft.com/office/officeart/2005/8/layout/orgChart1"/>
    <dgm:cxn modelId="{4ED808FD-162F-4518-B123-CCBD6A2898CF}" srcId="{6A16F4A2-44AC-4722-AC29-FD7F3961D35E}" destId="{18811A3A-6BB1-451A-8B2C-F407CCDE4948}" srcOrd="0" destOrd="0" parTransId="{C21CCE46-60B0-428B-A019-BD6E14430078}" sibTransId="{E20341E6-AA51-48BB-99A4-1871CD1B3F6A}"/>
    <dgm:cxn modelId="{69BBB22B-91B6-45AD-853B-32A818EFF3ED}" type="presParOf" srcId="{E1B5EC5B-99C0-4F2D-8C7D-A4F4CE20B681}" destId="{3986E262-EF03-4398-994B-DC1F0A48C3A7}" srcOrd="0" destOrd="0" presId="urn:microsoft.com/office/officeart/2005/8/layout/orgChart1"/>
    <dgm:cxn modelId="{950BA692-45F1-4634-9A0F-943FA5621E88}" type="presParOf" srcId="{3986E262-EF03-4398-994B-DC1F0A48C3A7}" destId="{D24D48D0-8F76-469B-9DDF-7C23605EA393}" srcOrd="0" destOrd="0" presId="urn:microsoft.com/office/officeart/2005/8/layout/orgChart1"/>
    <dgm:cxn modelId="{26669A42-EFC1-4E82-B9A3-63B31A3631D0}" type="presParOf" srcId="{D24D48D0-8F76-469B-9DDF-7C23605EA393}" destId="{6B76BD5D-7056-4206-83A9-F4982A0986EC}" srcOrd="0" destOrd="0" presId="urn:microsoft.com/office/officeart/2005/8/layout/orgChart1"/>
    <dgm:cxn modelId="{19557E1E-2A8A-4A01-98E7-3C6BAAE1CEDB}" type="presParOf" srcId="{D24D48D0-8F76-469B-9DDF-7C23605EA393}" destId="{58D665B7-3319-4754-9A29-0C338CD136EB}" srcOrd="1" destOrd="0" presId="urn:microsoft.com/office/officeart/2005/8/layout/orgChart1"/>
    <dgm:cxn modelId="{95097633-EF90-4466-8BB2-2BA000893845}" type="presParOf" srcId="{3986E262-EF03-4398-994B-DC1F0A48C3A7}" destId="{B388A461-A0BD-482F-A5AF-1992A53C396F}" srcOrd="1" destOrd="0" presId="urn:microsoft.com/office/officeart/2005/8/layout/orgChart1"/>
    <dgm:cxn modelId="{2660F97B-3D8F-4E75-9A93-DD9F5CCA778D}" type="presParOf" srcId="{B388A461-A0BD-482F-A5AF-1992A53C396F}" destId="{A46214C0-3E82-4451-A2ED-DFD72F231917}" srcOrd="0" destOrd="0" presId="urn:microsoft.com/office/officeart/2005/8/layout/orgChart1"/>
    <dgm:cxn modelId="{586E16DE-0C47-427C-994E-29474432BA21}" type="presParOf" srcId="{B388A461-A0BD-482F-A5AF-1992A53C396F}" destId="{718B9503-4E28-4A5E-BEF6-3A49B4A1EBDD}" srcOrd="1" destOrd="0" presId="urn:microsoft.com/office/officeart/2005/8/layout/orgChart1"/>
    <dgm:cxn modelId="{2170D3E4-5880-4C96-84C4-27F01C46C85C}" type="presParOf" srcId="{718B9503-4E28-4A5E-BEF6-3A49B4A1EBDD}" destId="{1249B599-8F70-4E05-95A0-A05C6E136566}" srcOrd="0" destOrd="0" presId="urn:microsoft.com/office/officeart/2005/8/layout/orgChart1"/>
    <dgm:cxn modelId="{63FB8BA0-BA87-4101-AB59-4C14EECE2AF0}" type="presParOf" srcId="{1249B599-8F70-4E05-95A0-A05C6E136566}" destId="{F1A45577-1443-48EF-B8A3-285705DCAD15}" srcOrd="0" destOrd="0" presId="urn:microsoft.com/office/officeart/2005/8/layout/orgChart1"/>
    <dgm:cxn modelId="{B4DCA233-4D2C-4A37-8503-CF32DFC8361F}" type="presParOf" srcId="{1249B599-8F70-4E05-95A0-A05C6E136566}" destId="{464837DB-477B-49F8-BB58-3B70F7C9D08F}" srcOrd="1" destOrd="0" presId="urn:microsoft.com/office/officeart/2005/8/layout/orgChart1"/>
    <dgm:cxn modelId="{0FC93E07-8570-4A27-B840-926FCD5002D2}" type="presParOf" srcId="{718B9503-4E28-4A5E-BEF6-3A49B4A1EBDD}" destId="{6A5F454B-FA54-4318-A87A-3872B980CB1A}" srcOrd="1" destOrd="0" presId="urn:microsoft.com/office/officeart/2005/8/layout/orgChart1"/>
    <dgm:cxn modelId="{7574EDF3-9FA6-40D0-B814-D25AD6BCD1C5}" type="presParOf" srcId="{718B9503-4E28-4A5E-BEF6-3A49B4A1EBDD}" destId="{3A2501C8-41D9-4C11-9A2F-AEBEE510294A}" srcOrd="2" destOrd="0" presId="urn:microsoft.com/office/officeart/2005/8/layout/orgChart1"/>
    <dgm:cxn modelId="{EEDCC9BC-E875-4CD3-B698-9164EBC8400A}" type="presParOf" srcId="{B388A461-A0BD-482F-A5AF-1992A53C396F}" destId="{3D5951EC-87EB-4372-B4FE-D259A8C48001}" srcOrd="2" destOrd="0" presId="urn:microsoft.com/office/officeart/2005/8/layout/orgChart1"/>
    <dgm:cxn modelId="{26606169-5ED0-485E-81E0-5AE026C050C3}" type="presParOf" srcId="{B388A461-A0BD-482F-A5AF-1992A53C396F}" destId="{731D742A-2C69-49AB-984D-6501D96D9DCA}" srcOrd="3" destOrd="0" presId="urn:microsoft.com/office/officeart/2005/8/layout/orgChart1"/>
    <dgm:cxn modelId="{97B1AD97-9B97-4F77-9329-C4B14492BF9F}" type="presParOf" srcId="{731D742A-2C69-49AB-984D-6501D96D9DCA}" destId="{B17AD474-6FA2-4F75-83EA-16B7D60E21CE}" srcOrd="0" destOrd="0" presId="urn:microsoft.com/office/officeart/2005/8/layout/orgChart1"/>
    <dgm:cxn modelId="{60C0E847-B5BB-44CA-8B2B-5413B4B21328}" type="presParOf" srcId="{B17AD474-6FA2-4F75-83EA-16B7D60E21CE}" destId="{3076BA80-4E86-4E60-AC02-533ACF27F777}" srcOrd="0" destOrd="0" presId="urn:microsoft.com/office/officeart/2005/8/layout/orgChart1"/>
    <dgm:cxn modelId="{0149E309-2BD3-4A5C-BB9C-D0BE929A062D}" type="presParOf" srcId="{B17AD474-6FA2-4F75-83EA-16B7D60E21CE}" destId="{A3827AD5-7C09-42A4-B8C5-0B7C5965ED75}" srcOrd="1" destOrd="0" presId="urn:microsoft.com/office/officeart/2005/8/layout/orgChart1"/>
    <dgm:cxn modelId="{31DDC0F6-C678-4F55-8CAB-28C1DBE35322}" type="presParOf" srcId="{731D742A-2C69-49AB-984D-6501D96D9DCA}" destId="{30B5BEA3-CC8C-468C-BA95-779DDD5D31C0}" srcOrd="1" destOrd="0" presId="urn:microsoft.com/office/officeart/2005/8/layout/orgChart1"/>
    <dgm:cxn modelId="{CAA97669-74B5-4CD2-B904-D0E7608BB456}" type="presParOf" srcId="{731D742A-2C69-49AB-984D-6501D96D9DCA}" destId="{40B5CD73-3C92-48EC-80D8-D0EA1121AD70}" srcOrd="2" destOrd="0" presId="urn:microsoft.com/office/officeart/2005/8/layout/orgChart1"/>
    <dgm:cxn modelId="{1622FE36-6CF1-47CD-B642-47E1F426DFCC}" type="presParOf" srcId="{B388A461-A0BD-482F-A5AF-1992A53C396F}" destId="{12355E92-CC99-47B7-B83E-7C1074644C57}" srcOrd="4" destOrd="0" presId="urn:microsoft.com/office/officeart/2005/8/layout/orgChart1"/>
    <dgm:cxn modelId="{DF0D44FC-86D7-45F6-8E93-3886C6060B64}" type="presParOf" srcId="{B388A461-A0BD-482F-A5AF-1992A53C396F}" destId="{350F29E2-ECFB-4554-8480-C6646466EACA}" srcOrd="5" destOrd="0" presId="urn:microsoft.com/office/officeart/2005/8/layout/orgChart1"/>
    <dgm:cxn modelId="{CF3B8302-2A05-42CA-945B-9908F894801F}" type="presParOf" srcId="{350F29E2-ECFB-4554-8480-C6646466EACA}" destId="{D722E668-7581-4C78-8EDD-97454997297B}" srcOrd="0" destOrd="0" presId="urn:microsoft.com/office/officeart/2005/8/layout/orgChart1"/>
    <dgm:cxn modelId="{814BEB64-5F78-4100-868D-79C40A94ADDA}" type="presParOf" srcId="{D722E668-7581-4C78-8EDD-97454997297B}" destId="{C1AD5462-C532-4817-A170-EAA62D77298F}" srcOrd="0" destOrd="0" presId="urn:microsoft.com/office/officeart/2005/8/layout/orgChart1"/>
    <dgm:cxn modelId="{435E7A1E-5B6A-4EE9-8409-FC6B246B6489}" type="presParOf" srcId="{D722E668-7581-4C78-8EDD-97454997297B}" destId="{2E580E5C-01C3-42CC-931B-0746560DA9EF}" srcOrd="1" destOrd="0" presId="urn:microsoft.com/office/officeart/2005/8/layout/orgChart1"/>
    <dgm:cxn modelId="{EB7BD53C-87DC-4D90-BDC8-0FF7D4737277}" type="presParOf" srcId="{350F29E2-ECFB-4554-8480-C6646466EACA}" destId="{84956357-D5A2-46E3-BE34-66D1947B992B}" srcOrd="1" destOrd="0" presId="urn:microsoft.com/office/officeart/2005/8/layout/orgChart1"/>
    <dgm:cxn modelId="{61C1F849-5CA2-4330-8C05-7F0A41D6E51D}" type="presParOf" srcId="{350F29E2-ECFB-4554-8480-C6646466EACA}" destId="{C58A5339-6A42-437A-991A-5CD4A7E3A0A8}" srcOrd="2" destOrd="0" presId="urn:microsoft.com/office/officeart/2005/8/layout/orgChart1"/>
    <dgm:cxn modelId="{63704792-4803-4B08-A11A-694E99A099A3}" type="presParOf" srcId="{3986E262-EF03-4398-994B-DC1F0A48C3A7}" destId="{0C0E4884-5EC5-4755-93FD-D71D4BE21E60}" srcOrd="2" destOrd="0" presId="urn:microsoft.com/office/officeart/2005/8/layout/orgChart1"/>
    <dgm:cxn modelId="{DCFAA9A9-1797-4273-990C-E7AFDA942FB7}" type="presParOf" srcId="{0C0E4884-5EC5-4755-93FD-D71D4BE21E60}" destId="{A000DEA5-071A-490D-A116-5FA26D0F19D8}" srcOrd="0" destOrd="0" presId="urn:microsoft.com/office/officeart/2005/8/layout/orgChart1"/>
    <dgm:cxn modelId="{924C69BE-ACB0-4931-B57E-5590E6F559AF}" type="presParOf" srcId="{0C0E4884-5EC5-4755-93FD-D71D4BE21E60}" destId="{D02C5400-6EB6-499E-9DBB-531FD6B8B0EF}" srcOrd="1" destOrd="0" presId="urn:microsoft.com/office/officeart/2005/8/layout/orgChart1"/>
    <dgm:cxn modelId="{E6AD268D-2436-4450-9D5C-96ADFBF768B6}" type="presParOf" srcId="{D02C5400-6EB6-499E-9DBB-531FD6B8B0EF}" destId="{BDFD40A8-8CE7-4A28-B36B-29BFC5DE0310}" srcOrd="0" destOrd="0" presId="urn:microsoft.com/office/officeart/2005/8/layout/orgChart1"/>
    <dgm:cxn modelId="{16AEE540-A051-4F95-88BA-9EC0C4D924CC}" type="presParOf" srcId="{BDFD40A8-8CE7-4A28-B36B-29BFC5DE0310}" destId="{CEDAB296-8EA8-4FAD-9528-76B618C14D58}" srcOrd="0" destOrd="0" presId="urn:microsoft.com/office/officeart/2005/8/layout/orgChart1"/>
    <dgm:cxn modelId="{92D44BE0-D217-4845-88E6-515D6114CED8}" type="presParOf" srcId="{BDFD40A8-8CE7-4A28-B36B-29BFC5DE0310}" destId="{F7BF508A-89FA-41DC-A518-BDA70D393F11}" srcOrd="1" destOrd="0" presId="urn:microsoft.com/office/officeart/2005/8/layout/orgChart1"/>
    <dgm:cxn modelId="{BE145237-D36B-412B-A860-B18860ACBE15}" type="presParOf" srcId="{D02C5400-6EB6-499E-9DBB-531FD6B8B0EF}" destId="{15BBAD63-2450-4D7F-8C8B-BDF92D9505D5}" srcOrd="1" destOrd="0" presId="urn:microsoft.com/office/officeart/2005/8/layout/orgChart1"/>
    <dgm:cxn modelId="{BFC34429-3532-425B-83E4-857222483E37}" type="presParOf" srcId="{D02C5400-6EB6-499E-9DBB-531FD6B8B0EF}" destId="{65CDFFE4-DA82-46E2-9D1D-766601796D56}"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668EB34-EAD2-49BA-BEAB-C3B82602360F}" type="doc">
      <dgm:prSet loTypeId="urn:microsoft.com/office/officeart/2005/8/layout/radial1" loCatId="cycle" qsTypeId="urn:microsoft.com/office/officeart/2005/8/quickstyle/simple1" qsCatId="simple" csTypeId="urn:microsoft.com/office/officeart/2005/8/colors/accent2_2" csCatId="accent2" phldr="1"/>
      <dgm:spPr/>
      <dgm:t>
        <a:bodyPr/>
        <a:lstStyle/>
        <a:p>
          <a:endParaRPr kumimoji="1" lang="ja-JP" altLang="en-US"/>
        </a:p>
      </dgm:t>
    </dgm:pt>
    <dgm:pt modelId="{F5DF2FC9-7400-44B1-BE70-A3031F33CED1}">
      <dgm:prSet phldrT="[テキスト]"/>
      <dgm:spPr>
        <a:xfrm>
          <a:off x="1585787" y="730510"/>
          <a:ext cx="555189" cy="555189"/>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kumimoji="1" lang="ja-JP" altLang="en-US" dirty="0">
              <a:solidFill>
                <a:srgbClr val="FFFFFF"/>
              </a:solidFill>
              <a:latin typeface="Arial"/>
              <a:ea typeface="ＭＳ Ｐゴシック"/>
              <a:cs typeface="+mn-cs"/>
            </a:rPr>
            <a:t>　</a:t>
          </a:r>
        </a:p>
      </dgm:t>
    </dgm:pt>
    <dgm:pt modelId="{CF29E469-27A6-4386-885E-640547D60C88}" type="parTrans" cxnId="{179EAD42-0A79-4B0B-8551-68A0F324C8AB}">
      <dgm:prSet/>
      <dgm:spPr/>
      <dgm:t>
        <a:bodyPr/>
        <a:lstStyle/>
        <a:p>
          <a:endParaRPr kumimoji="1" lang="ja-JP" altLang="en-US"/>
        </a:p>
      </dgm:t>
    </dgm:pt>
    <dgm:pt modelId="{6BC82840-E02F-47F8-89AB-52DC7D6D9E02}" type="sibTrans" cxnId="{179EAD42-0A79-4B0B-8551-68A0F324C8AB}">
      <dgm:prSet/>
      <dgm:spPr/>
      <dgm:t>
        <a:bodyPr/>
        <a:lstStyle/>
        <a:p>
          <a:endParaRPr kumimoji="1" lang="ja-JP" altLang="en-US"/>
        </a:p>
      </dgm:t>
    </dgm:pt>
    <dgm:pt modelId="{40E659F4-EB20-4D11-B6D9-BA1E16D8ECA6}">
      <dgm:prSet phldrT="[テキスト]"/>
      <dgm:spPr>
        <a:xfrm>
          <a:off x="1585787" y="7435"/>
          <a:ext cx="555189" cy="555189"/>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kumimoji="1" lang="ja-JP" altLang="en-US" dirty="0">
              <a:solidFill>
                <a:srgbClr val="FFFFFF"/>
              </a:solidFill>
              <a:latin typeface="Arial"/>
              <a:ea typeface="ＭＳ Ｐゴシック"/>
              <a:cs typeface="+mn-cs"/>
            </a:rPr>
            <a:t>　</a:t>
          </a:r>
        </a:p>
      </dgm:t>
    </dgm:pt>
    <dgm:pt modelId="{85E9AA22-22AC-4785-9105-7A1A77B290B2}" type="parTrans" cxnId="{5D96DF07-2FB4-4532-B3F1-43A843AB9C25}">
      <dgm:prSet/>
      <dgm:spPr>
        <a:xfrm rot="16200000">
          <a:off x="1779439" y="633159"/>
          <a:ext cx="167885" cy="26815"/>
        </a:xfrm>
        <a:custGeom>
          <a:avLst/>
          <a:gdLst/>
          <a:ahLst/>
          <a:cxnLst/>
          <a:rect l="0" t="0" r="0" b="0"/>
          <a:pathLst>
            <a:path>
              <a:moveTo>
                <a:pt x="0" y="13407"/>
              </a:moveTo>
              <a:lnTo>
                <a:pt x="167885" y="13407"/>
              </a:lnTo>
            </a:path>
          </a:pathLst>
        </a:custGeom>
        <a:noFill/>
        <a:ln w="12700" cap="flat" cmpd="sng" algn="ctr">
          <a:solidFill>
            <a:srgbClr val="333399">
              <a:shade val="60000"/>
              <a:hueOff val="0"/>
              <a:satOff val="0"/>
              <a:lumOff val="0"/>
              <a:alphaOff val="0"/>
            </a:srgbClr>
          </a:solidFill>
          <a:prstDash val="solid"/>
          <a:miter lim="800000"/>
        </a:ln>
        <a:effectLst/>
      </dgm:spPr>
      <dgm:t>
        <a:bodyPr/>
        <a:lstStyle/>
        <a:p>
          <a:pPr>
            <a:buNone/>
          </a:pPr>
          <a:endParaRPr kumimoji="1" lang="ja-JP" altLang="en-US">
            <a:solidFill>
              <a:srgbClr val="000000">
                <a:hueOff val="0"/>
                <a:satOff val="0"/>
                <a:lumOff val="0"/>
                <a:alphaOff val="0"/>
              </a:srgbClr>
            </a:solidFill>
            <a:latin typeface="Arial"/>
            <a:ea typeface="ＭＳ Ｐゴシック"/>
            <a:cs typeface="+mn-cs"/>
          </a:endParaRPr>
        </a:p>
      </dgm:t>
    </dgm:pt>
    <dgm:pt modelId="{425D7F75-61EE-456C-B51D-10A9DE34D795}" type="sibTrans" cxnId="{5D96DF07-2FB4-4532-B3F1-43A843AB9C25}">
      <dgm:prSet/>
      <dgm:spPr/>
      <dgm:t>
        <a:bodyPr/>
        <a:lstStyle/>
        <a:p>
          <a:endParaRPr kumimoji="1" lang="ja-JP" altLang="en-US"/>
        </a:p>
      </dgm:t>
    </dgm:pt>
    <dgm:pt modelId="{3E1C7638-E48E-4C43-BC97-447F9112876B}">
      <dgm:prSet phldrT="[テキスト]"/>
      <dgm:spPr>
        <a:xfrm>
          <a:off x="2273472" y="507068"/>
          <a:ext cx="555189" cy="555189"/>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kumimoji="1" lang="ja-JP" altLang="en-US" dirty="0">
              <a:solidFill>
                <a:srgbClr val="FFFFFF"/>
              </a:solidFill>
              <a:latin typeface="Arial"/>
              <a:ea typeface="ＭＳ Ｐゴシック"/>
              <a:cs typeface="+mn-cs"/>
            </a:rPr>
            <a:t>　</a:t>
          </a:r>
        </a:p>
      </dgm:t>
    </dgm:pt>
    <dgm:pt modelId="{E8B2C3E2-7386-4144-8C48-6F4E67253F7E}" type="parTrans" cxnId="{2436368F-9306-4F0F-9E19-1F0930A15093}">
      <dgm:prSet/>
      <dgm:spPr>
        <a:xfrm rot="20520000">
          <a:off x="2123282" y="882976"/>
          <a:ext cx="167885" cy="26815"/>
        </a:xfrm>
        <a:custGeom>
          <a:avLst/>
          <a:gdLst/>
          <a:ahLst/>
          <a:cxnLst/>
          <a:rect l="0" t="0" r="0" b="0"/>
          <a:pathLst>
            <a:path>
              <a:moveTo>
                <a:pt x="0" y="13407"/>
              </a:moveTo>
              <a:lnTo>
                <a:pt x="167885" y="13407"/>
              </a:lnTo>
            </a:path>
          </a:pathLst>
        </a:custGeom>
        <a:noFill/>
        <a:ln w="12700" cap="flat" cmpd="sng" algn="ctr">
          <a:solidFill>
            <a:srgbClr val="333399">
              <a:shade val="60000"/>
              <a:hueOff val="0"/>
              <a:satOff val="0"/>
              <a:lumOff val="0"/>
              <a:alphaOff val="0"/>
            </a:srgbClr>
          </a:solidFill>
          <a:prstDash val="solid"/>
          <a:miter lim="800000"/>
        </a:ln>
        <a:effectLst/>
      </dgm:spPr>
      <dgm:t>
        <a:bodyPr/>
        <a:lstStyle/>
        <a:p>
          <a:pPr>
            <a:buNone/>
          </a:pPr>
          <a:endParaRPr kumimoji="1" lang="ja-JP" altLang="en-US">
            <a:solidFill>
              <a:srgbClr val="000000">
                <a:hueOff val="0"/>
                <a:satOff val="0"/>
                <a:lumOff val="0"/>
                <a:alphaOff val="0"/>
              </a:srgbClr>
            </a:solidFill>
            <a:latin typeface="Arial"/>
            <a:ea typeface="ＭＳ Ｐゴシック"/>
            <a:cs typeface="+mn-cs"/>
          </a:endParaRPr>
        </a:p>
      </dgm:t>
    </dgm:pt>
    <dgm:pt modelId="{82640B51-3A43-4944-B395-9CE12F6FCD49}" type="sibTrans" cxnId="{2436368F-9306-4F0F-9E19-1F0930A15093}">
      <dgm:prSet/>
      <dgm:spPr/>
      <dgm:t>
        <a:bodyPr/>
        <a:lstStyle/>
        <a:p>
          <a:endParaRPr kumimoji="1" lang="ja-JP" altLang="en-US"/>
        </a:p>
      </dgm:t>
    </dgm:pt>
    <dgm:pt modelId="{966C9D93-6F9C-4FEE-9054-2DCCF5207757}">
      <dgm:prSet phldrT="[テキスト]"/>
      <dgm:spPr>
        <a:xfrm>
          <a:off x="2010800" y="1315490"/>
          <a:ext cx="555189" cy="555189"/>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kumimoji="1" lang="ja-JP" altLang="en-US" dirty="0">
              <a:solidFill>
                <a:srgbClr val="FFFFFF"/>
              </a:solidFill>
              <a:latin typeface="Arial"/>
              <a:ea typeface="ＭＳ Ｐゴシック"/>
              <a:cs typeface="+mn-cs"/>
            </a:rPr>
            <a:t>　</a:t>
          </a:r>
        </a:p>
      </dgm:t>
    </dgm:pt>
    <dgm:pt modelId="{3B4C25EB-11C7-4E45-9D2D-9C03B1ABFBCD}" type="parTrans" cxnId="{2E7B8E95-432E-4DF1-8068-FCA835142154}">
      <dgm:prSet/>
      <dgm:spPr>
        <a:xfrm rot="3240000">
          <a:off x="1991945" y="1287187"/>
          <a:ext cx="167885" cy="26815"/>
        </a:xfrm>
        <a:custGeom>
          <a:avLst/>
          <a:gdLst/>
          <a:ahLst/>
          <a:cxnLst/>
          <a:rect l="0" t="0" r="0" b="0"/>
          <a:pathLst>
            <a:path>
              <a:moveTo>
                <a:pt x="0" y="13407"/>
              </a:moveTo>
              <a:lnTo>
                <a:pt x="167885" y="13407"/>
              </a:lnTo>
            </a:path>
          </a:pathLst>
        </a:custGeom>
        <a:noFill/>
        <a:ln w="12700" cap="flat" cmpd="sng" algn="ctr">
          <a:solidFill>
            <a:srgbClr val="333399">
              <a:shade val="60000"/>
              <a:hueOff val="0"/>
              <a:satOff val="0"/>
              <a:lumOff val="0"/>
              <a:alphaOff val="0"/>
            </a:srgbClr>
          </a:solidFill>
          <a:prstDash val="solid"/>
          <a:miter lim="800000"/>
        </a:ln>
        <a:effectLst/>
      </dgm:spPr>
      <dgm:t>
        <a:bodyPr/>
        <a:lstStyle/>
        <a:p>
          <a:pPr>
            <a:buNone/>
          </a:pPr>
          <a:endParaRPr kumimoji="1" lang="ja-JP" altLang="en-US">
            <a:solidFill>
              <a:srgbClr val="000000">
                <a:hueOff val="0"/>
                <a:satOff val="0"/>
                <a:lumOff val="0"/>
                <a:alphaOff val="0"/>
              </a:srgbClr>
            </a:solidFill>
            <a:latin typeface="Arial"/>
            <a:ea typeface="ＭＳ Ｐゴシック"/>
            <a:cs typeface="+mn-cs"/>
          </a:endParaRPr>
        </a:p>
      </dgm:t>
    </dgm:pt>
    <dgm:pt modelId="{4F2FA276-6439-462D-9FB4-B35E1E25AC99}" type="sibTrans" cxnId="{2E7B8E95-432E-4DF1-8068-FCA835142154}">
      <dgm:prSet/>
      <dgm:spPr/>
      <dgm:t>
        <a:bodyPr/>
        <a:lstStyle/>
        <a:p>
          <a:endParaRPr kumimoji="1" lang="ja-JP" altLang="en-US"/>
        </a:p>
      </dgm:t>
    </dgm:pt>
    <dgm:pt modelId="{7E3C23B1-3232-4816-AF29-9361EC656A30}">
      <dgm:prSet phldrT="[テキスト]"/>
      <dgm:spPr>
        <a:xfrm>
          <a:off x="898102" y="507068"/>
          <a:ext cx="555189" cy="555189"/>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kumimoji="1" lang="ja-JP" altLang="en-US" dirty="0">
              <a:solidFill>
                <a:srgbClr val="FFFFFF"/>
              </a:solidFill>
              <a:latin typeface="Arial"/>
              <a:ea typeface="ＭＳ Ｐゴシック"/>
              <a:cs typeface="+mn-cs"/>
            </a:rPr>
            <a:t>　</a:t>
          </a:r>
        </a:p>
      </dgm:t>
    </dgm:pt>
    <dgm:pt modelId="{70153B8E-3A79-4CB9-A701-68D278E0F364}" type="parTrans" cxnId="{FBA27D68-0D24-443B-AA94-2A14201D9EBA}">
      <dgm:prSet/>
      <dgm:spPr>
        <a:xfrm rot="11880000">
          <a:off x="1435597" y="882976"/>
          <a:ext cx="167885" cy="26815"/>
        </a:xfrm>
        <a:custGeom>
          <a:avLst/>
          <a:gdLst/>
          <a:ahLst/>
          <a:cxnLst/>
          <a:rect l="0" t="0" r="0" b="0"/>
          <a:pathLst>
            <a:path>
              <a:moveTo>
                <a:pt x="0" y="13407"/>
              </a:moveTo>
              <a:lnTo>
                <a:pt x="167885" y="13407"/>
              </a:lnTo>
            </a:path>
          </a:pathLst>
        </a:custGeom>
        <a:noFill/>
        <a:ln w="12700" cap="flat" cmpd="sng" algn="ctr">
          <a:solidFill>
            <a:srgbClr val="333399">
              <a:shade val="60000"/>
              <a:hueOff val="0"/>
              <a:satOff val="0"/>
              <a:lumOff val="0"/>
              <a:alphaOff val="0"/>
            </a:srgbClr>
          </a:solidFill>
          <a:prstDash val="solid"/>
          <a:miter lim="800000"/>
        </a:ln>
        <a:effectLst/>
      </dgm:spPr>
      <dgm:t>
        <a:bodyPr/>
        <a:lstStyle/>
        <a:p>
          <a:pPr>
            <a:buNone/>
          </a:pPr>
          <a:endParaRPr kumimoji="1" lang="ja-JP" altLang="en-US">
            <a:solidFill>
              <a:srgbClr val="000000">
                <a:hueOff val="0"/>
                <a:satOff val="0"/>
                <a:lumOff val="0"/>
                <a:alphaOff val="0"/>
              </a:srgbClr>
            </a:solidFill>
            <a:latin typeface="Arial"/>
            <a:ea typeface="ＭＳ Ｐゴシック"/>
            <a:cs typeface="+mn-cs"/>
          </a:endParaRPr>
        </a:p>
      </dgm:t>
    </dgm:pt>
    <dgm:pt modelId="{31812531-12D6-4BD4-9FAC-F701D3BB9878}" type="sibTrans" cxnId="{FBA27D68-0D24-443B-AA94-2A14201D9EBA}">
      <dgm:prSet/>
      <dgm:spPr/>
      <dgm:t>
        <a:bodyPr/>
        <a:lstStyle/>
        <a:p>
          <a:endParaRPr kumimoji="1" lang="ja-JP" altLang="en-US"/>
        </a:p>
      </dgm:t>
    </dgm:pt>
    <dgm:pt modelId="{B6A56721-7879-40A4-A901-B3352E61F320}">
      <dgm:prSet/>
      <dgm:spPr>
        <a:xfrm>
          <a:off x="1160775" y="1315490"/>
          <a:ext cx="555189" cy="555189"/>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endParaRPr kumimoji="1" lang="ja-JP" altLang="en-US">
            <a:solidFill>
              <a:srgbClr val="FFFFFF"/>
            </a:solidFill>
            <a:latin typeface="Arial"/>
            <a:ea typeface="ＭＳ Ｐゴシック"/>
            <a:cs typeface="+mn-cs"/>
          </a:endParaRPr>
        </a:p>
      </dgm:t>
    </dgm:pt>
    <dgm:pt modelId="{05765D24-DEE3-4AF1-A099-6F6265682145}" type="parTrans" cxnId="{B10AB32F-0D1F-4B33-B26E-AFAC71E8CD4F}">
      <dgm:prSet/>
      <dgm:spPr>
        <a:xfrm rot="7560000">
          <a:off x="1566933" y="1287187"/>
          <a:ext cx="167885" cy="26815"/>
        </a:xfrm>
        <a:custGeom>
          <a:avLst/>
          <a:gdLst/>
          <a:ahLst/>
          <a:cxnLst/>
          <a:rect l="0" t="0" r="0" b="0"/>
          <a:pathLst>
            <a:path>
              <a:moveTo>
                <a:pt x="0" y="13407"/>
              </a:moveTo>
              <a:lnTo>
                <a:pt x="167885" y="13407"/>
              </a:lnTo>
            </a:path>
          </a:pathLst>
        </a:custGeom>
        <a:noFill/>
        <a:ln w="12700" cap="flat" cmpd="sng" algn="ctr">
          <a:solidFill>
            <a:srgbClr val="333399">
              <a:shade val="60000"/>
              <a:hueOff val="0"/>
              <a:satOff val="0"/>
              <a:lumOff val="0"/>
              <a:alphaOff val="0"/>
            </a:srgbClr>
          </a:solidFill>
          <a:prstDash val="solid"/>
          <a:miter lim="800000"/>
        </a:ln>
        <a:effectLst/>
      </dgm:spPr>
      <dgm:t>
        <a:bodyPr/>
        <a:lstStyle/>
        <a:p>
          <a:pPr>
            <a:buNone/>
          </a:pPr>
          <a:endParaRPr kumimoji="1" lang="ja-JP" altLang="en-US">
            <a:solidFill>
              <a:srgbClr val="000000">
                <a:hueOff val="0"/>
                <a:satOff val="0"/>
                <a:lumOff val="0"/>
                <a:alphaOff val="0"/>
              </a:srgbClr>
            </a:solidFill>
            <a:latin typeface="Arial"/>
            <a:ea typeface="ＭＳ Ｐゴシック"/>
            <a:cs typeface="+mn-cs"/>
          </a:endParaRPr>
        </a:p>
      </dgm:t>
    </dgm:pt>
    <dgm:pt modelId="{D7EE37C4-DD21-476A-9989-A3938D1BE628}" type="sibTrans" cxnId="{B10AB32F-0D1F-4B33-B26E-AFAC71E8CD4F}">
      <dgm:prSet/>
      <dgm:spPr/>
      <dgm:t>
        <a:bodyPr/>
        <a:lstStyle/>
        <a:p>
          <a:endParaRPr kumimoji="1" lang="ja-JP" altLang="en-US"/>
        </a:p>
      </dgm:t>
    </dgm:pt>
    <dgm:pt modelId="{355D0DB7-E9F6-4DC1-8384-DAABE0916D96}" type="pres">
      <dgm:prSet presAssocID="{B668EB34-EAD2-49BA-BEAB-C3B82602360F}" presName="cycle" presStyleCnt="0">
        <dgm:presLayoutVars>
          <dgm:chMax val="1"/>
          <dgm:dir/>
          <dgm:animLvl val="ctr"/>
          <dgm:resizeHandles val="exact"/>
        </dgm:presLayoutVars>
      </dgm:prSet>
      <dgm:spPr/>
    </dgm:pt>
    <dgm:pt modelId="{03074019-E3B9-4433-BC12-99B558969FAB}" type="pres">
      <dgm:prSet presAssocID="{F5DF2FC9-7400-44B1-BE70-A3031F33CED1}" presName="centerShape" presStyleLbl="node0" presStyleIdx="0" presStyleCnt="1"/>
      <dgm:spPr/>
    </dgm:pt>
    <dgm:pt modelId="{119563A5-DB16-48EA-A434-25B890889905}" type="pres">
      <dgm:prSet presAssocID="{85E9AA22-22AC-4785-9105-7A1A77B290B2}" presName="Name9" presStyleLbl="parChTrans1D2" presStyleIdx="0" presStyleCnt="5"/>
      <dgm:spPr/>
    </dgm:pt>
    <dgm:pt modelId="{637034E7-672C-4278-9067-74B8DC2EB722}" type="pres">
      <dgm:prSet presAssocID="{85E9AA22-22AC-4785-9105-7A1A77B290B2}" presName="connTx" presStyleLbl="parChTrans1D2" presStyleIdx="0" presStyleCnt="5"/>
      <dgm:spPr/>
    </dgm:pt>
    <dgm:pt modelId="{6B95523F-0C98-4FA2-99D0-8F08EB4BE528}" type="pres">
      <dgm:prSet presAssocID="{40E659F4-EB20-4D11-B6D9-BA1E16D8ECA6}" presName="node" presStyleLbl="node1" presStyleIdx="0" presStyleCnt="5">
        <dgm:presLayoutVars>
          <dgm:bulletEnabled val="1"/>
        </dgm:presLayoutVars>
      </dgm:prSet>
      <dgm:spPr/>
    </dgm:pt>
    <dgm:pt modelId="{9D33113D-3875-4489-B4CA-52438BC64983}" type="pres">
      <dgm:prSet presAssocID="{E8B2C3E2-7386-4144-8C48-6F4E67253F7E}" presName="Name9" presStyleLbl="parChTrans1D2" presStyleIdx="1" presStyleCnt="5"/>
      <dgm:spPr/>
    </dgm:pt>
    <dgm:pt modelId="{F50B8E15-2AA1-437C-9EC8-252281196B1F}" type="pres">
      <dgm:prSet presAssocID="{E8B2C3E2-7386-4144-8C48-6F4E67253F7E}" presName="connTx" presStyleLbl="parChTrans1D2" presStyleIdx="1" presStyleCnt="5"/>
      <dgm:spPr/>
    </dgm:pt>
    <dgm:pt modelId="{3F154E86-AEBA-40CD-ACC8-BFBCB08ACC26}" type="pres">
      <dgm:prSet presAssocID="{3E1C7638-E48E-4C43-BC97-447F9112876B}" presName="node" presStyleLbl="node1" presStyleIdx="1" presStyleCnt="5">
        <dgm:presLayoutVars>
          <dgm:bulletEnabled val="1"/>
        </dgm:presLayoutVars>
      </dgm:prSet>
      <dgm:spPr/>
    </dgm:pt>
    <dgm:pt modelId="{1940D5D0-C7EC-42F4-AD1A-5C1563CA4DFA}" type="pres">
      <dgm:prSet presAssocID="{3B4C25EB-11C7-4E45-9D2D-9C03B1ABFBCD}" presName="Name9" presStyleLbl="parChTrans1D2" presStyleIdx="2" presStyleCnt="5"/>
      <dgm:spPr/>
    </dgm:pt>
    <dgm:pt modelId="{7ECFB28B-3045-4BE8-BCB5-8EAD6F88E9F0}" type="pres">
      <dgm:prSet presAssocID="{3B4C25EB-11C7-4E45-9D2D-9C03B1ABFBCD}" presName="connTx" presStyleLbl="parChTrans1D2" presStyleIdx="2" presStyleCnt="5"/>
      <dgm:spPr/>
    </dgm:pt>
    <dgm:pt modelId="{4DD33CFF-161C-4E34-B08B-B722A7F59E22}" type="pres">
      <dgm:prSet presAssocID="{966C9D93-6F9C-4FEE-9054-2DCCF5207757}" presName="node" presStyleLbl="node1" presStyleIdx="2" presStyleCnt="5">
        <dgm:presLayoutVars>
          <dgm:bulletEnabled val="1"/>
        </dgm:presLayoutVars>
      </dgm:prSet>
      <dgm:spPr/>
    </dgm:pt>
    <dgm:pt modelId="{783E2C9C-779E-4F2A-8B36-30BA2CF219FE}" type="pres">
      <dgm:prSet presAssocID="{05765D24-DEE3-4AF1-A099-6F6265682145}" presName="Name9" presStyleLbl="parChTrans1D2" presStyleIdx="3" presStyleCnt="5"/>
      <dgm:spPr/>
    </dgm:pt>
    <dgm:pt modelId="{4C81A4C5-DAAE-4655-B59A-93C315256F07}" type="pres">
      <dgm:prSet presAssocID="{05765D24-DEE3-4AF1-A099-6F6265682145}" presName="connTx" presStyleLbl="parChTrans1D2" presStyleIdx="3" presStyleCnt="5"/>
      <dgm:spPr/>
    </dgm:pt>
    <dgm:pt modelId="{145E23B0-DC27-4153-84D3-C6797D400C94}" type="pres">
      <dgm:prSet presAssocID="{B6A56721-7879-40A4-A901-B3352E61F320}" presName="node" presStyleLbl="node1" presStyleIdx="3" presStyleCnt="5">
        <dgm:presLayoutVars>
          <dgm:bulletEnabled val="1"/>
        </dgm:presLayoutVars>
      </dgm:prSet>
      <dgm:spPr/>
    </dgm:pt>
    <dgm:pt modelId="{7CF8BA63-09D2-499A-B300-7310FFF194D6}" type="pres">
      <dgm:prSet presAssocID="{70153B8E-3A79-4CB9-A701-68D278E0F364}" presName="Name9" presStyleLbl="parChTrans1D2" presStyleIdx="4" presStyleCnt="5"/>
      <dgm:spPr/>
    </dgm:pt>
    <dgm:pt modelId="{75FEE92A-310F-4BB3-92EF-380700D5A8FE}" type="pres">
      <dgm:prSet presAssocID="{70153B8E-3A79-4CB9-A701-68D278E0F364}" presName="connTx" presStyleLbl="parChTrans1D2" presStyleIdx="4" presStyleCnt="5"/>
      <dgm:spPr/>
    </dgm:pt>
    <dgm:pt modelId="{C3F58894-6263-4FBC-A93A-78239EC9E4A1}" type="pres">
      <dgm:prSet presAssocID="{7E3C23B1-3232-4816-AF29-9361EC656A30}" presName="node" presStyleLbl="node1" presStyleIdx="4" presStyleCnt="5">
        <dgm:presLayoutVars>
          <dgm:bulletEnabled val="1"/>
        </dgm:presLayoutVars>
      </dgm:prSet>
      <dgm:spPr/>
    </dgm:pt>
  </dgm:ptLst>
  <dgm:cxnLst>
    <dgm:cxn modelId="{A79B0C00-882C-44A8-BF01-72813BE84F2D}" type="presOf" srcId="{85E9AA22-22AC-4785-9105-7A1A77B290B2}" destId="{119563A5-DB16-48EA-A434-25B890889905}" srcOrd="0" destOrd="0" presId="urn:microsoft.com/office/officeart/2005/8/layout/radial1"/>
    <dgm:cxn modelId="{ABAB4601-81FE-4A22-B774-76194102ACE9}" type="presOf" srcId="{F5DF2FC9-7400-44B1-BE70-A3031F33CED1}" destId="{03074019-E3B9-4433-BC12-99B558969FAB}" srcOrd="0" destOrd="0" presId="urn:microsoft.com/office/officeart/2005/8/layout/radial1"/>
    <dgm:cxn modelId="{B63FAD02-EF1D-4301-9E3B-CCD35839F7BF}" type="presOf" srcId="{40E659F4-EB20-4D11-B6D9-BA1E16D8ECA6}" destId="{6B95523F-0C98-4FA2-99D0-8F08EB4BE528}" srcOrd="0" destOrd="0" presId="urn:microsoft.com/office/officeart/2005/8/layout/radial1"/>
    <dgm:cxn modelId="{5D96DF07-2FB4-4532-B3F1-43A843AB9C25}" srcId="{F5DF2FC9-7400-44B1-BE70-A3031F33CED1}" destId="{40E659F4-EB20-4D11-B6D9-BA1E16D8ECA6}" srcOrd="0" destOrd="0" parTransId="{85E9AA22-22AC-4785-9105-7A1A77B290B2}" sibTransId="{425D7F75-61EE-456C-B51D-10A9DE34D795}"/>
    <dgm:cxn modelId="{9401EE0B-55F8-4D95-A141-4390BD3C8097}" type="presOf" srcId="{7E3C23B1-3232-4816-AF29-9361EC656A30}" destId="{C3F58894-6263-4FBC-A93A-78239EC9E4A1}" srcOrd="0" destOrd="0" presId="urn:microsoft.com/office/officeart/2005/8/layout/radial1"/>
    <dgm:cxn modelId="{7DE89C1A-35B6-46AE-B233-E57492AA71DD}" type="presOf" srcId="{05765D24-DEE3-4AF1-A099-6F6265682145}" destId="{4C81A4C5-DAAE-4655-B59A-93C315256F07}" srcOrd="1" destOrd="0" presId="urn:microsoft.com/office/officeart/2005/8/layout/radial1"/>
    <dgm:cxn modelId="{D1200127-A68C-4D6C-8800-DDCE1AD254B2}" type="presOf" srcId="{3B4C25EB-11C7-4E45-9D2D-9C03B1ABFBCD}" destId="{1940D5D0-C7EC-42F4-AD1A-5C1563CA4DFA}" srcOrd="0" destOrd="0" presId="urn:microsoft.com/office/officeart/2005/8/layout/radial1"/>
    <dgm:cxn modelId="{B10AB32F-0D1F-4B33-B26E-AFAC71E8CD4F}" srcId="{F5DF2FC9-7400-44B1-BE70-A3031F33CED1}" destId="{B6A56721-7879-40A4-A901-B3352E61F320}" srcOrd="3" destOrd="0" parTransId="{05765D24-DEE3-4AF1-A099-6F6265682145}" sibTransId="{D7EE37C4-DD21-476A-9989-A3938D1BE628}"/>
    <dgm:cxn modelId="{364BF73F-8AB0-4B21-B2A1-5C8F74A1CC0A}" type="presOf" srcId="{3B4C25EB-11C7-4E45-9D2D-9C03B1ABFBCD}" destId="{7ECFB28B-3045-4BE8-BCB5-8EAD6F88E9F0}" srcOrd="1" destOrd="0" presId="urn:microsoft.com/office/officeart/2005/8/layout/radial1"/>
    <dgm:cxn modelId="{179EAD42-0A79-4B0B-8551-68A0F324C8AB}" srcId="{B668EB34-EAD2-49BA-BEAB-C3B82602360F}" destId="{F5DF2FC9-7400-44B1-BE70-A3031F33CED1}" srcOrd="0" destOrd="0" parTransId="{CF29E469-27A6-4386-885E-640547D60C88}" sibTransId="{6BC82840-E02F-47F8-89AB-52DC7D6D9E02}"/>
    <dgm:cxn modelId="{D6482B67-BAF6-4687-8CF0-D5E9BF0C51E0}" type="presOf" srcId="{966C9D93-6F9C-4FEE-9054-2DCCF5207757}" destId="{4DD33CFF-161C-4E34-B08B-B722A7F59E22}" srcOrd="0" destOrd="0" presId="urn:microsoft.com/office/officeart/2005/8/layout/radial1"/>
    <dgm:cxn modelId="{FBA27D68-0D24-443B-AA94-2A14201D9EBA}" srcId="{F5DF2FC9-7400-44B1-BE70-A3031F33CED1}" destId="{7E3C23B1-3232-4816-AF29-9361EC656A30}" srcOrd="4" destOrd="0" parTransId="{70153B8E-3A79-4CB9-A701-68D278E0F364}" sibTransId="{31812531-12D6-4BD4-9FAC-F701D3BB9878}"/>
    <dgm:cxn modelId="{A960E96C-E9CA-4D7B-96A2-FEDFA8740201}" type="presOf" srcId="{E8B2C3E2-7386-4144-8C48-6F4E67253F7E}" destId="{9D33113D-3875-4489-B4CA-52438BC64983}" srcOrd="0" destOrd="0" presId="urn:microsoft.com/office/officeart/2005/8/layout/radial1"/>
    <dgm:cxn modelId="{958D1E57-98F4-48DA-99A7-8C8B32924818}" type="presOf" srcId="{70153B8E-3A79-4CB9-A701-68D278E0F364}" destId="{75FEE92A-310F-4BB3-92EF-380700D5A8FE}" srcOrd="1" destOrd="0" presId="urn:microsoft.com/office/officeart/2005/8/layout/radial1"/>
    <dgm:cxn modelId="{1BFEEE79-BD7D-4FB7-A62B-C4460B000F9A}" type="presOf" srcId="{3E1C7638-E48E-4C43-BC97-447F9112876B}" destId="{3F154E86-AEBA-40CD-ACC8-BFBCB08ACC26}" srcOrd="0" destOrd="0" presId="urn:microsoft.com/office/officeart/2005/8/layout/radial1"/>
    <dgm:cxn modelId="{CF7D6F7E-604B-40A3-A357-C07475D6433F}" type="presOf" srcId="{B668EB34-EAD2-49BA-BEAB-C3B82602360F}" destId="{355D0DB7-E9F6-4DC1-8384-DAABE0916D96}" srcOrd="0" destOrd="0" presId="urn:microsoft.com/office/officeart/2005/8/layout/radial1"/>
    <dgm:cxn modelId="{3D78198C-C57F-405A-9A69-15471854A265}" type="presOf" srcId="{05765D24-DEE3-4AF1-A099-6F6265682145}" destId="{783E2C9C-779E-4F2A-8B36-30BA2CF219FE}" srcOrd="0" destOrd="0" presId="urn:microsoft.com/office/officeart/2005/8/layout/radial1"/>
    <dgm:cxn modelId="{2436368F-9306-4F0F-9E19-1F0930A15093}" srcId="{F5DF2FC9-7400-44B1-BE70-A3031F33CED1}" destId="{3E1C7638-E48E-4C43-BC97-447F9112876B}" srcOrd="1" destOrd="0" parTransId="{E8B2C3E2-7386-4144-8C48-6F4E67253F7E}" sibTransId="{82640B51-3A43-4944-B395-9CE12F6FCD49}"/>
    <dgm:cxn modelId="{9B10D791-7B12-4E24-B33D-9E14FB2325E3}" type="presOf" srcId="{70153B8E-3A79-4CB9-A701-68D278E0F364}" destId="{7CF8BA63-09D2-499A-B300-7310FFF194D6}" srcOrd="0" destOrd="0" presId="urn:microsoft.com/office/officeart/2005/8/layout/radial1"/>
    <dgm:cxn modelId="{2E7B8E95-432E-4DF1-8068-FCA835142154}" srcId="{F5DF2FC9-7400-44B1-BE70-A3031F33CED1}" destId="{966C9D93-6F9C-4FEE-9054-2DCCF5207757}" srcOrd="2" destOrd="0" parTransId="{3B4C25EB-11C7-4E45-9D2D-9C03B1ABFBCD}" sibTransId="{4F2FA276-6439-462D-9FB4-B35E1E25AC99}"/>
    <dgm:cxn modelId="{A0728EB3-32FC-4FDD-A47F-B854222C527D}" type="presOf" srcId="{85E9AA22-22AC-4785-9105-7A1A77B290B2}" destId="{637034E7-672C-4278-9067-74B8DC2EB722}" srcOrd="1" destOrd="0" presId="urn:microsoft.com/office/officeart/2005/8/layout/radial1"/>
    <dgm:cxn modelId="{28CC38C6-5352-42D3-83BF-3608255AF6D5}" type="presOf" srcId="{B6A56721-7879-40A4-A901-B3352E61F320}" destId="{145E23B0-DC27-4153-84D3-C6797D400C94}" srcOrd="0" destOrd="0" presId="urn:microsoft.com/office/officeart/2005/8/layout/radial1"/>
    <dgm:cxn modelId="{31909DD6-F5F8-4B97-8095-7476970E725F}" type="presOf" srcId="{E8B2C3E2-7386-4144-8C48-6F4E67253F7E}" destId="{F50B8E15-2AA1-437C-9EC8-252281196B1F}" srcOrd="1" destOrd="0" presId="urn:microsoft.com/office/officeart/2005/8/layout/radial1"/>
    <dgm:cxn modelId="{1374E02E-8F94-4AE6-9868-DBC4B19C84AF}" type="presParOf" srcId="{355D0DB7-E9F6-4DC1-8384-DAABE0916D96}" destId="{03074019-E3B9-4433-BC12-99B558969FAB}" srcOrd="0" destOrd="0" presId="urn:microsoft.com/office/officeart/2005/8/layout/radial1"/>
    <dgm:cxn modelId="{EDE913C8-D262-4B3D-8618-683C7AE3FFAC}" type="presParOf" srcId="{355D0DB7-E9F6-4DC1-8384-DAABE0916D96}" destId="{119563A5-DB16-48EA-A434-25B890889905}" srcOrd="1" destOrd="0" presId="urn:microsoft.com/office/officeart/2005/8/layout/radial1"/>
    <dgm:cxn modelId="{8CBDED98-4610-442A-A587-64B4B55FAE0F}" type="presParOf" srcId="{119563A5-DB16-48EA-A434-25B890889905}" destId="{637034E7-672C-4278-9067-74B8DC2EB722}" srcOrd="0" destOrd="0" presId="urn:microsoft.com/office/officeart/2005/8/layout/radial1"/>
    <dgm:cxn modelId="{7E894856-1F63-42B1-A798-3EA1B88F23E9}" type="presParOf" srcId="{355D0DB7-E9F6-4DC1-8384-DAABE0916D96}" destId="{6B95523F-0C98-4FA2-99D0-8F08EB4BE528}" srcOrd="2" destOrd="0" presId="urn:microsoft.com/office/officeart/2005/8/layout/radial1"/>
    <dgm:cxn modelId="{6DAB0468-DCC9-4433-A210-317BC5E7D7E9}" type="presParOf" srcId="{355D0DB7-E9F6-4DC1-8384-DAABE0916D96}" destId="{9D33113D-3875-4489-B4CA-52438BC64983}" srcOrd="3" destOrd="0" presId="urn:microsoft.com/office/officeart/2005/8/layout/radial1"/>
    <dgm:cxn modelId="{3F1F58DB-0710-4479-AFAC-70694BDE7893}" type="presParOf" srcId="{9D33113D-3875-4489-B4CA-52438BC64983}" destId="{F50B8E15-2AA1-437C-9EC8-252281196B1F}" srcOrd="0" destOrd="0" presId="urn:microsoft.com/office/officeart/2005/8/layout/radial1"/>
    <dgm:cxn modelId="{DBC3AD94-0BC6-4430-A3C4-F602EC1B8DFE}" type="presParOf" srcId="{355D0DB7-E9F6-4DC1-8384-DAABE0916D96}" destId="{3F154E86-AEBA-40CD-ACC8-BFBCB08ACC26}" srcOrd="4" destOrd="0" presId="urn:microsoft.com/office/officeart/2005/8/layout/radial1"/>
    <dgm:cxn modelId="{8337AE91-9CF2-4DA2-AC01-8E71A24A37C8}" type="presParOf" srcId="{355D0DB7-E9F6-4DC1-8384-DAABE0916D96}" destId="{1940D5D0-C7EC-42F4-AD1A-5C1563CA4DFA}" srcOrd="5" destOrd="0" presId="urn:microsoft.com/office/officeart/2005/8/layout/radial1"/>
    <dgm:cxn modelId="{82DF82DD-179F-46C0-830A-B8AE6187AB06}" type="presParOf" srcId="{1940D5D0-C7EC-42F4-AD1A-5C1563CA4DFA}" destId="{7ECFB28B-3045-4BE8-BCB5-8EAD6F88E9F0}" srcOrd="0" destOrd="0" presId="urn:microsoft.com/office/officeart/2005/8/layout/radial1"/>
    <dgm:cxn modelId="{40A580A5-9C33-411B-95CA-237845E95342}" type="presParOf" srcId="{355D0DB7-E9F6-4DC1-8384-DAABE0916D96}" destId="{4DD33CFF-161C-4E34-B08B-B722A7F59E22}" srcOrd="6" destOrd="0" presId="urn:microsoft.com/office/officeart/2005/8/layout/radial1"/>
    <dgm:cxn modelId="{2DD5EEDD-D3A9-4687-8CB7-51B8038B98B0}" type="presParOf" srcId="{355D0DB7-E9F6-4DC1-8384-DAABE0916D96}" destId="{783E2C9C-779E-4F2A-8B36-30BA2CF219FE}" srcOrd="7" destOrd="0" presId="urn:microsoft.com/office/officeart/2005/8/layout/radial1"/>
    <dgm:cxn modelId="{767F1595-3532-447C-A9D2-1BA86EDF1B01}" type="presParOf" srcId="{783E2C9C-779E-4F2A-8B36-30BA2CF219FE}" destId="{4C81A4C5-DAAE-4655-B59A-93C315256F07}" srcOrd="0" destOrd="0" presId="urn:microsoft.com/office/officeart/2005/8/layout/radial1"/>
    <dgm:cxn modelId="{BA523142-11DA-4DB0-9E20-DFC4E40F68BE}" type="presParOf" srcId="{355D0DB7-E9F6-4DC1-8384-DAABE0916D96}" destId="{145E23B0-DC27-4153-84D3-C6797D400C94}" srcOrd="8" destOrd="0" presId="urn:microsoft.com/office/officeart/2005/8/layout/radial1"/>
    <dgm:cxn modelId="{ADAA1651-E98B-432E-94E5-D1924EF534A9}" type="presParOf" srcId="{355D0DB7-E9F6-4DC1-8384-DAABE0916D96}" destId="{7CF8BA63-09D2-499A-B300-7310FFF194D6}" srcOrd="9" destOrd="0" presId="urn:microsoft.com/office/officeart/2005/8/layout/radial1"/>
    <dgm:cxn modelId="{11071E87-9361-458F-BCC8-1B41A79F1425}" type="presParOf" srcId="{7CF8BA63-09D2-499A-B300-7310FFF194D6}" destId="{75FEE92A-310F-4BB3-92EF-380700D5A8FE}" srcOrd="0" destOrd="0" presId="urn:microsoft.com/office/officeart/2005/8/layout/radial1"/>
    <dgm:cxn modelId="{4826B824-A472-4520-B2FA-12FD0846235B}" type="presParOf" srcId="{355D0DB7-E9F6-4DC1-8384-DAABE0916D96}" destId="{C3F58894-6263-4FBC-A93A-78239EC9E4A1}" srcOrd="10" destOrd="0" presId="urn:microsoft.com/office/officeart/2005/8/layout/radial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5B40743-5404-4ED4-8EF7-F070D8788BA7}" type="doc">
      <dgm:prSet loTypeId="urn:microsoft.com/office/officeart/2005/8/layout/orgChart1" loCatId="hierarchy" qsTypeId="urn:microsoft.com/office/officeart/2005/8/quickstyle/simple1" qsCatId="simple" csTypeId="urn:microsoft.com/office/officeart/2005/8/colors/colorful5" csCatId="colorful" phldr="1"/>
      <dgm:spPr/>
      <dgm:t>
        <a:bodyPr/>
        <a:lstStyle/>
        <a:p>
          <a:endParaRPr kumimoji="1" lang="ja-JP" altLang="en-US"/>
        </a:p>
      </dgm:t>
    </dgm:pt>
    <dgm:pt modelId="{6A16F4A2-44AC-4722-AC29-FD7F3961D35E}">
      <dgm:prSet phldrT="[テキスト]"/>
      <dgm:spPr>
        <a:xfrm>
          <a:off x="1144866" y="180210"/>
          <a:ext cx="945990" cy="472995"/>
        </a:xfrm>
        <a:prstGeom prst="rect">
          <a:avLst/>
        </a:prstGeom>
        <a:solidFill>
          <a:srgbClr val="000000">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kumimoji="1" lang="ja-JP" altLang="en-US" dirty="0">
              <a:solidFill>
                <a:srgbClr val="FFFFFF"/>
              </a:solidFill>
              <a:latin typeface="Arial"/>
              <a:ea typeface="ＭＳ Ｐゴシック"/>
              <a:cs typeface="+mn-cs"/>
            </a:rPr>
            <a:t>　</a:t>
          </a:r>
        </a:p>
      </dgm:t>
    </dgm:pt>
    <dgm:pt modelId="{A9BEF810-65A5-4D0C-8BDC-EA3530F63EBC}" type="parTrans" cxnId="{6FD73ABF-DD23-4329-AF1B-8ABE6BEF2E5D}">
      <dgm:prSet/>
      <dgm:spPr/>
      <dgm:t>
        <a:bodyPr/>
        <a:lstStyle/>
        <a:p>
          <a:endParaRPr kumimoji="1" lang="ja-JP" altLang="en-US"/>
        </a:p>
      </dgm:t>
    </dgm:pt>
    <dgm:pt modelId="{8DFBFF11-AD43-4DEA-837F-21912B190828}" type="sibTrans" cxnId="{6FD73ABF-DD23-4329-AF1B-8ABE6BEF2E5D}">
      <dgm:prSet/>
      <dgm:spPr/>
      <dgm:t>
        <a:bodyPr/>
        <a:lstStyle/>
        <a:p>
          <a:endParaRPr kumimoji="1" lang="ja-JP" altLang="en-US"/>
        </a:p>
      </dgm:t>
    </dgm:pt>
    <dgm:pt modelId="{18811A3A-6BB1-451A-8B2C-F407CCDE4948}" type="asst">
      <dgm:prSet phldrT="[テキスト]"/>
      <dgm:spPr>
        <a:xfrm>
          <a:off x="577195" y="903689"/>
          <a:ext cx="945990" cy="472995"/>
        </a:xfrm>
        <a:prstGeom prst="rect">
          <a:avLst/>
        </a:prstGeom>
        <a:solidFill>
          <a:srgbClr val="2D2D8A">
            <a:hueOff val="0"/>
            <a:satOff val="0"/>
            <a:lumOff val="0"/>
            <a:alphaOff val="0"/>
          </a:srgbClr>
        </a:solidFill>
        <a:ln w="12700" cap="flat" cmpd="sng" algn="ctr">
          <a:solidFill>
            <a:srgbClr val="FFFFFF">
              <a:shade val="80000"/>
              <a:hueOff val="0"/>
              <a:satOff val="0"/>
              <a:lumOff val="0"/>
              <a:alphaOff val="0"/>
            </a:srgbClr>
          </a:solidFill>
          <a:prstDash val="solid"/>
          <a:miter lim="800000"/>
        </a:ln>
        <a:effectLst/>
      </dgm:spPr>
      <dgm:t>
        <a:bodyPr/>
        <a:lstStyle/>
        <a:p>
          <a:pPr>
            <a:buNone/>
          </a:pPr>
          <a:r>
            <a:rPr kumimoji="1" lang="ja-JP" altLang="en-US" dirty="0">
              <a:solidFill>
                <a:srgbClr val="FFFFFF"/>
              </a:solidFill>
              <a:latin typeface="Arial"/>
              <a:ea typeface="ＭＳ Ｐゴシック"/>
              <a:cs typeface="+mn-cs"/>
            </a:rPr>
            <a:t>　</a:t>
          </a:r>
        </a:p>
      </dgm:t>
    </dgm:pt>
    <dgm:pt modelId="{C21CCE46-60B0-428B-A019-BD6E14430078}" type="parTrans" cxnId="{4ED808FD-162F-4518-B123-CCBD6A2898CF}">
      <dgm:prSet/>
      <dgm:spPr>
        <a:xfrm>
          <a:off x="1523186" y="653205"/>
          <a:ext cx="94674" cy="486981"/>
        </a:xfrm>
        <a:custGeom>
          <a:avLst/>
          <a:gdLst/>
          <a:ahLst/>
          <a:cxnLst/>
          <a:rect l="0" t="0" r="0" b="0"/>
          <a:pathLst>
            <a:path>
              <a:moveTo>
                <a:pt x="94674" y="0"/>
              </a:moveTo>
              <a:lnTo>
                <a:pt x="94674" y="486981"/>
              </a:lnTo>
              <a:lnTo>
                <a:pt x="0" y="486981"/>
              </a:lnTo>
            </a:path>
          </a:pathLst>
        </a:custGeom>
        <a:noFill/>
        <a:ln w="12700" cap="flat" cmpd="sng" algn="ctr">
          <a:solidFill>
            <a:srgbClr val="2D2D8A">
              <a:hueOff val="0"/>
              <a:satOff val="0"/>
              <a:lumOff val="0"/>
              <a:alphaOff val="0"/>
            </a:srgbClr>
          </a:solidFill>
          <a:prstDash val="solid"/>
          <a:miter lim="800000"/>
        </a:ln>
        <a:effectLst/>
      </dgm:spPr>
      <dgm:t>
        <a:bodyPr/>
        <a:lstStyle/>
        <a:p>
          <a:endParaRPr kumimoji="1" lang="ja-JP" altLang="en-US"/>
        </a:p>
      </dgm:t>
    </dgm:pt>
    <dgm:pt modelId="{E20341E6-AA51-48BB-99A4-1871CD1B3F6A}" type="sibTrans" cxnId="{4ED808FD-162F-4518-B123-CCBD6A2898CF}">
      <dgm:prSet/>
      <dgm:spPr/>
      <dgm:t>
        <a:bodyPr/>
        <a:lstStyle/>
        <a:p>
          <a:endParaRPr kumimoji="1" lang="ja-JP" altLang="en-US"/>
        </a:p>
      </dgm:t>
    </dgm:pt>
    <dgm:pt modelId="{04A70E22-6CE3-4846-9E9C-048287677CF1}">
      <dgm:prSet phldrT="[テキスト]"/>
      <dgm:spPr>
        <a:xfrm>
          <a:off x="217" y="1523517"/>
          <a:ext cx="945990" cy="472995"/>
        </a:xfrm>
        <a:prstGeom prst="rect">
          <a:avLst/>
        </a:prstGeom>
        <a:solidFill>
          <a:srgbClr val="2D2D8A">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kumimoji="1" lang="ja-JP" altLang="en-US" dirty="0">
              <a:solidFill>
                <a:srgbClr val="FFFFFF"/>
              </a:solidFill>
              <a:latin typeface="Arial"/>
              <a:ea typeface="ＭＳ Ｐゴシック"/>
              <a:cs typeface="+mn-cs"/>
            </a:rPr>
            <a:t>　</a:t>
          </a:r>
        </a:p>
      </dgm:t>
    </dgm:pt>
    <dgm:pt modelId="{13A5EE23-F07F-4EF2-AADC-1342A9FAE23F}" type="parTrans" cxnId="{E240BC78-5989-495B-9DB9-20D5A349FB30}">
      <dgm:prSet/>
      <dgm:spPr>
        <a:xfrm>
          <a:off x="473212" y="653205"/>
          <a:ext cx="1144648" cy="870311"/>
        </a:xfrm>
        <a:custGeom>
          <a:avLst/>
          <a:gdLst/>
          <a:ahLst/>
          <a:cxnLst/>
          <a:rect l="0" t="0" r="0" b="0"/>
          <a:pathLst>
            <a:path>
              <a:moveTo>
                <a:pt x="1144648" y="0"/>
              </a:moveTo>
              <a:lnTo>
                <a:pt x="1144648" y="770982"/>
              </a:lnTo>
              <a:lnTo>
                <a:pt x="0" y="770982"/>
              </a:lnTo>
              <a:lnTo>
                <a:pt x="0" y="870311"/>
              </a:lnTo>
            </a:path>
          </a:pathLst>
        </a:custGeom>
        <a:noFill/>
        <a:ln w="12700" cap="flat" cmpd="sng" algn="ctr">
          <a:solidFill>
            <a:srgbClr val="2D2D8A">
              <a:hueOff val="0"/>
              <a:satOff val="0"/>
              <a:lumOff val="0"/>
              <a:alphaOff val="0"/>
            </a:srgbClr>
          </a:solidFill>
          <a:prstDash val="solid"/>
          <a:miter lim="800000"/>
        </a:ln>
        <a:effectLst/>
      </dgm:spPr>
      <dgm:t>
        <a:bodyPr/>
        <a:lstStyle/>
        <a:p>
          <a:endParaRPr kumimoji="1" lang="ja-JP" altLang="en-US"/>
        </a:p>
      </dgm:t>
    </dgm:pt>
    <dgm:pt modelId="{B36275CD-2FC8-4E13-8765-12EF4A7B0C8F}" type="sibTrans" cxnId="{E240BC78-5989-495B-9DB9-20D5A349FB30}">
      <dgm:prSet/>
      <dgm:spPr/>
      <dgm:t>
        <a:bodyPr/>
        <a:lstStyle/>
        <a:p>
          <a:endParaRPr kumimoji="1" lang="ja-JP" altLang="en-US"/>
        </a:p>
      </dgm:t>
    </dgm:pt>
    <dgm:pt modelId="{8480ACAA-4FB0-4595-B19F-8D6F6DDF0537}">
      <dgm:prSet phldrT="[テキスト]"/>
      <dgm:spPr>
        <a:xfrm>
          <a:off x="1144866" y="1523517"/>
          <a:ext cx="945990" cy="472995"/>
        </a:xfrm>
        <a:prstGeom prst="rect">
          <a:avLst/>
        </a:prstGeom>
        <a:solidFill>
          <a:srgbClr val="2D2D8A">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kumimoji="1" lang="ja-JP" altLang="en-US" dirty="0">
              <a:solidFill>
                <a:srgbClr val="FFFFFF"/>
              </a:solidFill>
              <a:latin typeface="Arial"/>
              <a:ea typeface="ＭＳ Ｐゴシック"/>
              <a:cs typeface="+mn-cs"/>
            </a:rPr>
            <a:t>　</a:t>
          </a:r>
        </a:p>
      </dgm:t>
    </dgm:pt>
    <dgm:pt modelId="{901BFFC1-2422-4467-B203-726BAF70A6CB}" type="parTrans" cxnId="{75BC79D9-DA00-45C0-A727-8A1A32EB1A9B}">
      <dgm:prSet/>
      <dgm:spPr>
        <a:xfrm>
          <a:off x="1572141" y="653205"/>
          <a:ext cx="91440" cy="870311"/>
        </a:xfrm>
        <a:custGeom>
          <a:avLst/>
          <a:gdLst/>
          <a:ahLst/>
          <a:cxnLst/>
          <a:rect l="0" t="0" r="0" b="0"/>
          <a:pathLst>
            <a:path>
              <a:moveTo>
                <a:pt x="45720" y="0"/>
              </a:moveTo>
              <a:lnTo>
                <a:pt x="45720" y="870311"/>
              </a:lnTo>
            </a:path>
          </a:pathLst>
        </a:custGeom>
        <a:noFill/>
        <a:ln w="12700" cap="flat" cmpd="sng" algn="ctr">
          <a:solidFill>
            <a:srgbClr val="2D2D8A">
              <a:hueOff val="0"/>
              <a:satOff val="0"/>
              <a:lumOff val="0"/>
              <a:alphaOff val="0"/>
            </a:srgbClr>
          </a:solidFill>
          <a:prstDash val="solid"/>
          <a:miter lim="800000"/>
        </a:ln>
        <a:effectLst/>
      </dgm:spPr>
      <dgm:t>
        <a:bodyPr/>
        <a:lstStyle/>
        <a:p>
          <a:endParaRPr kumimoji="1" lang="ja-JP" altLang="en-US"/>
        </a:p>
      </dgm:t>
    </dgm:pt>
    <dgm:pt modelId="{341C57AF-B31F-44B9-86E6-CEAD272F1E39}" type="sibTrans" cxnId="{75BC79D9-DA00-45C0-A727-8A1A32EB1A9B}">
      <dgm:prSet/>
      <dgm:spPr/>
      <dgm:t>
        <a:bodyPr/>
        <a:lstStyle/>
        <a:p>
          <a:endParaRPr kumimoji="1" lang="ja-JP" altLang="en-US"/>
        </a:p>
      </dgm:t>
    </dgm:pt>
    <dgm:pt modelId="{42108248-0BD1-4DD9-82D9-9CABC260808E}">
      <dgm:prSet phldrT="[テキスト]"/>
      <dgm:spPr>
        <a:xfrm>
          <a:off x="2289514" y="1523517"/>
          <a:ext cx="945990" cy="472995"/>
        </a:xfrm>
        <a:prstGeom prst="rect">
          <a:avLst/>
        </a:prstGeom>
        <a:solidFill>
          <a:srgbClr val="2D2D8A">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kumimoji="1" lang="ja-JP" altLang="en-US" dirty="0">
              <a:solidFill>
                <a:srgbClr val="FFFFFF"/>
              </a:solidFill>
              <a:latin typeface="Arial"/>
              <a:ea typeface="ＭＳ Ｐゴシック"/>
              <a:cs typeface="+mn-cs"/>
            </a:rPr>
            <a:t>　</a:t>
          </a:r>
        </a:p>
      </dgm:t>
    </dgm:pt>
    <dgm:pt modelId="{CA567590-4139-49D8-A6B8-EA497DB3670C}" type="parTrans" cxnId="{1BD90974-8728-4A13-8203-86DC45B2E6D9}">
      <dgm:prSet/>
      <dgm:spPr>
        <a:xfrm>
          <a:off x="1617861" y="653205"/>
          <a:ext cx="1144648" cy="870311"/>
        </a:xfrm>
        <a:custGeom>
          <a:avLst/>
          <a:gdLst/>
          <a:ahLst/>
          <a:cxnLst/>
          <a:rect l="0" t="0" r="0" b="0"/>
          <a:pathLst>
            <a:path>
              <a:moveTo>
                <a:pt x="0" y="0"/>
              </a:moveTo>
              <a:lnTo>
                <a:pt x="0" y="770982"/>
              </a:lnTo>
              <a:lnTo>
                <a:pt x="1144648" y="770982"/>
              </a:lnTo>
              <a:lnTo>
                <a:pt x="1144648" y="870311"/>
              </a:lnTo>
            </a:path>
          </a:pathLst>
        </a:custGeom>
        <a:noFill/>
        <a:ln w="12700" cap="flat" cmpd="sng" algn="ctr">
          <a:solidFill>
            <a:srgbClr val="2D2D8A">
              <a:hueOff val="0"/>
              <a:satOff val="0"/>
              <a:lumOff val="0"/>
              <a:alphaOff val="0"/>
            </a:srgbClr>
          </a:solidFill>
          <a:prstDash val="solid"/>
          <a:miter lim="800000"/>
        </a:ln>
        <a:effectLst/>
      </dgm:spPr>
      <dgm:t>
        <a:bodyPr/>
        <a:lstStyle/>
        <a:p>
          <a:endParaRPr kumimoji="1" lang="ja-JP" altLang="en-US"/>
        </a:p>
      </dgm:t>
    </dgm:pt>
    <dgm:pt modelId="{15C14FA5-91BE-4C0E-80CE-76CFA5E80FE3}" type="sibTrans" cxnId="{1BD90974-8728-4A13-8203-86DC45B2E6D9}">
      <dgm:prSet/>
      <dgm:spPr/>
      <dgm:t>
        <a:bodyPr/>
        <a:lstStyle/>
        <a:p>
          <a:endParaRPr kumimoji="1" lang="ja-JP" altLang="en-US"/>
        </a:p>
      </dgm:t>
    </dgm:pt>
    <dgm:pt modelId="{E1B5EC5B-99C0-4F2D-8C7D-A4F4CE20B681}" type="pres">
      <dgm:prSet presAssocID="{D5B40743-5404-4ED4-8EF7-F070D8788BA7}" presName="hierChild1" presStyleCnt="0">
        <dgm:presLayoutVars>
          <dgm:orgChart val="1"/>
          <dgm:chPref val="1"/>
          <dgm:dir/>
          <dgm:animOne val="branch"/>
          <dgm:animLvl val="lvl"/>
          <dgm:resizeHandles/>
        </dgm:presLayoutVars>
      </dgm:prSet>
      <dgm:spPr/>
    </dgm:pt>
    <dgm:pt modelId="{3986E262-EF03-4398-994B-DC1F0A48C3A7}" type="pres">
      <dgm:prSet presAssocID="{6A16F4A2-44AC-4722-AC29-FD7F3961D35E}" presName="hierRoot1" presStyleCnt="0">
        <dgm:presLayoutVars>
          <dgm:hierBranch val="init"/>
        </dgm:presLayoutVars>
      </dgm:prSet>
      <dgm:spPr/>
    </dgm:pt>
    <dgm:pt modelId="{D24D48D0-8F76-469B-9DDF-7C23605EA393}" type="pres">
      <dgm:prSet presAssocID="{6A16F4A2-44AC-4722-AC29-FD7F3961D35E}" presName="rootComposite1" presStyleCnt="0"/>
      <dgm:spPr/>
    </dgm:pt>
    <dgm:pt modelId="{6B76BD5D-7056-4206-83A9-F4982A0986EC}" type="pres">
      <dgm:prSet presAssocID="{6A16F4A2-44AC-4722-AC29-FD7F3961D35E}" presName="rootText1" presStyleLbl="node0" presStyleIdx="0" presStyleCnt="1">
        <dgm:presLayoutVars>
          <dgm:chPref val="3"/>
        </dgm:presLayoutVars>
      </dgm:prSet>
      <dgm:spPr/>
    </dgm:pt>
    <dgm:pt modelId="{58D665B7-3319-4754-9A29-0C338CD136EB}" type="pres">
      <dgm:prSet presAssocID="{6A16F4A2-44AC-4722-AC29-FD7F3961D35E}" presName="rootConnector1" presStyleLbl="node1" presStyleIdx="0" presStyleCnt="0"/>
      <dgm:spPr/>
    </dgm:pt>
    <dgm:pt modelId="{B388A461-A0BD-482F-A5AF-1992A53C396F}" type="pres">
      <dgm:prSet presAssocID="{6A16F4A2-44AC-4722-AC29-FD7F3961D35E}" presName="hierChild2" presStyleCnt="0"/>
      <dgm:spPr/>
    </dgm:pt>
    <dgm:pt modelId="{A46214C0-3E82-4451-A2ED-DFD72F231917}" type="pres">
      <dgm:prSet presAssocID="{13A5EE23-F07F-4EF2-AADC-1342A9FAE23F}" presName="Name37" presStyleLbl="parChTrans1D2" presStyleIdx="0" presStyleCnt="4"/>
      <dgm:spPr/>
    </dgm:pt>
    <dgm:pt modelId="{718B9503-4E28-4A5E-BEF6-3A49B4A1EBDD}" type="pres">
      <dgm:prSet presAssocID="{04A70E22-6CE3-4846-9E9C-048287677CF1}" presName="hierRoot2" presStyleCnt="0">
        <dgm:presLayoutVars>
          <dgm:hierBranch val="init"/>
        </dgm:presLayoutVars>
      </dgm:prSet>
      <dgm:spPr/>
    </dgm:pt>
    <dgm:pt modelId="{1249B599-8F70-4E05-95A0-A05C6E136566}" type="pres">
      <dgm:prSet presAssocID="{04A70E22-6CE3-4846-9E9C-048287677CF1}" presName="rootComposite" presStyleCnt="0"/>
      <dgm:spPr/>
    </dgm:pt>
    <dgm:pt modelId="{F1A45577-1443-48EF-B8A3-285705DCAD15}" type="pres">
      <dgm:prSet presAssocID="{04A70E22-6CE3-4846-9E9C-048287677CF1}" presName="rootText" presStyleLbl="node2" presStyleIdx="0" presStyleCnt="3">
        <dgm:presLayoutVars>
          <dgm:chPref val="3"/>
        </dgm:presLayoutVars>
      </dgm:prSet>
      <dgm:spPr/>
    </dgm:pt>
    <dgm:pt modelId="{464837DB-477B-49F8-BB58-3B70F7C9D08F}" type="pres">
      <dgm:prSet presAssocID="{04A70E22-6CE3-4846-9E9C-048287677CF1}" presName="rootConnector" presStyleLbl="node2" presStyleIdx="0" presStyleCnt="3"/>
      <dgm:spPr/>
    </dgm:pt>
    <dgm:pt modelId="{6A5F454B-FA54-4318-A87A-3872B980CB1A}" type="pres">
      <dgm:prSet presAssocID="{04A70E22-6CE3-4846-9E9C-048287677CF1}" presName="hierChild4" presStyleCnt="0"/>
      <dgm:spPr/>
    </dgm:pt>
    <dgm:pt modelId="{3A2501C8-41D9-4C11-9A2F-AEBEE510294A}" type="pres">
      <dgm:prSet presAssocID="{04A70E22-6CE3-4846-9E9C-048287677CF1}" presName="hierChild5" presStyleCnt="0"/>
      <dgm:spPr/>
    </dgm:pt>
    <dgm:pt modelId="{3D5951EC-87EB-4372-B4FE-D259A8C48001}" type="pres">
      <dgm:prSet presAssocID="{901BFFC1-2422-4467-B203-726BAF70A6CB}" presName="Name37" presStyleLbl="parChTrans1D2" presStyleIdx="1" presStyleCnt="4"/>
      <dgm:spPr/>
    </dgm:pt>
    <dgm:pt modelId="{731D742A-2C69-49AB-984D-6501D96D9DCA}" type="pres">
      <dgm:prSet presAssocID="{8480ACAA-4FB0-4595-B19F-8D6F6DDF0537}" presName="hierRoot2" presStyleCnt="0">
        <dgm:presLayoutVars>
          <dgm:hierBranch val="init"/>
        </dgm:presLayoutVars>
      </dgm:prSet>
      <dgm:spPr/>
    </dgm:pt>
    <dgm:pt modelId="{B17AD474-6FA2-4F75-83EA-16B7D60E21CE}" type="pres">
      <dgm:prSet presAssocID="{8480ACAA-4FB0-4595-B19F-8D6F6DDF0537}" presName="rootComposite" presStyleCnt="0"/>
      <dgm:spPr/>
    </dgm:pt>
    <dgm:pt modelId="{3076BA80-4E86-4E60-AC02-533ACF27F777}" type="pres">
      <dgm:prSet presAssocID="{8480ACAA-4FB0-4595-B19F-8D6F6DDF0537}" presName="rootText" presStyleLbl="node2" presStyleIdx="1" presStyleCnt="3">
        <dgm:presLayoutVars>
          <dgm:chPref val="3"/>
        </dgm:presLayoutVars>
      </dgm:prSet>
      <dgm:spPr/>
    </dgm:pt>
    <dgm:pt modelId="{A3827AD5-7C09-42A4-B8C5-0B7C5965ED75}" type="pres">
      <dgm:prSet presAssocID="{8480ACAA-4FB0-4595-B19F-8D6F6DDF0537}" presName="rootConnector" presStyleLbl="node2" presStyleIdx="1" presStyleCnt="3"/>
      <dgm:spPr/>
    </dgm:pt>
    <dgm:pt modelId="{30B5BEA3-CC8C-468C-BA95-779DDD5D31C0}" type="pres">
      <dgm:prSet presAssocID="{8480ACAA-4FB0-4595-B19F-8D6F6DDF0537}" presName="hierChild4" presStyleCnt="0"/>
      <dgm:spPr/>
    </dgm:pt>
    <dgm:pt modelId="{40B5CD73-3C92-48EC-80D8-D0EA1121AD70}" type="pres">
      <dgm:prSet presAssocID="{8480ACAA-4FB0-4595-B19F-8D6F6DDF0537}" presName="hierChild5" presStyleCnt="0"/>
      <dgm:spPr/>
    </dgm:pt>
    <dgm:pt modelId="{12355E92-CC99-47B7-B83E-7C1074644C57}" type="pres">
      <dgm:prSet presAssocID="{CA567590-4139-49D8-A6B8-EA497DB3670C}" presName="Name37" presStyleLbl="parChTrans1D2" presStyleIdx="2" presStyleCnt="4"/>
      <dgm:spPr/>
    </dgm:pt>
    <dgm:pt modelId="{350F29E2-ECFB-4554-8480-C6646466EACA}" type="pres">
      <dgm:prSet presAssocID="{42108248-0BD1-4DD9-82D9-9CABC260808E}" presName="hierRoot2" presStyleCnt="0">
        <dgm:presLayoutVars>
          <dgm:hierBranch val="init"/>
        </dgm:presLayoutVars>
      </dgm:prSet>
      <dgm:spPr/>
    </dgm:pt>
    <dgm:pt modelId="{D722E668-7581-4C78-8EDD-97454997297B}" type="pres">
      <dgm:prSet presAssocID="{42108248-0BD1-4DD9-82D9-9CABC260808E}" presName="rootComposite" presStyleCnt="0"/>
      <dgm:spPr/>
    </dgm:pt>
    <dgm:pt modelId="{C1AD5462-C532-4817-A170-EAA62D77298F}" type="pres">
      <dgm:prSet presAssocID="{42108248-0BD1-4DD9-82D9-9CABC260808E}" presName="rootText" presStyleLbl="node2" presStyleIdx="2" presStyleCnt="3">
        <dgm:presLayoutVars>
          <dgm:chPref val="3"/>
        </dgm:presLayoutVars>
      </dgm:prSet>
      <dgm:spPr/>
    </dgm:pt>
    <dgm:pt modelId="{2E580E5C-01C3-42CC-931B-0746560DA9EF}" type="pres">
      <dgm:prSet presAssocID="{42108248-0BD1-4DD9-82D9-9CABC260808E}" presName="rootConnector" presStyleLbl="node2" presStyleIdx="2" presStyleCnt="3"/>
      <dgm:spPr/>
    </dgm:pt>
    <dgm:pt modelId="{84956357-D5A2-46E3-BE34-66D1947B992B}" type="pres">
      <dgm:prSet presAssocID="{42108248-0BD1-4DD9-82D9-9CABC260808E}" presName="hierChild4" presStyleCnt="0"/>
      <dgm:spPr/>
    </dgm:pt>
    <dgm:pt modelId="{C58A5339-6A42-437A-991A-5CD4A7E3A0A8}" type="pres">
      <dgm:prSet presAssocID="{42108248-0BD1-4DD9-82D9-9CABC260808E}" presName="hierChild5" presStyleCnt="0"/>
      <dgm:spPr/>
    </dgm:pt>
    <dgm:pt modelId="{0C0E4884-5EC5-4755-93FD-D71D4BE21E60}" type="pres">
      <dgm:prSet presAssocID="{6A16F4A2-44AC-4722-AC29-FD7F3961D35E}" presName="hierChild3" presStyleCnt="0"/>
      <dgm:spPr/>
    </dgm:pt>
    <dgm:pt modelId="{A000DEA5-071A-490D-A116-5FA26D0F19D8}" type="pres">
      <dgm:prSet presAssocID="{C21CCE46-60B0-428B-A019-BD6E14430078}" presName="Name111" presStyleLbl="parChTrans1D2" presStyleIdx="3" presStyleCnt="4"/>
      <dgm:spPr/>
    </dgm:pt>
    <dgm:pt modelId="{D02C5400-6EB6-499E-9DBB-531FD6B8B0EF}" type="pres">
      <dgm:prSet presAssocID="{18811A3A-6BB1-451A-8B2C-F407CCDE4948}" presName="hierRoot3" presStyleCnt="0">
        <dgm:presLayoutVars>
          <dgm:hierBranch val="init"/>
        </dgm:presLayoutVars>
      </dgm:prSet>
      <dgm:spPr/>
    </dgm:pt>
    <dgm:pt modelId="{BDFD40A8-8CE7-4A28-B36B-29BFC5DE0310}" type="pres">
      <dgm:prSet presAssocID="{18811A3A-6BB1-451A-8B2C-F407CCDE4948}" presName="rootComposite3" presStyleCnt="0"/>
      <dgm:spPr/>
    </dgm:pt>
    <dgm:pt modelId="{CEDAB296-8EA8-4FAD-9528-76B618C14D58}" type="pres">
      <dgm:prSet presAssocID="{18811A3A-6BB1-451A-8B2C-F407CCDE4948}" presName="rootText3" presStyleLbl="asst1" presStyleIdx="0" presStyleCnt="1" custLinFactNeighborX="492" custLinFactNeighborY="10957">
        <dgm:presLayoutVars>
          <dgm:chPref val="3"/>
        </dgm:presLayoutVars>
      </dgm:prSet>
      <dgm:spPr/>
    </dgm:pt>
    <dgm:pt modelId="{F7BF508A-89FA-41DC-A518-BDA70D393F11}" type="pres">
      <dgm:prSet presAssocID="{18811A3A-6BB1-451A-8B2C-F407CCDE4948}" presName="rootConnector3" presStyleLbl="asst1" presStyleIdx="0" presStyleCnt="1"/>
      <dgm:spPr/>
    </dgm:pt>
    <dgm:pt modelId="{15BBAD63-2450-4D7F-8C8B-BDF92D9505D5}" type="pres">
      <dgm:prSet presAssocID="{18811A3A-6BB1-451A-8B2C-F407CCDE4948}" presName="hierChild6" presStyleCnt="0"/>
      <dgm:spPr/>
    </dgm:pt>
    <dgm:pt modelId="{65CDFFE4-DA82-46E2-9D1D-766601796D56}" type="pres">
      <dgm:prSet presAssocID="{18811A3A-6BB1-451A-8B2C-F407CCDE4948}" presName="hierChild7" presStyleCnt="0"/>
      <dgm:spPr/>
    </dgm:pt>
  </dgm:ptLst>
  <dgm:cxnLst>
    <dgm:cxn modelId="{D7BAEF04-3425-429A-B11D-852D96D9D7CA}" type="presOf" srcId="{8480ACAA-4FB0-4595-B19F-8D6F6DDF0537}" destId="{A3827AD5-7C09-42A4-B8C5-0B7C5965ED75}" srcOrd="1" destOrd="0" presId="urn:microsoft.com/office/officeart/2005/8/layout/orgChart1"/>
    <dgm:cxn modelId="{F0FF983A-6C35-4782-B6D9-16E92C8D1E95}" type="presOf" srcId="{04A70E22-6CE3-4846-9E9C-048287677CF1}" destId="{F1A45577-1443-48EF-B8A3-285705DCAD15}" srcOrd="0" destOrd="0" presId="urn:microsoft.com/office/officeart/2005/8/layout/orgChart1"/>
    <dgm:cxn modelId="{BB15F73D-9320-4E48-872D-487147A2D179}" type="presOf" srcId="{6A16F4A2-44AC-4722-AC29-FD7F3961D35E}" destId="{58D665B7-3319-4754-9A29-0C338CD136EB}" srcOrd="1" destOrd="0" presId="urn:microsoft.com/office/officeart/2005/8/layout/orgChart1"/>
    <dgm:cxn modelId="{C66B013E-1A49-422A-8D5D-262734B7F55D}" type="presOf" srcId="{901BFFC1-2422-4467-B203-726BAF70A6CB}" destId="{3D5951EC-87EB-4372-B4FE-D259A8C48001}" srcOrd="0" destOrd="0" presId="urn:microsoft.com/office/officeart/2005/8/layout/orgChart1"/>
    <dgm:cxn modelId="{024CA66C-8A4D-4FC5-A384-234E67DE6196}" type="presOf" srcId="{42108248-0BD1-4DD9-82D9-9CABC260808E}" destId="{C1AD5462-C532-4817-A170-EAA62D77298F}" srcOrd="0" destOrd="0" presId="urn:microsoft.com/office/officeart/2005/8/layout/orgChart1"/>
    <dgm:cxn modelId="{1BD90974-8728-4A13-8203-86DC45B2E6D9}" srcId="{6A16F4A2-44AC-4722-AC29-FD7F3961D35E}" destId="{42108248-0BD1-4DD9-82D9-9CABC260808E}" srcOrd="3" destOrd="0" parTransId="{CA567590-4139-49D8-A6B8-EA497DB3670C}" sibTransId="{15C14FA5-91BE-4C0E-80CE-76CFA5E80FE3}"/>
    <dgm:cxn modelId="{1426BC76-8BC8-4C5C-98B4-6A88105AFD9B}" type="presOf" srcId="{CA567590-4139-49D8-A6B8-EA497DB3670C}" destId="{12355E92-CC99-47B7-B83E-7C1074644C57}" srcOrd="0" destOrd="0" presId="urn:microsoft.com/office/officeart/2005/8/layout/orgChart1"/>
    <dgm:cxn modelId="{E240BC78-5989-495B-9DB9-20D5A349FB30}" srcId="{6A16F4A2-44AC-4722-AC29-FD7F3961D35E}" destId="{04A70E22-6CE3-4846-9E9C-048287677CF1}" srcOrd="1" destOrd="0" parTransId="{13A5EE23-F07F-4EF2-AADC-1342A9FAE23F}" sibTransId="{B36275CD-2FC8-4E13-8765-12EF4A7B0C8F}"/>
    <dgm:cxn modelId="{54D1097C-5DFB-4ED4-95D8-9A28AB1D304B}" type="presOf" srcId="{18811A3A-6BB1-451A-8B2C-F407CCDE4948}" destId="{CEDAB296-8EA8-4FAD-9528-76B618C14D58}" srcOrd="0" destOrd="0" presId="urn:microsoft.com/office/officeart/2005/8/layout/orgChart1"/>
    <dgm:cxn modelId="{2BA1148E-B96B-4B8C-BDF6-2F4940961DFA}" type="presOf" srcId="{13A5EE23-F07F-4EF2-AADC-1342A9FAE23F}" destId="{A46214C0-3E82-4451-A2ED-DFD72F231917}" srcOrd="0" destOrd="0" presId="urn:microsoft.com/office/officeart/2005/8/layout/orgChart1"/>
    <dgm:cxn modelId="{A175ED90-1460-4B09-97D3-EC741F5DF14F}" type="presOf" srcId="{C21CCE46-60B0-428B-A019-BD6E14430078}" destId="{A000DEA5-071A-490D-A116-5FA26D0F19D8}" srcOrd="0" destOrd="0" presId="urn:microsoft.com/office/officeart/2005/8/layout/orgChart1"/>
    <dgm:cxn modelId="{BD731098-BB3B-4C5A-B419-98BCE94611B0}" type="presOf" srcId="{42108248-0BD1-4DD9-82D9-9CABC260808E}" destId="{2E580E5C-01C3-42CC-931B-0746560DA9EF}" srcOrd="1" destOrd="0" presId="urn:microsoft.com/office/officeart/2005/8/layout/orgChart1"/>
    <dgm:cxn modelId="{B981D8AA-9A4C-4098-8D70-50AD299AEAC4}" type="presOf" srcId="{D5B40743-5404-4ED4-8EF7-F070D8788BA7}" destId="{E1B5EC5B-99C0-4F2D-8C7D-A4F4CE20B681}" srcOrd="0" destOrd="0" presId="urn:microsoft.com/office/officeart/2005/8/layout/orgChart1"/>
    <dgm:cxn modelId="{D4108AB9-D963-4E7E-8455-759CF290A74E}" type="presOf" srcId="{18811A3A-6BB1-451A-8B2C-F407CCDE4948}" destId="{F7BF508A-89FA-41DC-A518-BDA70D393F11}" srcOrd="1" destOrd="0" presId="urn:microsoft.com/office/officeart/2005/8/layout/orgChart1"/>
    <dgm:cxn modelId="{6FD73ABF-DD23-4329-AF1B-8ABE6BEF2E5D}" srcId="{D5B40743-5404-4ED4-8EF7-F070D8788BA7}" destId="{6A16F4A2-44AC-4722-AC29-FD7F3961D35E}" srcOrd="0" destOrd="0" parTransId="{A9BEF810-65A5-4D0C-8BDC-EA3530F63EBC}" sibTransId="{8DFBFF11-AD43-4DEA-837F-21912B190828}"/>
    <dgm:cxn modelId="{C11E58CE-F4BA-4DDF-A5A9-286B4E6F1AD8}" type="presOf" srcId="{6A16F4A2-44AC-4722-AC29-FD7F3961D35E}" destId="{6B76BD5D-7056-4206-83A9-F4982A0986EC}" srcOrd="0" destOrd="0" presId="urn:microsoft.com/office/officeart/2005/8/layout/orgChart1"/>
    <dgm:cxn modelId="{75BC79D9-DA00-45C0-A727-8A1A32EB1A9B}" srcId="{6A16F4A2-44AC-4722-AC29-FD7F3961D35E}" destId="{8480ACAA-4FB0-4595-B19F-8D6F6DDF0537}" srcOrd="2" destOrd="0" parTransId="{901BFFC1-2422-4467-B203-726BAF70A6CB}" sibTransId="{341C57AF-B31F-44B9-86E6-CEAD272F1E39}"/>
    <dgm:cxn modelId="{19E7A2EF-ED47-46DC-B7B0-3CDCA476F69E}" type="presOf" srcId="{04A70E22-6CE3-4846-9E9C-048287677CF1}" destId="{464837DB-477B-49F8-BB58-3B70F7C9D08F}" srcOrd="1" destOrd="0" presId="urn:microsoft.com/office/officeart/2005/8/layout/orgChart1"/>
    <dgm:cxn modelId="{C1C9CFF6-6E05-4190-BD0A-77B967FC5B68}" type="presOf" srcId="{8480ACAA-4FB0-4595-B19F-8D6F6DDF0537}" destId="{3076BA80-4E86-4E60-AC02-533ACF27F777}" srcOrd="0" destOrd="0" presId="urn:microsoft.com/office/officeart/2005/8/layout/orgChart1"/>
    <dgm:cxn modelId="{4ED808FD-162F-4518-B123-CCBD6A2898CF}" srcId="{6A16F4A2-44AC-4722-AC29-FD7F3961D35E}" destId="{18811A3A-6BB1-451A-8B2C-F407CCDE4948}" srcOrd="0" destOrd="0" parTransId="{C21CCE46-60B0-428B-A019-BD6E14430078}" sibTransId="{E20341E6-AA51-48BB-99A4-1871CD1B3F6A}"/>
    <dgm:cxn modelId="{69BBB22B-91B6-45AD-853B-32A818EFF3ED}" type="presParOf" srcId="{E1B5EC5B-99C0-4F2D-8C7D-A4F4CE20B681}" destId="{3986E262-EF03-4398-994B-DC1F0A48C3A7}" srcOrd="0" destOrd="0" presId="urn:microsoft.com/office/officeart/2005/8/layout/orgChart1"/>
    <dgm:cxn modelId="{950BA692-45F1-4634-9A0F-943FA5621E88}" type="presParOf" srcId="{3986E262-EF03-4398-994B-DC1F0A48C3A7}" destId="{D24D48D0-8F76-469B-9DDF-7C23605EA393}" srcOrd="0" destOrd="0" presId="urn:microsoft.com/office/officeart/2005/8/layout/orgChart1"/>
    <dgm:cxn modelId="{26669A42-EFC1-4E82-B9A3-63B31A3631D0}" type="presParOf" srcId="{D24D48D0-8F76-469B-9DDF-7C23605EA393}" destId="{6B76BD5D-7056-4206-83A9-F4982A0986EC}" srcOrd="0" destOrd="0" presId="urn:microsoft.com/office/officeart/2005/8/layout/orgChart1"/>
    <dgm:cxn modelId="{19557E1E-2A8A-4A01-98E7-3C6BAAE1CEDB}" type="presParOf" srcId="{D24D48D0-8F76-469B-9DDF-7C23605EA393}" destId="{58D665B7-3319-4754-9A29-0C338CD136EB}" srcOrd="1" destOrd="0" presId="urn:microsoft.com/office/officeart/2005/8/layout/orgChart1"/>
    <dgm:cxn modelId="{95097633-EF90-4466-8BB2-2BA000893845}" type="presParOf" srcId="{3986E262-EF03-4398-994B-DC1F0A48C3A7}" destId="{B388A461-A0BD-482F-A5AF-1992A53C396F}" srcOrd="1" destOrd="0" presId="urn:microsoft.com/office/officeart/2005/8/layout/orgChart1"/>
    <dgm:cxn modelId="{2660F97B-3D8F-4E75-9A93-DD9F5CCA778D}" type="presParOf" srcId="{B388A461-A0BD-482F-A5AF-1992A53C396F}" destId="{A46214C0-3E82-4451-A2ED-DFD72F231917}" srcOrd="0" destOrd="0" presId="urn:microsoft.com/office/officeart/2005/8/layout/orgChart1"/>
    <dgm:cxn modelId="{586E16DE-0C47-427C-994E-29474432BA21}" type="presParOf" srcId="{B388A461-A0BD-482F-A5AF-1992A53C396F}" destId="{718B9503-4E28-4A5E-BEF6-3A49B4A1EBDD}" srcOrd="1" destOrd="0" presId="urn:microsoft.com/office/officeart/2005/8/layout/orgChart1"/>
    <dgm:cxn modelId="{2170D3E4-5880-4C96-84C4-27F01C46C85C}" type="presParOf" srcId="{718B9503-4E28-4A5E-BEF6-3A49B4A1EBDD}" destId="{1249B599-8F70-4E05-95A0-A05C6E136566}" srcOrd="0" destOrd="0" presId="urn:microsoft.com/office/officeart/2005/8/layout/orgChart1"/>
    <dgm:cxn modelId="{63FB8BA0-BA87-4101-AB59-4C14EECE2AF0}" type="presParOf" srcId="{1249B599-8F70-4E05-95A0-A05C6E136566}" destId="{F1A45577-1443-48EF-B8A3-285705DCAD15}" srcOrd="0" destOrd="0" presId="urn:microsoft.com/office/officeart/2005/8/layout/orgChart1"/>
    <dgm:cxn modelId="{B4DCA233-4D2C-4A37-8503-CF32DFC8361F}" type="presParOf" srcId="{1249B599-8F70-4E05-95A0-A05C6E136566}" destId="{464837DB-477B-49F8-BB58-3B70F7C9D08F}" srcOrd="1" destOrd="0" presId="urn:microsoft.com/office/officeart/2005/8/layout/orgChart1"/>
    <dgm:cxn modelId="{0FC93E07-8570-4A27-B840-926FCD5002D2}" type="presParOf" srcId="{718B9503-4E28-4A5E-BEF6-3A49B4A1EBDD}" destId="{6A5F454B-FA54-4318-A87A-3872B980CB1A}" srcOrd="1" destOrd="0" presId="urn:microsoft.com/office/officeart/2005/8/layout/orgChart1"/>
    <dgm:cxn modelId="{7574EDF3-9FA6-40D0-B814-D25AD6BCD1C5}" type="presParOf" srcId="{718B9503-4E28-4A5E-BEF6-3A49B4A1EBDD}" destId="{3A2501C8-41D9-4C11-9A2F-AEBEE510294A}" srcOrd="2" destOrd="0" presId="urn:microsoft.com/office/officeart/2005/8/layout/orgChart1"/>
    <dgm:cxn modelId="{EEDCC9BC-E875-4CD3-B698-9164EBC8400A}" type="presParOf" srcId="{B388A461-A0BD-482F-A5AF-1992A53C396F}" destId="{3D5951EC-87EB-4372-B4FE-D259A8C48001}" srcOrd="2" destOrd="0" presId="urn:microsoft.com/office/officeart/2005/8/layout/orgChart1"/>
    <dgm:cxn modelId="{26606169-5ED0-485E-81E0-5AE026C050C3}" type="presParOf" srcId="{B388A461-A0BD-482F-A5AF-1992A53C396F}" destId="{731D742A-2C69-49AB-984D-6501D96D9DCA}" srcOrd="3" destOrd="0" presId="urn:microsoft.com/office/officeart/2005/8/layout/orgChart1"/>
    <dgm:cxn modelId="{97B1AD97-9B97-4F77-9329-C4B14492BF9F}" type="presParOf" srcId="{731D742A-2C69-49AB-984D-6501D96D9DCA}" destId="{B17AD474-6FA2-4F75-83EA-16B7D60E21CE}" srcOrd="0" destOrd="0" presId="urn:microsoft.com/office/officeart/2005/8/layout/orgChart1"/>
    <dgm:cxn modelId="{60C0E847-B5BB-44CA-8B2B-5413B4B21328}" type="presParOf" srcId="{B17AD474-6FA2-4F75-83EA-16B7D60E21CE}" destId="{3076BA80-4E86-4E60-AC02-533ACF27F777}" srcOrd="0" destOrd="0" presId="urn:microsoft.com/office/officeart/2005/8/layout/orgChart1"/>
    <dgm:cxn modelId="{0149E309-2BD3-4A5C-BB9C-D0BE929A062D}" type="presParOf" srcId="{B17AD474-6FA2-4F75-83EA-16B7D60E21CE}" destId="{A3827AD5-7C09-42A4-B8C5-0B7C5965ED75}" srcOrd="1" destOrd="0" presId="urn:microsoft.com/office/officeart/2005/8/layout/orgChart1"/>
    <dgm:cxn modelId="{31DDC0F6-C678-4F55-8CAB-28C1DBE35322}" type="presParOf" srcId="{731D742A-2C69-49AB-984D-6501D96D9DCA}" destId="{30B5BEA3-CC8C-468C-BA95-779DDD5D31C0}" srcOrd="1" destOrd="0" presId="urn:microsoft.com/office/officeart/2005/8/layout/orgChart1"/>
    <dgm:cxn modelId="{CAA97669-74B5-4CD2-B904-D0E7608BB456}" type="presParOf" srcId="{731D742A-2C69-49AB-984D-6501D96D9DCA}" destId="{40B5CD73-3C92-48EC-80D8-D0EA1121AD70}" srcOrd="2" destOrd="0" presId="urn:microsoft.com/office/officeart/2005/8/layout/orgChart1"/>
    <dgm:cxn modelId="{1622FE36-6CF1-47CD-B642-47E1F426DFCC}" type="presParOf" srcId="{B388A461-A0BD-482F-A5AF-1992A53C396F}" destId="{12355E92-CC99-47B7-B83E-7C1074644C57}" srcOrd="4" destOrd="0" presId="urn:microsoft.com/office/officeart/2005/8/layout/orgChart1"/>
    <dgm:cxn modelId="{DF0D44FC-86D7-45F6-8E93-3886C6060B64}" type="presParOf" srcId="{B388A461-A0BD-482F-A5AF-1992A53C396F}" destId="{350F29E2-ECFB-4554-8480-C6646466EACA}" srcOrd="5" destOrd="0" presId="urn:microsoft.com/office/officeart/2005/8/layout/orgChart1"/>
    <dgm:cxn modelId="{CF3B8302-2A05-42CA-945B-9908F894801F}" type="presParOf" srcId="{350F29E2-ECFB-4554-8480-C6646466EACA}" destId="{D722E668-7581-4C78-8EDD-97454997297B}" srcOrd="0" destOrd="0" presId="urn:microsoft.com/office/officeart/2005/8/layout/orgChart1"/>
    <dgm:cxn modelId="{814BEB64-5F78-4100-868D-79C40A94ADDA}" type="presParOf" srcId="{D722E668-7581-4C78-8EDD-97454997297B}" destId="{C1AD5462-C532-4817-A170-EAA62D77298F}" srcOrd="0" destOrd="0" presId="urn:microsoft.com/office/officeart/2005/8/layout/orgChart1"/>
    <dgm:cxn modelId="{435E7A1E-5B6A-4EE9-8409-FC6B246B6489}" type="presParOf" srcId="{D722E668-7581-4C78-8EDD-97454997297B}" destId="{2E580E5C-01C3-42CC-931B-0746560DA9EF}" srcOrd="1" destOrd="0" presId="urn:microsoft.com/office/officeart/2005/8/layout/orgChart1"/>
    <dgm:cxn modelId="{EB7BD53C-87DC-4D90-BDC8-0FF7D4737277}" type="presParOf" srcId="{350F29E2-ECFB-4554-8480-C6646466EACA}" destId="{84956357-D5A2-46E3-BE34-66D1947B992B}" srcOrd="1" destOrd="0" presId="urn:microsoft.com/office/officeart/2005/8/layout/orgChart1"/>
    <dgm:cxn modelId="{61C1F849-5CA2-4330-8C05-7F0A41D6E51D}" type="presParOf" srcId="{350F29E2-ECFB-4554-8480-C6646466EACA}" destId="{C58A5339-6A42-437A-991A-5CD4A7E3A0A8}" srcOrd="2" destOrd="0" presId="urn:microsoft.com/office/officeart/2005/8/layout/orgChart1"/>
    <dgm:cxn modelId="{63704792-4803-4B08-A11A-694E99A099A3}" type="presParOf" srcId="{3986E262-EF03-4398-994B-DC1F0A48C3A7}" destId="{0C0E4884-5EC5-4755-93FD-D71D4BE21E60}" srcOrd="2" destOrd="0" presId="urn:microsoft.com/office/officeart/2005/8/layout/orgChart1"/>
    <dgm:cxn modelId="{DCFAA9A9-1797-4273-990C-E7AFDA942FB7}" type="presParOf" srcId="{0C0E4884-5EC5-4755-93FD-D71D4BE21E60}" destId="{A000DEA5-071A-490D-A116-5FA26D0F19D8}" srcOrd="0" destOrd="0" presId="urn:microsoft.com/office/officeart/2005/8/layout/orgChart1"/>
    <dgm:cxn modelId="{924C69BE-ACB0-4931-B57E-5590E6F559AF}" type="presParOf" srcId="{0C0E4884-5EC5-4755-93FD-D71D4BE21E60}" destId="{D02C5400-6EB6-499E-9DBB-531FD6B8B0EF}" srcOrd="1" destOrd="0" presId="urn:microsoft.com/office/officeart/2005/8/layout/orgChart1"/>
    <dgm:cxn modelId="{E6AD268D-2436-4450-9D5C-96ADFBF768B6}" type="presParOf" srcId="{D02C5400-6EB6-499E-9DBB-531FD6B8B0EF}" destId="{BDFD40A8-8CE7-4A28-B36B-29BFC5DE0310}" srcOrd="0" destOrd="0" presId="urn:microsoft.com/office/officeart/2005/8/layout/orgChart1"/>
    <dgm:cxn modelId="{16AEE540-A051-4F95-88BA-9EC0C4D924CC}" type="presParOf" srcId="{BDFD40A8-8CE7-4A28-B36B-29BFC5DE0310}" destId="{CEDAB296-8EA8-4FAD-9528-76B618C14D58}" srcOrd="0" destOrd="0" presId="urn:microsoft.com/office/officeart/2005/8/layout/orgChart1"/>
    <dgm:cxn modelId="{92D44BE0-D217-4845-88E6-515D6114CED8}" type="presParOf" srcId="{BDFD40A8-8CE7-4A28-B36B-29BFC5DE0310}" destId="{F7BF508A-89FA-41DC-A518-BDA70D393F11}" srcOrd="1" destOrd="0" presId="urn:microsoft.com/office/officeart/2005/8/layout/orgChart1"/>
    <dgm:cxn modelId="{BE145237-D36B-412B-A860-B18860ACBE15}" type="presParOf" srcId="{D02C5400-6EB6-499E-9DBB-531FD6B8B0EF}" destId="{15BBAD63-2450-4D7F-8C8B-BDF92D9505D5}" srcOrd="1" destOrd="0" presId="urn:microsoft.com/office/officeart/2005/8/layout/orgChart1"/>
    <dgm:cxn modelId="{BFC34429-3532-425B-83E4-857222483E37}" type="presParOf" srcId="{D02C5400-6EB6-499E-9DBB-531FD6B8B0EF}" destId="{65CDFFE4-DA82-46E2-9D1D-766601796D56}"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668EB34-EAD2-49BA-BEAB-C3B82602360F}" type="doc">
      <dgm:prSet loTypeId="urn:microsoft.com/office/officeart/2005/8/layout/radial1" loCatId="cycle" qsTypeId="urn:microsoft.com/office/officeart/2005/8/quickstyle/simple1" qsCatId="simple" csTypeId="urn:microsoft.com/office/officeart/2005/8/colors/accent2_2" csCatId="accent2" phldr="1"/>
      <dgm:spPr/>
      <dgm:t>
        <a:bodyPr/>
        <a:lstStyle/>
        <a:p>
          <a:endParaRPr kumimoji="1" lang="ja-JP" altLang="en-US"/>
        </a:p>
      </dgm:t>
    </dgm:pt>
    <dgm:pt modelId="{F5DF2FC9-7400-44B1-BE70-A3031F33CED1}">
      <dgm:prSet phldrT="[テキスト]"/>
      <dgm:spPr>
        <a:xfrm>
          <a:off x="1585787" y="730510"/>
          <a:ext cx="555189" cy="555189"/>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kumimoji="1" lang="ja-JP" altLang="en-US" dirty="0">
              <a:solidFill>
                <a:srgbClr val="FFFFFF"/>
              </a:solidFill>
              <a:latin typeface="Arial"/>
              <a:ea typeface="ＭＳ Ｐゴシック"/>
              <a:cs typeface="+mn-cs"/>
            </a:rPr>
            <a:t>　</a:t>
          </a:r>
        </a:p>
      </dgm:t>
    </dgm:pt>
    <dgm:pt modelId="{CF29E469-27A6-4386-885E-640547D60C88}" type="parTrans" cxnId="{179EAD42-0A79-4B0B-8551-68A0F324C8AB}">
      <dgm:prSet/>
      <dgm:spPr/>
      <dgm:t>
        <a:bodyPr/>
        <a:lstStyle/>
        <a:p>
          <a:endParaRPr kumimoji="1" lang="ja-JP" altLang="en-US"/>
        </a:p>
      </dgm:t>
    </dgm:pt>
    <dgm:pt modelId="{6BC82840-E02F-47F8-89AB-52DC7D6D9E02}" type="sibTrans" cxnId="{179EAD42-0A79-4B0B-8551-68A0F324C8AB}">
      <dgm:prSet/>
      <dgm:spPr/>
      <dgm:t>
        <a:bodyPr/>
        <a:lstStyle/>
        <a:p>
          <a:endParaRPr kumimoji="1" lang="ja-JP" altLang="en-US"/>
        </a:p>
      </dgm:t>
    </dgm:pt>
    <dgm:pt modelId="{40E659F4-EB20-4D11-B6D9-BA1E16D8ECA6}">
      <dgm:prSet phldrT="[テキスト]"/>
      <dgm:spPr>
        <a:xfrm>
          <a:off x="1585787" y="7435"/>
          <a:ext cx="555189" cy="555189"/>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kumimoji="1" lang="ja-JP" altLang="en-US" dirty="0">
              <a:solidFill>
                <a:srgbClr val="FFFFFF"/>
              </a:solidFill>
              <a:latin typeface="Arial"/>
              <a:ea typeface="ＭＳ Ｐゴシック"/>
              <a:cs typeface="+mn-cs"/>
            </a:rPr>
            <a:t>　</a:t>
          </a:r>
        </a:p>
      </dgm:t>
    </dgm:pt>
    <dgm:pt modelId="{85E9AA22-22AC-4785-9105-7A1A77B290B2}" type="parTrans" cxnId="{5D96DF07-2FB4-4532-B3F1-43A843AB9C25}">
      <dgm:prSet/>
      <dgm:spPr>
        <a:xfrm rot="16200000">
          <a:off x="1779439" y="633159"/>
          <a:ext cx="167885" cy="26815"/>
        </a:xfrm>
        <a:custGeom>
          <a:avLst/>
          <a:gdLst/>
          <a:ahLst/>
          <a:cxnLst/>
          <a:rect l="0" t="0" r="0" b="0"/>
          <a:pathLst>
            <a:path>
              <a:moveTo>
                <a:pt x="0" y="13407"/>
              </a:moveTo>
              <a:lnTo>
                <a:pt x="167885" y="13407"/>
              </a:lnTo>
            </a:path>
          </a:pathLst>
        </a:custGeom>
        <a:noFill/>
        <a:ln w="12700" cap="flat" cmpd="sng" algn="ctr">
          <a:solidFill>
            <a:srgbClr val="333399">
              <a:shade val="60000"/>
              <a:hueOff val="0"/>
              <a:satOff val="0"/>
              <a:lumOff val="0"/>
              <a:alphaOff val="0"/>
            </a:srgbClr>
          </a:solidFill>
          <a:prstDash val="solid"/>
          <a:miter lim="800000"/>
        </a:ln>
        <a:effectLst/>
      </dgm:spPr>
      <dgm:t>
        <a:bodyPr/>
        <a:lstStyle/>
        <a:p>
          <a:pPr>
            <a:buNone/>
          </a:pPr>
          <a:endParaRPr kumimoji="1" lang="ja-JP" altLang="en-US">
            <a:solidFill>
              <a:srgbClr val="000000">
                <a:hueOff val="0"/>
                <a:satOff val="0"/>
                <a:lumOff val="0"/>
                <a:alphaOff val="0"/>
              </a:srgbClr>
            </a:solidFill>
            <a:latin typeface="Arial"/>
            <a:ea typeface="ＭＳ Ｐゴシック"/>
            <a:cs typeface="+mn-cs"/>
          </a:endParaRPr>
        </a:p>
      </dgm:t>
    </dgm:pt>
    <dgm:pt modelId="{425D7F75-61EE-456C-B51D-10A9DE34D795}" type="sibTrans" cxnId="{5D96DF07-2FB4-4532-B3F1-43A843AB9C25}">
      <dgm:prSet/>
      <dgm:spPr/>
      <dgm:t>
        <a:bodyPr/>
        <a:lstStyle/>
        <a:p>
          <a:endParaRPr kumimoji="1" lang="ja-JP" altLang="en-US"/>
        </a:p>
      </dgm:t>
    </dgm:pt>
    <dgm:pt modelId="{3E1C7638-E48E-4C43-BC97-447F9112876B}">
      <dgm:prSet phldrT="[テキスト]"/>
      <dgm:spPr>
        <a:xfrm>
          <a:off x="2273472" y="507068"/>
          <a:ext cx="555189" cy="555189"/>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kumimoji="1" lang="ja-JP" altLang="en-US" dirty="0">
              <a:solidFill>
                <a:srgbClr val="FFFFFF"/>
              </a:solidFill>
              <a:latin typeface="Arial"/>
              <a:ea typeface="ＭＳ Ｐゴシック"/>
              <a:cs typeface="+mn-cs"/>
            </a:rPr>
            <a:t>　</a:t>
          </a:r>
        </a:p>
      </dgm:t>
    </dgm:pt>
    <dgm:pt modelId="{E8B2C3E2-7386-4144-8C48-6F4E67253F7E}" type="parTrans" cxnId="{2436368F-9306-4F0F-9E19-1F0930A15093}">
      <dgm:prSet/>
      <dgm:spPr>
        <a:xfrm rot="20520000">
          <a:off x="2123282" y="882976"/>
          <a:ext cx="167885" cy="26815"/>
        </a:xfrm>
        <a:custGeom>
          <a:avLst/>
          <a:gdLst/>
          <a:ahLst/>
          <a:cxnLst/>
          <a:rect l="0" t="0" r="0" b="0"/>
          <a:pathLst>
            <a:path>
              <a:moveTo>
                <a:pt x="0" y="13407"/>
              </a:moveTo>
              <a:lnTo>
                <a:pt x="167885" y="13407"/>
              </a:lnTo>
            </a:path>
          </a:pathLst>
        </a:custGeom>
        <a:noFill/>
        <a:ln w="12700" cap="flat" cmpd="sng" algn="ctr">
          <a:solidFill>
            <a:srgbClr val="333399">
              <a:shade val="60000"/>
              <a:hueOff val="0"/>
              <a:satOff val="0"/>
              <a:lumOff val="0"/>
              <a:alphaOff val="0"/>
            </a:srgbClr>
          </a:solidFill>
          <a:prstDash val="solid"/>
          <a:miter lim="800000"/>
        </a:ln>
        <a:effectLst/>
      </dgm:spPr>
      <dgm:t>
        <a:bodyPr/>
        <a:lstStyle/>
        <a:p>
          <a:pPr>
            <a:buNone/>
          </a:pPr>
          <a:endParaRPr kumimoji="1" lang="ja-JP" altLang="en-US">
            <a:solidFill>
              <a:srgbClr val="000000">
                <a:hueOff val="0"/>
                <a:satOff val="0"/>
                <a:lumOff val="0"/>
                <a:alphaOff val="0"/>
              </a:srgbClr>
            </a:solidFill>
            <a:latin typeface="Arial"/>
            <a:ea typeface="ＭＳ Ｐゴシック"/>
            <a:cs typeface="+mn-cs"/>
          </a:endParaRPr>
        </a:p>
      </dgm:t>
    </dgm:pt>
    <dgm:pt modelId="{82640B51-3A43-4944-B395-9CE12F6FCD49}" type="sibTrans" cxnId="{2436368F-9306-4F0F-9E19-1F0930A15093}">
      <dgm:prSet/>
      <dgm:spPr/>
      <dgm:t>
        <a:bodyPr/>
        <a:lstStyle/>
        <a:p>
          <a:endParaRPr kumimoji="1" lang="ja-JP" altLang="en-US"/>
        </a:p>
      </dgm:t>
    </dgm:pt>
    <dgm:pt modelId="{966C9D93-6F9C-4FEE-9054-2DCCF5207757}">
      <dgm:prSet phldrT="[テキスト]"/>
      <dgm:spPr>
        <a:xfrm>
          <a:off x="2010800" y="1315490"/>
          <a:ext cx="555189" cy="555189"/>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kumimoji="1" lang="ja-JP" altLang="en-US" dirty="0">
              <a:solidFill>
                <a:srgbClr val="FFFFFF"/>
              </a:solidFill>
              <a:latin typeface="Arial"/>
              <a:ea typeface="ＭＳ Ｐゴシック"/>
              <a:cs typeface="+mn-cs"/>
            </a:rPr>
            <a:t>　</a:t>
          </a:r>
        </a:p>
      </dgm:t>
    </dgm:pt>
    <dgm:pt modelId="{3B4C25EB-11C7-4E45-9D2D-9C03B1ABFBCD}" type="parTrans" cxnId="{2E7B8E95-432E-4DF1-8068-FCA835142154}">
      <dgm:prSet/>
      <dgm:spPr>
        <a:xfrm rot="3240000">
          <a:off x="1991945" y="1287187"/>
          <a:ext cx="167885" cy="26815"/>
        </a:xfrm>
        <a:custGeom>
          <a:avLst/>
          <a:gdLst/>
          <a:ahLst/>
          <a:cxnLst/>
          <a:rect l="0" t="0" r="0" b="0"/>
          <a:pathLst>
            <a:path>
              <a:moveTo>
                <a:pt x="0" y="13407"/>
              </a:moveTo>
              <a:lnTo>
                <a:pt x="167885" y="13407"/>
              </a:lnTo>
            </a:path>
          </a:pathLst>
        </a:custGeom>
        <a:noFill/>
        <a:ln w="12700" cap="flat" cmpd="sng" algn="ctr">
          <a:solidFill>
            <a:srgbClr val="333399">
              <a:shade val="60000"/>
              <a:hueOff val="0"/>
              <a:satOff val="0"/>
              <a:lumOff val="0"/>
              <a:alphaOff val="0"/>
            </a:srgbClr>
          </a:solidFill>
          <a:prstDash val="solid"/>
          <a:miter lim="800000"/>
        </a:ln>
        <a:effectLst/>
      </dgm:spPr>
      <dgm:t>
        <a:bodyPr/>
        <a:lstStyle/>
        <a:p>
          <a:pPr>
            <a:buNone/>
          </a:pPr>
          <a:endParaRPr kumimoji="1" lang="ja-JP" altLang="en-US">
            <a:solidFill>
              <a:srgbClr val="000000">
                <a:hueOff val="0"/>
                <a:satOff val="0"/>
                <a:lumOff val="0"/>
                <a:alphaOff val="0"/>
              </a:srgbClr>
            </a:solidFill>
            <a:latin typeface="Arial"/>
            <a:ea typeface="ＭＳ Ｐゴシック"/>
            <a:cs typeface="+mn-cs"/>
          </a:endParaRPr>
        </a:p>
      </dgm:t>
    </dgm:pt>
    <dgm:pt modelId="{4F2FA276-6439-462D-9FB4-B35E1E25AC99}" type="sibTrans" cxnId="{2E7B8E95-432E-4DF1-8068-FCA835142154}">
      <dgm:prSet/>
      <dgm:spPr/>
      <dgm:t>
        <a:bodyPr/>
        <a:lstStyle/>
        <a:p>
          <a:endParaRPr kumimoji="1" lang="ja-JP" altLang="en-US"/>
        </a:p>
      </dgm:t>
    </dgm:pt>
    <dgm:pt modelId="{7E3C23B1-3232-4816-AF29-9361EC656A30}">
      <dgm:prSet phldrT="[テキスト]"/>
      <dgm:spPr>
        <a:xfrm>
          <a:off x="898102" y="507068"/>
          <a:ext cx="555189" cy="555189"/>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r>
            <a:rPr kumimoji="1" lang="ja-JP" altLang="en-US" dirty="0">
              <a:solidFill>
                <a:srgbClr val="FFFFFF"/>
              </a:solidFill>
              <a:latin typeface="Arial"/>
              <a:ea typeface="ＭＳ Ｐゴシック"/>
              <a:cs typeface="+mn-cs"/>
            </a:rPr>
            <a:t>　</a:t>
          </a:r>
        </a:p>
      </dgm:t>
    </dgm:pt>
    <dgm:pt modelId="{70153B8E-3A79-4CB9-A701-68D278E0F364}" type="parTrans" cxnId="{FBA27D68-0D24-443B-AA94-2A14201D9EBA}">
      <dgm:prSet/>
      <dgm:spPr>
        <a:xfrm rot="11880000">
          <a:off x="1435597" y="882976"/>
          <a:ext cx="167885" cy="26815"/>
        </a:xfrm>
        <a:custGeom>
          <a:avLst/>
          <a:gdLst/>
          <a:ahLst/>
          <a:cxnLst/>
          <a:rect l="0" t="0" r="0" b="0"/>
          <a:pathLst>
            <a:path>
              <a:moveTo>
                <a:pt x="0" y="13407"/>
              </a:moveTo>
              <a:lnTo>
                <a:pt x="167885" y="13407"/>
              </a:lnTo>
            </a:path>
          </a:pathLst>
        </a:custGeom>
        <a:noFill/>
        <a:ln w="12700" cap="flat" cmpd="sng" algn="ctr">
          <a:solidFill>
            <a:srgbClr val="333399">
              <a:shade val="60000"/>
              <a:hueOff val="0"/>
              <a:satOff val="0"/>
              <a:lumOff val="0"/>
              <a:alphaOff val="0"/>
            </a:srgbClr>
          </a:solidFill>
          <a:prstDash val="solid"/>
          <a:miter lim="800000"/>
        </a:ln>
        <a:effectLst/>
      </dgm:spPr>
      <dgm:t>
        <a:bodyPr/>
        <a:lstStyle/>
        <a:p>
          <a:pPr>
            <a:buNone/>
          </a:pPr>
          <a:endParaRPr kumimoji="1" lang="ja-JP" altLang="en-US">
            <a:solidFill>
              <a:srgbClr val="000000">
                <a:hueOff val="0"/>
                <a:satOff val="0"/>
                <a:lumOff val="0"/>
                <a:alphaOff val="0"/>
              </a:srgbClr>
            </a:solidFill>
            <a:latin typeface="Arial"/>
            <a:ea typeface="ＭＳ Ｐゴシック"/>
            <a:cs typeface="+mn-cs"/>
          </a:endParaRPr>
        </a:p>
      </dgm:t>
    </dgm:pt>
    <dgm:pt modelId="{31812531-12D6-4BD4-9FAC-F701D3BB9878}" type="sibTrans" cxnId="{FBA27D68-0D24-443B-AA94-2A14201D9EBA}">
      <dgm:prSet/>
      <dgm:spPr/>
      <dgm:t>
        <a:bodyPr/>
        <a:lstStyle/>
        <a:p>
          <a:endParaRPr kumimoji="1" lang="ja-JP" altLang="en-US"/>
        </a:p>
      </dgm:t>
    </dgm:pt>
    <dgm:pt modelId="{B6A56721-7879-40A4-A901-B3352E61F320}">
      <dgm:prSet/>
      <dgm:spPr>
        <a:xfrm>
          <a:off x="1160775" y="1315490"/>
          <a:ext cx="555189" cy="555189"/>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pPr>
            <a:buNone/>
          </a:pPr>
          <a:endParaRPr kumimoji="1" lang="ja-JP" altLang="en-US">
            <a:solidFill>
              <a:srgbClr val="FFFFFF"/>
            </a:solidFill>
            <a:latin typeface="Arial"/>
            <a:ea typeface="ＭＳ Ｐゴシック"/>
            <a:cs typeface="+mn-cs"/>
          </a:endParaRPr>
        </a:p>
      </dgm:t>
    </dgm:pt>
    <dgm:pt modelId="{05765D24-DEE3-4AF1-A099-6F6265682145}" type="parTrans" cxnId="{B10AB32F-0D1F-4B33-B26E-AFAC71E8CD4F}">
      <dgm:prSet/>
      <dgm:spPr>
        <a:xfrm rot="7560000">
          <a:off x="1566933" y="1287187"/>
          <a:ext cx="167885" cy="26815"/>
        </a:xfrm>
        <a:custGeom>
          <a:avLst/>
          <a:gdLst/>
          <a:ahLst/>
          <a:cxnLst/>
          <a:rect l="0" t="0" r="0" b="0"/>
          <a:pathLst>
            <a:path>
              <a:moveTo>
                <a:pt x="0" y="13407"/>
              </a:moveTo>
              <a:lnTo>
                <a:pt x="167885" y="13407"/>
              </a:lnTo>
            </a:path>
          </a:pathLst>
        </a:custGeom>
        <a:noFill/>
        <a:ln w="12700" cap="flat" cmpd="sng" algn="ctr">
          <a:solidFill>
            <a:srgbClr val="333399">
              <a:shade val="60000"/>
              <a:hueOff val="0"/>
              <a:satOff val="0"/>
              <a:lumOff val="0"/>
              <a:alphaOff val="0"/>
            </a:srgbClr>
          </a:solidFill>
          <a:prstDash val="solid"/>
          <a:miter lim="800000"/>
        </a:ln>
        <a:effectLst/>
      </dgm:spPr>
      <dgm:t>
        <a:bodyPr/>
        <a:lstStyle/>
        <a:p>
          <a:pPr>
            <a:buNone/>
          </a:pPr>
          <a:endParaRPr kumimoji="1" lang="ja-JP" altLang="en-US">
            <a:solidFill>
              <a:srgbClr val="000000">
                <a:hueOff val="0"/>
                <a:satOff val="0"/>
                <a:lumOff val="0"/>
                <a:alphaOff val="0"/>
              </a:srgbClr>
            </a:solidFill>
            <a:latin typeface="Arial"/>
            <a:ea typeface="ＭＳ Ｐゴシック"/>
            <a:cs typeface="+mn-cs"/>
          </a:endParaRPr>
        </a:p>
      </dgm:t>
    </dgm:pt>
    <dgm:pt modelId="{D7EE37C4-DD21-476A-9989-A3938D1BE628}" type="sibTrans" cxnId="{B10AB32F-0D1F-4B33-B26E-AFAC71E8CD4F}">
      <dgm:prSet/>
      <dgm:spPr/>
      <dgm:t>
        <a:bodyPr/>
        <a:lstStyle/>
        <a:p>
          <a:endParaRPr kumimoji="1" lang="ja-JP" altLang="en-US"/>
        </a:p>
      </dgm:t>
    </dgm:pt>
    <dgm:pt modelId="{355D0DB7-E9F6-4DC1-8384-DAABE0916D96}" type="pres">
      <dgm:prSet presAssocID="{B668EB34-EAD2-49BA-BEAB-C3B82602360F}" presName="cycle" presStyleCnt="0">
        <dgm:presLayoutVars>
          <dgm:chMax val="1"/>
          <dgm:dir/>
          <dgm:animLvl val="ctr"/>
          <dgm:resizeHandles val="exact"/>
        </dgm:presLayoutVars>
      </dgm:prSet>
      <dgm:spPr/>
    </dgm:pt>
    <dgm:pt modelId="{03074019-E3B9-4433-BC12-99B558969FAB}" type="pres">
      <dgm:prSet presAssocID="{F5DF2FC9-7400-44B1-BE70-A3031F33CED1}" presName="centerShape" presStyleLbl="node0" presStyleIdx="0" presStyleCnt="1"/>
      <dgm:spPr/>
    </dgm:pt>
    <dgm:pt modelId="{119563A5-DB16-48EA-A434-25B890889905}" type="pres">
      <dgm:prSet presAssocID="{85E9AA22-22AC-4785-9105-7A1A77B290B2}" presName="Name9" presStyleLbl="parChTrans1D2" presStyleIdx="0" presStyleCnt="5"/>
      <dgm:spPr/>
    </dgm:pt>
    <dgm:pt modelId="{637034E7-672C-4278-9067-74B8DC2EB722}" type="pres">
      <dgm:prSet presAssocID="{85E9AA22-22AC-4785-9105-7A1A77B290B2}" presName="connTx" presStyleLbl="parChTrans1D2" presStyleIdx="0" presStyleCnt="5"/>
      <dgm:spPr/>
    </dgm:pt>
    <dgm:pt modelId="{6B95523F-0C98-4FA2-99D0-8F08EB4BE528}" type="pres">
      <dgm:prSet presAssocID="{40E659F4-EB20-4D11-B6D9-BA1E16D8ECA6}" presName="node" presStyleLbl="node1" presStyleIdx="0" presStyleCnt="5">
        <dgm:presLayoutVars>
          <dgm:bulletEnabled val="1"/>
        </dgm:presLayoutVars>
      </dgm:prSet>
      <dgm:spPr/>
    </dgm:pt>
    <dgm:pt modelId="{9D33113D-3875-4489-B4CA-52438BC64983}" type="pres">
      <dgm:prSet presAssocID="{E8B2C3E2-7386-4144-8C48-6F4E67253F7E}" presName="Name9" presStyleLbl="parChTrans1D2" presStyleIdx="1" presStyleCnt="5"/>
      <dgm:spPr/>
    </dgm:pt>
    <dgm:pt modelId="{F50B8E15-2AA1-437C-9EC8-252281196B1F}" type="pres">
      <dgm:prSet presAssocID="{E8B2C3E2-7386-4144-8C48-6F4E67253F7E}" presName="connTx" presStyleLbl="parChTrans1D2" presStyleIdx="1" presStyleCnt="5"/>
      <dgm:spPr/>
    </dgm:pt>
    <dgm:pt modelId="{3F154E86-AEBA-40CD-ACC8-BFBCB08ACC26}" type="pres">
      <dgm:prSet presAssocID="{3E1C7638-E48E-4C43-BC97-447F9112876B}" presName="node" presStyleLbl="node1" presStyleIdx="1" presStyleCnt="5">
        <dgm:presLayoutVars>
          <dgm:bulletEnabled val="1"/>
        </dgm:presLayoutVars>
      </dgm:prSet>
      <dgm:spPr/>
    </dgm:pt>
    <dgm:pt modelId="{1940D5D0-C7EC-42F4-AD1A-5C1563CA4DFA}" type="pres">
      <dgm:prSet presAssocID="{3B4C25EB-11C7-4E45-9D2D-9C03B1ABFBCD}" presName="Name9" presStyleLbl="parChTrans1D2" presStyleIdx="2" presStyleCnt="5"/>
      <dgm:spPr/>
    </dgm:pt>
    <dgm:pt modelId="{7ECFB28B-3045-4BE8-BCB5-8EAD6F88E9F0}" type="pres">
      <dgm:prSet presAssocID="{3B4C25EB-11C7-4E45-9D2D-9C03B1ABFBCD}" presName="connTx" presStyleLbl="parChTrans1D2" presStyleIdx="2" presStyleCnt="5"/>
      <dgm:spPr/>
    </dgm:pt>
    <dgm:pt modelId="{4DD33CFF-161C-4E34-B08B-B722A7F59E22}" type="pres">
      <dgm:prSet presAssocID="{966C9D93-6F9C-4FEE-9054-2DCCF5207757}" presName="node" presStyleLbl="node1" presStyleIdx="2" presStyleCnt="5">
        <dgm:presLayoutVars>
          <dgm:bulletEnabled val="1"/>
        </dgm:presLayoutVars>
      </dgm:prSet>
      <dgm:spPr/>
    </dgm:pt>
    <dgm:pt modelId="{783E2C9C-779E-4F2A-8B36-30BA2CF219FE}" type="pres">
      <dgm:prSet presAssocID="{05765D24-DEE3-4AF1-A099-6F6265682145}" presName="Name9" presStyleLbl="parChTrans1D2" presStyleIdx="3" presStyleCnt="5"/>
      <dgm:spPr/>
    </dgm:pt>
    <dgm:pt modelId="{4C81A4C5-DAAE-4655-B59A-93C315256F07}" type="pres">
      <dgm:prSet presAssocID="{05765D24-DEE3-4AF1-A099-6F6265682145}" presName="connTx" presStyleLbl="parChTrans1D2" presStyleIdx="3" presStyleCnt="5"/>
      <dgm:spPr/>
    </dgm:pt>
    <dgm:pt modelId="{145E23B0-DC27-4153-84D3-C6797D400C94}" type="pres">
      <dgm:prSet presAssocID="{B6A56721-7879-40A4-A901-B3352E61F320}" presName="node" presStyleLbl="node1" presStyleIdx="3" presStyleCnt="5">
        <dgm:presLayoutVars>
          <dgm:bulletEnabled val="1"/>
        </dgm:presLayoutVars>
      </dgm:prSet>
      <dgm:spPr/>
    </dgm:pt>
    <dgm:pt modelId="{7CF8BA63-09D2-499A-B300-7310FFF194D6}" type="pres">
      <dgm:prSet presAssocID="{70153B8E-3A79-4CB9-A701-68D278E0F364}" presName="Name9" presStyleLbl="parChTrans1D2" presStyleIdx="4" presStyleCnt="5"/>
      <dgm:spPr/>
    </dgm:pt>
    <dgm:pt modelId="{75FEE92A-310F-4BB3-92EF-380700D5A8FE}" type="pres">
      <dgm:prSet presAssocID="{70153B8E-3A79-4CB9-A701-68D278E0F364}" presName="connTx" presStyleLbl="parChTrans1D2" presStyleIdx="4" presStyleCnt="5"/>
      <dgm:spPr/>
    </dgm:pt>
    <dgm:pt modelId="{C3F58894-6263-4FBC-A93A-78239EC9E4A1}" type="pres">
      <dgm:prSet presAssocID="{7E3C23B1-3232-4816-AF29-9361EC656A30}" presName="node" presStyleLbl="node1" presStyleIdx="4" presStyleCnt="5">
        <dgm:presLayoutVars>
          <dgm:bulletEnabled val="1"/>
        </dgm:presLayoutVars>
      </dgm:prSet>
      <dgm:spPr/>
    </dgm:pt>
  </dgm:ptLst>
  <dgm:cxnLst>
    <dgm:cxn modelId="{A79B0C00-882C-44A8-BF01-72813BE84F2D}" type="presOf" srcId="{85E9AA22-22AC-4785-9105-7A1A77B290B2}" destId="{119563A5-DB16-48EA-A434-25B890889905}" srcOrd="0" destOrd="0" presId="urn:microsoft.com/office/officeart/2005/8/layout/radial1"/>
    <dgm:cxn modelId="{ABAB4601-81FE-4A22-B774-76194102ACE9}" type="presOf" srcId="{F5DF2FC9-7400-44B1-BE70-A3031F33CED1}" destId="{03074019-E3B9-4433-BC12-99B558969FAB}" srcOrd="0" destOrd="0" presId="urn:microsoft.com/office/officeart/2005/8/layout/radial1"/>
    <dgm:cxn modelId="{B63FAD02-EF1D-4301-9E3B-CCD35839F7BF}" type="presOf" srcId="{40E659F4-EB20-4D11-B6D9-BA1E16D8ECA6}" destId="{6B95523F-0C98-4FA2-99D0-8F08EB4BE528}" srcOrd="0" destOrd="0" presId="urn:microsoft.com/office/officeart/2005/8/layout/radial1"/>
    <dgm:cxn modelId="{5D96DF07-2FB4-4532-B3F1-43A843AB9C25}" srcId="{F5DF2FC9-7400-44B1-BE70-A3031F33CED1}" destId="{40E659F4-EB20-4D11-B6D9-BA1E16D8ECA6}" srcOrd="0" destOrd="0" parTransId="{85E9AA22-22AC-4785-9105-7A1A77B290B2}" sibTransId="{425D7F75-61EE-456C-B51D-10A9DE34D795}"/>
    <dgm:cxn modelId="{9401EE0B-55F8-4D95-A141-4390BD3C8097}" type="presOf" srcId="{7E3C23B1-3232-4816-AF29-9361EC656A30}" destId="{C3F58894-6263-4FBC-A93A-78239EC9E4A1}" srcOrd="0" destOrd="0" presId="urn:microsoft.com/office/officeart/2005/8/layout/radial1"/>
    <dgm:cxn modelId="{7DE89C1A-35B6-46AE-B233-E57492AA71DD}" type="presOf" srcId="{05765D24-DEE3-4AF1-A099-6F6265682145}" destId="{4C81A4C5-DAAE-4655-B59A-93C315256F07}" srcOrd="1" destOrd="0" presId="urn:microsoft.com/office/officeart/2005/8/layout/radial1"/>
    <dgm:cxn modelId="{D1200127-A68C-4D6C-8800-DDCE1AD254B2}" type="presOf" srcId="{3B4C25EB-11C7-4E45-9D2D-9C03B1ABFBCD}" destId="{1940D5D0-C7EC-42F4-AD1A-5C1563CA4DFA}" srcOrd="0" destOrd="0" presId="urn:microsoft.com/office/officeart/2005/8/layout/radial1"/>
    <dgm:cxn modelId="{B10AB32F-0D1F-4B33-B26E-AFAC71E8CD4F}" srcId="{F5DF2FC9-7400-44B1-BE70-A3031F33CED1}" destId="{B6A56721-7879-40A4-A901-B3352E61F320}" srcOrd="3" destOrd="0" parTransId="{05765D24-DEE3-4AF1-A099-6F6265682145}" sibTransId="{D7EE37C4-DD21-476A-9989-A3938D1BE628}"/>
    <dgm:cxn modelId="{364BF73F-8AB0-4B21-B2A1-5C8F74A1CC0A}" type="presOf" srcId="{3B4C25EB-11C7-4E45-9D2D-9C03B1ABFBCD}" destId="{7ECFB28B-3045-4BE8-BCB5-8EAD6F88E9F0}" srcOrd="1" destOrd="0" presId="urn:microsoft.com/office/officeart/2005/8/layout/radial1"/>
    <dgm:cxn modelId="{179EAD42-0A79-4B0B-8551-68A0F324C8AB}" srcId="{B668EB34-EAD2-49BA-BEAB-C3B82602360F}" destId="{F5DF2FC9-7400-44B1-BE70-A3031F33CED1}" srcOrd="0" destOrd="0" parTransId="{CF29E469-27A6-4386-885E-640547D60C88}" sibTransId="{6BC82840-E02F-47F8-89AB-52DC7D6D9E02}"/>
    <dgm:cxn modelId="{D6482B67-BAF6-4687-8CF0-D5E9BF0C51E0}" type="presOf" srcId="{966C9D93-6F9C-4FEE-9054-2DCCF5207757}" destId="{4DD33CFF-161C-4E34-B08B-B722A7F59E22}" srcOrd="0" destOrd="0" presId="urn:microsoft.com/office/officeart/2005/8/layout/radial1"/>
    <dgm:cxn modelId="{FBA27D68-0D24-443B-AA94-2A14201D9EBA}" srcId="{F5DF2FC9-7400-44B1-BE70-A3031F33CED1}" destId="{7E3C23B1-3232-4816-AF29-9361EC656A30}" srcOrd="4" destOrd="0" parTransId="{70153B8E-3A79-4CB9-A701-68D278E0F364}" sibTransId="{31812531-12D6-4BD4-9FAC-F701D3BB9878}"/>
    <dgm:cxn modelId="{A960E96C-E9CA-4D7B-96A2-FEDFA8740201}" type="presOf" srcId="{E8B2C3E2-7386-4144-8C48-6F4E67253F7E}" destId="{9D33113D-3875-4489-B4CA-52438BC64983}" srcOrd="0" destOrd="0" presId="urn:microsoft.com/office/officeart/2005/8/layout/radial1"/>
    <dgm:cxn modelId="{958D1E57-98F4-48DA-99A7-8C8B32924818}" type="presOf" srcId="{70153B8E-3A79-4CB9-A701-68D278E0F364}" destId="{75FEE92A-310F-4BB3-92EF-380700D5A8FE}" srcOrd="1" destOrd="0" presId="urn:microsoft.com/office/officeart/2005/8/layout/radial1"/>
    <dgm:cxn modelId="{1BFEEE79-BD7D-4FB7-A62B-C4460B000F9A}" type="presOf" srcId="{3E1C7638-E48E-4C43-BC97-447F9112876B}" destId="{3F154E86-AEBA-40CD-ACC8-BFBCB08ACC26}" srcOrd="0" destOrd="0" presId="urn:microsoft.com/office/officeart/2005/8/layout/radial1"/>
    <dgm:cxn modelId="{CF7D6F7E-604B-40A3-A357-C07475D6433F}" type="presOf" srcId="{B668EB34-EAD2-49BA-BEAB-C3B82602360F}" destId="{355D0DB7-E9F6-4DC1-8384-DAABE0916D96}" srcOrd="0" destOrd="0" presId="urn:microsoft.com/office/officeart/2005/8/layout/radial1"/>
    <dgm:cxn modelId="{3D78198C-C57F-405A-9A69-15471854A265}" type="presOf" srcId="{05765D24-DEE3-4AF1-A099-6F6265682145}" destId="{783E2C9C-779E-4F2A-8B36-30BA2CF219FE}" srcOrd="0" destOrd="0" presId="urn:microsoft.com/office/officeart/2005/8/layout/radial1"/>
    <dgm:cxn modelId="{2436368F-9306-4F0F-9E19-1F0930A15093}" srcId="{F5DF2FC9-7400-44B1-BE70-A3031F33CED1}" destId="{3E1C7638-E48E-4C43-BC97-447F9112876B}" srcOrd="1" destOrd="0" parTransId="{E8B2C3E2-7386-4144-8C48-6F4E67253F7E}" sibTransId="{82640B51-3A43-4944-B395-9CE12F6FCD49}"/>
    <dgm:cxn modelId="{9B10D791-7B12-4E24-B33D-9E14FB2325E3}" type="presOf" srcId="{70153B8E-3A79-4CB9-A701-68D278E0F364}" destId="{7CF8BA63-09D2-499A-B300-7310FFF194D6}" srcOrd="0" destOrd="0" presId="urn:microsoft.com/office/officeart/2005/8/layout/radial1"/>
    <dgm:cxn modelId="{2E7B8E95-432E-4DF1-8068-FCA835142154}" srcId="{F5DF2FC9-7400-44B1-BE70-A3031F33CED1}" destId="{966C9D93-6F9C-4FEE-9054-2DCCF5207757}" srcOrd="2" destOrd="0" parTransId="{3B4C25EB-11C7-4E45-9D2D-9C03B1ABFBCD}" sibTransId="{4F2FA276-6439-462D-9FB4-B35E1E25AC99}"/>
    <dgm:cxn modelId="{A0728EB3-32FC-4FDD-A47F-B854222C527D}" type="presOf" srcId="{85E9AA22-22AC-4785-9105-7A1A77B290B2}" destId="{637034E7-672C-4278-9067-74B8DC2EB722}" srcOrd="1" destOrd="0" presId="urn:microsoft.com/office/officeart/2005/8/layout/radial1"/>
    <dgm:cxn modelId="{28CC38C6-5352-42D3-83BF-3608255AF6D5}" type="presOf" srcId="{B6A56721-7879-40A4-A901-B3352E61F320}" destId="{145E23B0-DC27-4153-84D3-C6797D400C94}" srcOrd="0" destOrd="0" presId="urn:microsoft.com/office/officeart/2005/8/layout/radial1"/>
    <dgm:cxn modelId="{31909DD6-F5F8-4B97-8095-7476970E725F}" type="presOf" srcId="{E8B2C3E2-7386-4144-8C48-6F4E67253F7E}" destId="{F50B8E15-2AA1-437C-9EC8-252281196B1F}" srcOrd="1" destOrd="0" presId="urn:microsoft.com/office/officeart/2005/8/layout/radial1"/>
    <dgm:cxn modelId="{1374E02E-8F94-4AE6-9868-DBC4B19C84AF}" type="presParOf" srcId="{355D0DB7-E9F6-4DC1-8384-DAABE0916D96}" destId="{03074019-E3B9-4433-BC12-99B558969FAB}" srcOrd="0" destOrd="0" presId="urn:microsoft.com/office/officeart/2005/8/layout/radial1"/>
    <dgm:cxn modelId="{EDE913C8-D262-4B3D-8618-683C7AE3FFAC}" type="presParOf" srcId="{355D0DB7-E9F6-4DC1-8384-DAABE0916D96}" destId="{119563A5-DB16-48EA-A434-25B890889905}" srcOrd="1" destOrd="0" presId="urn:microsoft.com/office/officeart/2005/8/layout/radial1"/>
    <dgm:cxn modelId="{8CBDED98-4610-442A-A587-64B4B55FAE0F}" type="presParOf" srcId="{119563A5-DB16-48EA-A434-25B890889905}" destId="{637034E7-672C-4278-9067-74B8DC2EB722}" srcOrd="0" destOrd="0" presId="urn:microsoft.com/office/officeart/2005/8/layout/radial1"/>
    <dgm:cxn modelId="{7E894856-1F63-42B1-A798-3EA1B88F23E9}" type="presParOf" srcId="{355D0DB7-E9F6-4DC1-8384-DAABE0916D96}" destId="{6B95523F-0C98-4FA2-99D0-8F08EB4BE528}" srcOrd="2" destOrd="0" presId="urn:microsoft.com/office/officeart/2005/8/layout/radial1"/>
    <dgm:cxn modelId="{6DAB0468-DCC9-4433-A210-317BC5E7D7E9}" type="presParOf" srcId="{355D0DB7-E9F6-4DC1-8384-DAABE0916D96}" destId="{9D33113D-3875-4489-B4CA-52438BC64983}" srcOrd="3" destOrd="0" presId="urn:microsoft.com/office/officeart/2005/8/layout/radial1"/>
    <dgm:cxn modelId="{3F1F58DB-0710-4479-AFAC-70694BDE7893}" type="presParOf" srcId="{9D33113D-3875-4489-B4CA-52438BC64983}" destId="{F50B8E15-2AA1-437C-9EC8-252281196B1F}" srcOrd="0" destOrd="0" presId="urn:microsoft.com/office/officeart/2005/8/layout/radial1"/>
    <dgm:cxn modelId="{DBC3AD94-0BC6-4430-A3C4-F602EC1B8DFE}" type="presParOf" srcId="{355D0DB7-E9F6-4DC1-8384-DAABE0916D96}" destId="{3F154E86-AEBA-40CD-ACC8-BFBCB08ACC26}" srcOrd="4" destOrd="0" presId="urn:microsoft.com/office/officeart/2005/8/layout/radial1"/>
    <dgm:cxn modelId="{8337AE91-9CF2-4DA2-AC01-8E71A24A37C8}" type="presParOf" srcId="{355D0DB7-E9F6-4DC1-8384-DAABE0916D96}" destId="{1940D5D0-C7EC-42F4-AD1A-5C1563CA4DFA}" srcOrd="5" destOrd="0" presId="urn:microsoft.com/office/officeart/2005/8/layout/radial1"/>
    <dgm:cxn modelId="{82DF82DD-179F-46C0-830A-B8AE6187AB06}" type="presParOf" srcId="{1940D5D0-C7EC-42F4-AD1A-5C1563CA4DFA}" destId="{7ECFB28B-3045-4BE8-BCB5-8EAD6F88E9F0}" srcOrd="0" destOrd="0" presId="urn:microsoft.com/office/officeart/2005/8/layout/radial1"/>
    <dgm:cxn modelId="{40A580A5-9C33-411B-95CA-237845E95342}" type="presParOf" srcId="{355D0DB7-E9F6-4DC1-8384-DAABE0916D96}" destId="{4DD33CFF-161C-4E34-B08B-B722A7F59E22}" srcOrd="6" destOrd="0" presId="urn:microsoft.com/office/officeart/2005/8/layout/radial1"/>
    <dgm:cxn modelId="{2DD5EEDD-D3A9-4687-8CB7-51B8038B98B0}" type="presParOf" srcId="{355D0DB7-E9F6-4DC1-8384-DAABE0916D96}" destId="{783E2C9C-779E-4F2A-8B36-30BA2CF219FE}" srcOrd="7" destOrd="0" presId="urn:microsoft.com/office/officeart/2005/8/layout/radial1"/>
    <dgm:cxn modelId="{767F1595-3532-447C-A9D2-1BA86EDF1B01}" type="presParOf" srcId="{783E2C9C-779E-4F2A-8B36-30BA2CF219FE}" destId="{4C81A4C5-DAAE-4655-B59A-93C315256F07}" srcOrd="0" destOrd="0" presId="urn:microsoft.com/office/officeart/2005/8/layout/radial1"/>
    <dgm:cxn modelId="{BA523142-11DA-4DB0-9E20-DFC4E40F68BE}" type="presParOf" srcId="{355D0DB7-E9F6-4DC1-8384-DAABE0916D96}" destId="{145E23B0-DC27-4153-84D3-C6797D400C94}" srcOrd="8" destOrd="0" presId="urn:microsoft.com/office/officeart/2005/8/layout/radial1"/>
    <dgm:cxn modelId="{ADAA1651-E98B-432E-94E5-D1924EF534A9}" type="presParOf" srcId="{355D0DB7-E9F6-4DC1-8384-DAABE0916D96}" destId="{7CF8BA63-09D2-499A-B300-7310FFF194D6}" srcOrd="9" destOrd="0" presId="urn:microsoft.com/office/officeart/2005/8/layout/radial1"/>
    <dgm:cxn modelId="{11071E87-9361-458F-BCC8-1B41A79F1425}" type="presParOf" srcId="{7CF8BA63-09D2-499A-B300-7310FFF194D6}" destId="{75FEE92A-310F-4BB3-92EF-380700D5A8FE}" srcOrd="0" destOrd="0" presId="urn:microsoft.com/office/officeart/2005/8/layout/radial1"/>
    <dgm:cxn modelId="{4826B824-A472-4520-B2FA-12FD0846235B}" type="presParOf" srcId="{355D0DB7-E9F6-4DC1-8384-DAABE0916D96}" destId="{C3F58894-6263-4FBC-A93A-78239EC9E4A1}" srcOrd="10" destOrd="0" presId="urn:microsoft.com/office/officeart/2005/8/layout/radial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B994C8E-5AD7-4925-8CD3-828B6AFD49E3}" type="doc">
      <dgm:prSet loTypeId="urn:microsoft.com/office/officeart/2005/8/layout/pyramid1" loCatId="pyramid" qsTypeId="urn:microsoft.com/office/officeart/2005/8/quickstyle/simple3" qsCatId="simple" csTypeId="urn:microsoft.com/office/officeart/2005/8/colors/colorful4" csCatId="colorful" phldr="1"/>
      <dgm:spPr/>
    </dgm:pt>
    <dgm:pt modelId="{F8EC2041-3489-46AB-A1AF-37EBC04D4EE2}">
      <dgm:prSet phldrT="[テキスト]"/>
      <dgm:spPr/>
      <dgm:t>
        <a:bodyPr/>
        <a:lstStyle/>
        <a:p>
          <a:r>
            <a:rPr kumimoji="1" lang="ja-JP" altLang="en-US" dirty="0">
              <a:latin typeface="UD デジタル 教科書体 NP-B" panose="02020700000000000000" pitchFamily="18" charset="-128"/>
              <a:ea typeface="UD デジタル 教科書体 NP-B" panose="02020700000000000000" pitchFamily="18" charset="-128"/>
            </a:rPr>
            <a:t>基本</a:t>
          </a:r>
          <a:br>
            <a:rPr kumimoji="1" lang="en-US" altLang="ja-JP" dirty="0">
              <a:latin typeface="UD デジタル 教科書体 NP-B" panose="02020700000000000000" pitchFamily="18" charset="-128"/>
              <a:ea typeface="UD デジタル 教科書体 NP-B" panose="02020700000000000000" pitchFamily="18" charset="-128"/>
            </a:rPr>
          </a:br>
          <a:r>
            <a:rPr kumimoji="1" lang="ja-JP" altLang="en-US" dirty="0">
              <a:latin typeface="UD デジタル 教科書体 NP-B" panose="02020700000000000000" pitchFamily="18" charset="-128"/>
              <a:ea typeface="UD デジタル 教科書体 NP-B" panose="02020700000000000000" pitchFamily="18" charset="-128"/>
            </a:rPr>
            <a:t>方針</a:t>
          </a:r>
        </a:p>
      </dgm:t>
    </dgm:pt>
    <dgm:pt modelId="{046FE903-CD51-471C-B8F7-1321F4FB0963}" type="parTrans" cxnId="{6BF1DEBD-DC66-4D9C-9281-6F84FA2952E6}">
      <dgm:prSet/>
      <dgm:spPr/>
      <dgm:t>
        <a:bodyPr/>
        <a:lstStyle/>
        <a:p>
          <a:endParaRPr kumimoji="1" lang="ja-JP" altLang="en-US">
            <a:latin typeface="UD デジタル 教科書体 NP-B" panose="02020700000000000000" pitchFamily="18" charset="-128"/>
            <a:ea typeface="UD デジタル 教科書体 NP-B" panose="02020700000000000000" pitchFamily="18" charset="-128"/>
          </a:endParaRPr>
        </a:p>
      </dgm:t>
    </dgm:pt>
    <dgm:pt modelId="{75CD83D1-4C28-4F2F-8468-F9D42FEF12C5}" type="sibTrans" cxnId="{6BF1DEBD-DC66-4D9C-9281-6F84FA2952E6}">
      <dgm:prSet/>
      <dgm:spPr/>
      <dgm:t>
        <a:bodyPr/>
        <a:lstStyle/>
        <a:p>
          <a:endParaRPr kumimoji="1" lang="ja-JP" altLang="en-US">
            <a:latin typeface="UD デジタル 教科書体 NP-B" panose="02020700000000000000" pitchFamily="18" charset="-128"/>
            <a:ea typeface="UD デジタル 教科書体 NP-B" panose="02020700000000000000" pitchFamily="18" charset="-128"/>
          </a:endParaRPr>
        </a:p>
      </dgm:t>
    </dgm:pt>
    <dgm:pt modelId="{CDC192D7-34DA-4858-AB3C-BF25EF69D05B}">
      <dgm:prSet phldrT="[テキスト]"/>
      <dgm:spPr/>
      <dgm:t>
        <a:bodyPr/>
        <a:lstStyle/>
        <a:p>
          <a:r>
            <a:rPr kumimoji="1" lang="ja-JP" altLang="en-US" dirty="0">
              <a:latin typeface="UD デジタル 教科書体 NP-B" panose="02020700000000000000" pitchFamily="18" charset="-128"/>
              <a:ea typeface="UD デジタル 教科書体 NP-B" panose="02020700000000000000" pitchFamily="18" charset="-128"/>
            </a:rPr>
            <a:t>対策基準</a:t>
          </a:r>
        </a:p>
      </dgm:t>
    </dgm:pt>
    <dgm:pt modelId="{76737BF8-98F7-47CA-B070-1F76ED825DCC}" type="parTrans" cxnId="{065D1829-DE09-4E19-BF1F-1B9E08803DEB}">
      <dgm:prSet/>
      <dgm:spPr/>
      <dgm:t>
        <a:bodyPr/>
        <a:lstStyle/>
        <a:p>
          <a:endParaRPr kumimoji="1" lang="ja-JP" altLang="en-US">
            <a:latin typeface="UD デジタル 教科書体 NP-B" panose="02020700000000000000" pitchFamily="18" charset="-128"/>
            <a:ea typeface="UD デジタル 教科書体 NP-B" panose="02020700000000000000" pitchFamily="18" charset="-128"/>
          </a:endParaRPr>
        </a:p>
      </dgm:t>
    </dgm:pt>
    <dgm:pt modelId="{23210AFB-45C1-401A-A26F-515E1B78574A}" type="sibTrans" cxnId="{065D1829-DE09-4E19-BF1F-1B9E08803DEB}">
      <dgm:prSet/>
      <dgm:spPr/>
      <dgm:t>
        <a:bodyPr/>
        <a:lstStyle/>
        <a:p>
          <a:endParaRPr kumimoji="1" lang="ja-JP" altLang="en-US">
            <a:latin typeface="UD デジタル 教科書体 NP-B" panose="02020700000000000000" pitchFamily="18" charset="-128"/>
            <a:ea typeface="UD デジタル 教科書体 NP-B" panose="02020700000000000000" pitchFamily="18" charset="-128"/>
          </a:endParaRPr>
        </a:p>
      </dgm:t>
    </dgm:pt>
    <dgm:pt modelId="{CB9EBCC6-79DB-4790-B7EA-9A36E39B4887}">
      <dgm:prSet phldrT="[テキスト]"/>
      <dgm:spPr/>
      <dgm:t>
        <a:bodyPr/>
        <a:lstStyle/>
        <a:p>
          <a:r>
            <a:rPr kumimoji="1" lang="ja-JP" altLang="en-US" dirty="0">
              <a:latin typeface="UD デジタル 教科書体 NP-B" panose="02020700000000000000" pitchFamily="18" charset="-128"/>
              <a:ea typeface="UD デジタル 教科書体 NP-B" panose="02020700000000000000" pitchFamily="18" charset="-128"/>
            </a:rPr>
            <a:t>実施手順・</a:t>
          </a:r>
          <a:br>
            <a:rPr kumimoji="1" lang="en-US" altLang="ja-JP" dirty="0">
              <a:latin typeface="UD デジタル 教科書体 NP-B" panose="02020700000000000000" pitchFamily="18" charset="-128"/>
              <a:ea typeface="UD デジタル 教科書体 NP-B" panose="02020700000000000000" pitchFamily="18" charset="-128"/>
            </a:rPr>
          </a:br>
          <a:r>
            <a:rPr kumimoji="1" lang="ja-JP" altLang="en-US" dirty="0">
              <a:latin typeface="UD デジタル 教科書体 NP-B" panose="02020700000000000000" pitchFamily="18" charset="-128"/>
              <a:ea typeface="UD デジタル 教科書体 NP-B" panose="02020700000000000000" pitchFamily="18" charset="-128"/>
            </a:rPr>
            <a:t>運用規則等</a:t>
          </a:r>
        </a:p>
      </dgm:t>
    </dgm:pt>
    <dgm:pt modelId="{7B387942-6006-424D-AE50-A79489D0B70A}" type="parTrans" cxnId="{19A913E7-221D-4C58-99EA-75062F6FAD5A}">
      <dgm:prSet/>
      <dgm:spPr/>
      <dgm:t>
        <a:bodyPr/>
        <a:lstStyle/>
        <a:p>
          <a:endParaRPr kumimoji="1" lang="ja-JP" altLang="en-US">
            <a:latin typeface="UD デジタル 教科書体 NP-B" panose="02020700000000000000" pitchFamily="18" charset="-128"/>
            <a:ea typeface="UD デジタル 教科書体 NP-B" panose="02020700000000000000" pitchFamily="18" charset="-128"/>
          </a:endParaRPr>
        </a:p>
      </dgm:t>
    </dgm:pt>
    <dgm:pt modelId="{38DE717B-0B0C-4AD8-946F-36506E4856AE}" type="sibTrans" cxnId="{19A913E7-221D-4C58-99EA-75062F6FAD5A}">
      <dgm:prSet/>
      <dgm:spPr/>
      <dgm:t>
        <a:bodyPr/>
        <a:lstStyle/>
        <a:p>
          <a:endParaRPr kumimoji="1" lang="ja-JP" altLang="en-US">
            <a:latin typeface="UD デジタル 教科書体 NP-B" panose="02020700000000000000" pitchFamily="18" charset="-128"/>
            <a:ea typeface="UD デジタル 教科書体 NP-B" panose="02020700000000000000" pitchFamily="18" charset="-128"/>
          </a:endParaRPr>
        </a:p>
      </dgm:t>
    </dgm:pt>
    <dgm:pt modelId="{103A96E3-EABD-4EB1-B416-34EEDD4BC332}" type="pres">
      <dgm:prSet presAssocID="{6B994C8E-5AD7-4925-8CD3-828B6AFD49E3}" presName="Name0" presStyleCnt="0">
        <dgm:presLayoutVars>
          <dgm:dir/>
          <dgm:animLvl val="lvl"/>
          <dgm:resizeHandles val="exact"/>
        </dgm:presLayoutVars>
      </dgm:prSet>
      <dgm:spPr/>
    </dgm:pt>
    <dgm:pt modelId="{C774DD0D-A4A5-4E26-8B66-DCFFA7868FFA}" type="pres">
      <dgm:prSet presAssocID="{F8EC2041-3489-46AB-A1AF-37EBC04D4EE2}" presName="Name8" presStyleCnt="0"/>
      <dgm:spPr/>
    </dgm:pt>
    <dgm:pt modelId="{DB010B0C-35FC-4C0E-8DF1-6EE9114CB9B7}" type="pres">
      <dgm:prSet presAssocID="{F8EC2041-3489-46AB-A1AF-37EBC04D4EE2}" presName="level" presStyleLbl="node1" presStyleIdx="0" presStyleCnt="3">
        <dgm:presLayoutVars>
          <dgm:chMax val="1"/>
          <dgm:bulletEnabled val="1"/>
        </dgm:presLayoutVars>
      </dgm:prSet>
      <dgm:spPr/>
    </dgm:pt>
    <dgm:pt modelId="{7D7F899F-526E-4BFE-8D75-99DF46942B53}" type="pres">
      <dgm:prSet presAssocID="{F8EC2041-3489-46AB-A1AF-37EBC04D4EE2}" presName="levelTx" presStyleLbl="revTx" presStyleIdx="0" presStyleCnt="0">
        <dgm:presLayoutVars>
          <dgm:chMax val="1"/>
          <dgm:bulletEnabled val="1"/>
        </dgm:presLayoutVars>
      </dgm:prSet>
      <dgm:spPr/>
    </dgm:pt>
    <dgm:pt modelId="{0678C368-6322-4017-A76D-A2B4B37FBF8F}" type="pres">
      <dgm:prSet presAssocID="{CDC192D7-34DA-4858-AB3C-BF25EF69D05B}" presName="Name8" presStyleCnt="0"/>
      <dgm:spPr/>
    </dgm:pt>
    <dgm:pt modelId="{C98F7529-BDCE-45E4-8684-B1012F9A2C62}" type="pres">
      <dgm:prSet presAssocID="{CDC192D7-34DA-4858-AB3C-BF25EF69D05B}" presName="level" presStyleLbl="node1" presStyleIdx="1" presStyleCnt="3">
        <dgm:presLayoutVars>
          <dgm:chMax val="1"/>
          <dgm:bulletEnabled val="1"/>
        </dgm:presLayoutVars>
      </dgm:prSet>
      <dgm:spPr/>
    </dgm:pt>
    <dgm:pt modelId="{31A3E1FD-02A7-42F6-B414-A1E18C18726F}" type="pres">
      <dgm:prSet presAssocID="{CDC192D7-34DA-4858-AB3C-BF25EF69D05B}" presName="levelTx" presStyleLbl="revTx" presStyleIdx="0" presStyleCnt="0">
        <dgm:presLayoutVars>
          <dgm:chMax val="1"/>
          <dgm:bulletEnabled val="1"/>
        </dgm:presLayoutVars>
      </dgm:prSet>
      <dgm:spPr/>
    </dgm:pt>
    <dgm:pt modelId="{5EA88F0A-4627-4229-B094-481C2FAAFC23}" type="pres">
      <dgm:prSet presAssocID="{CB9EBCC6-79DB-4790-B7EA-9A36E39B4887}" presName="Name8" presStyleCnt="0"/>
      <dgm:spPr/>
    </dgm:pt>
    <dgm:pt modelId="{709A797B-83F1-4838-8706-E4670F378C55}" type="pres">
      <dgm:prSet presAssocID="{CB9EBCC6-79DB-4790-B7EA-9A36E39B4887}" presName="level" presStyleLbl="node1" presStyleIdx="2" presStyleCnt="3">
        <dgm:presLayoutVars>
          <dgm:chMax val="1"/>
          <dgm:bulletEnabled val="1"/>
        </dgm:presLayoutVars>
      </dgm:prSet>
      <dgm:spPr/>
    </dgm:pt>
    <dgm:pt modelId="{5BD626A5-0F31-4023-9C39-DC7FDEC84963}" type="pres">
      <dgm:prSet presAssocID="{CB9EBCC6-79DB-4790-B7EA-9A36E39B4887}" presName="levelTx" presStyleLbl="revTx" presStyleIdx="0" presStyleCnt="0">
        <dgm:presLayoutVars>
          <dgm:chMax val="1"/>
          <dgm:bulletEnabled val="1"/>
        </dgm:presLayoutVars>
      </dgm:prSet>
      <dgm:spPr/>
    </dgm:pt>
  </dgm:ptLst>
  <dgm:cxnLst>
    <dgm:cxn modelId="{E9653410-1895-4F6C-85E6-9103B4CD278A}" type="presOf" srcId="{F8EC2041-3489-46AB-A1AF-37EBC04D4EE2}" destId="{DB010B0C-35FC-4C0E-8DF1-6EE9114CB9B7}" srcOrd="0" destOrd="0" presId="urn:microsoft.com/office/officeart/2005/8/layout/pyramid1"/>
    <dgm:cxn modelId="{065D1829-DE09-4E19-BF1F-1B9E08803DEB}" srcId="{6B994C8E-5AD7-4925-8CD3-828B6AFD49E3}" destId="{CDC192D7-34DA-4858-AB3C-BF25EF69D05B}" srcOrd="1" destOrd="0" parTransId="{76737BF8-98F7-47CA-B070-1F76ED825DCC}" sibTransId="{23210AFB-45C1-401A-A26F-515E1B78574A}"/>
    <dgm:cxn modelId="{5D636548-8327-4705-A6BA-4454C51CE5D1}" type="presOf" srcId="{F8EC2041-3489-46AB-A1AF-37EBC04D4EE2}" destId="{7D7F899F-526E-4BFE-8D75-99DF46942B53}" srcOrd="1" destOrd="0" presId="urn:microsoft.com/office/officeart/2005/8/layout/pyramid1"/>
    <dgm:cxn modelId="{8DA8A3AD-98B5-4443-9E0D-9107C84D2945}" type="presOf" srcId="{CDC192D7-34DA-4858-AB3C-BF25EF69D05B}" destId="{31A3E1FD-02A7-42F6-B414-A1E18C18726F}" srcOrd="1" destOrd="0" presId="urn:microsoft.com/office/officeart/2005/8/layout/pyramid1"/>
    <dgm:cxn modelId="{BE58BCAF-8E24-4058-80E0-8F27C2D2C788}" type="presOf" srcId="{CB9EBCC6-79DB-4790-B7EA-9A36E39B4887}" destId="{5BD626A5-0F31-4023-9C39-DC7FDEC84963}" srcOrd="1" destOrd="0" presId="urn:microsoft.com/office/officeart/2005/8/layout/pyramid1"/>
    <dgm:cxn modelId="{6BF1DEBD-DC66-4D9C-9281-6F84FA2952E6}" srcId="{6B994C8E-5AD7-4925-8CD3-828B6AFD49E3}" destId="{F8EC2041-3489-46AB-A1AF-37EBC04D4EE2}" srcOrd="0" destOrd="0" parTransId="{046FE903-CD51-471C-B8F7-1321F4FB0963}" sibTransId="{75CD83D1-4C28-4F2F-8468-F9D42FEF12C5}"/>
    <dgm:cxn modelId="{19A913E7-221D-4C58-99EA-75062F6FAD5A}" srcId="{6B994C8E-5AD7-4925-8CD3-828B6AFD49E3}" destId="{CB9EBCC6-79DB-4790-B7EA-9A36E39B4887}" srcOrd="2" destOrd="0" parTransId="{7B387942-6006-424D-AE50-A79489D0B70A}" sibTransId="{38DE717B-0B0C-4AD8-946F-36506E4856AE}"/>
    <dgm:cxn modelId="{AADDA2EB-4D5C-41EB-9C7F-00B43469C3EF}" type="presOf" srcId="{CB9EBCC6-79DB-4790-B7EA-9A36E39B4887}" destId="{709A797B-83F1-4838-8706-E4670F378C55}" srcOrd="0" destOrd="0" presId="urn:microsoft.com/office/officeart/2005/8/layout/pyramid1"/>
    <dgm:cxn modelId="{1B31D4ED-2237-488C-B3CA-A7CA4A8499EE}" type="presOf" srcId="{6B994C8E-5AD7-4925-8CD3-828B6AFD49E3}" destId="{103A96E3-EABD-4EB1-B416-34EEDD4BC332}" srcOrd="0" destOrd="0" presId="urn:microsoft.com/office/officeart/2005/8/layout/pyramid1"/>
    <dgm:cxn modelId="{FF0385FD-0684-4FCE-95CD-D6499B8F3381}" type="presOf" srcId="{CDC192D7-34DA-4858-AB3C-BF25EF69D05B}" destId="{C98F7529-BDCE-45E4-8684-B1012F9A2C62}" srcOrd="0" destOrd="0" presId="urn:microsoft.com/office/officeart/2005/8/layout/pyramid1"/>
    <dgm:cxn modelId="{0E96D1D7-7441-4E79-B01A-F679F183A982}" type="presParOf" srcId="{103A96E3-EABD-4EB1-B416-34EEDD4BC332}" destId="{C774DD0D-A4A5-4E26-8B66-DCFFA7868FFA}" srcOrd="0" destOrd="0" presId="urn:microsoft.com/office/officeart/2005/8/layout/pyramid1"/>
    <dgm:cxn modelId="{1F583D58-CB0B-4A39-8475-30D5A06E7BCD}" type="presParOf" srcId="{C774DD0D-A4A5-4E26-8B66-DCFFA7868FFA}" destId="{DB010B0C-35FC-4C0E-8DF1-6EE9114CB9B7}" srcOrd="0" destOrd="0" presId="urn:microsoft.com/office/officeart/2005/8/layout/pyramid1"/>
    <dgm:cxn modelId="{1CDEC2CC-F22E-4570-9319-5A5A56E79E51}" type="presParOf" srcId="{C774DD0D-A4A5-4E26-8B66-DCFFA7868FFA}" destId="{7D7F899F-526E-4BFE-8D75-99DF46942B53}" srcOrd="1" destOrd="0" presId="urn:microsoft.com/office/officeart/2005/8/layout/pyramid1"/>
    <dgm:cxn modelId="{69388556-AD78-43F2-A89A-B56167FD88B0}" type="presParOf" srcId="{103A96E3-EABD-4EB1-B416-34EEDD4BC332}" destId="{0678C368-6322-4017-A76D-A2B4B37FBF8F}" srcOrd="1" destOrd="0" presId="urn:microsoft.com/office/officeart/2005/8/layout/pyramid1"/>
    <dgm:cxn modelId="{17D92370-4A6F-441A-AAC0-82E68F09D37E}" type="presParOf" srcId="{0678C368-6322-4017-A76D-A2B4B37FBF8F}" destId="{C98F7529-BDCE-45E4-8684-B1012F9A2C62}" srcOrd="0" destOrd="0" presId="urn:microsoft.com/office/officeart/2005/8/layout/pyramid1"/>
    <dgm:cxn modelId="{5526CD91-BB4C-4642-A0A9-81A4EFE2CADC}" type="presParOf" srcId="{0678C368-6322-4017-A76D-A2B4B37FBF8F}" destId="{31A3E1FD-02A7-42F6-B414-A1E18C18726F}" srcOrd="1" destOrd="0" presId="urn:microsoft.com/office/officeart/2005/8/layout/pyramid1"/>
    <dgm:cxn modelId="{80A81786-546B-47BA-9012-97CBC2AEC592}" type="presParOf" srcId="{103A96E3-EABD-4EB1-B416-34EEDD4BC332}" destId="{5EA88F0A-4627-4229-B094-481C2FAAFC23}" srcOrd="2" destOrd="0" presId="urn:microsoft.com/office/officeart/2005/8/layout/pyramid1"/>
    <dgm:cxn modelId="{54F39801-E3BA-4D80-AA5C-5BFC1D163279}" type="presParOf" srcId="{5EA88F0A-4627-4229-B094-481C2FAAFC23}" destId="{709A797B-83F1-4838-8706-E4670F378C55}" srcOrd="0" destOrd="0" presId="urn:microsoft.com/office/officeart/2005/8/layout/pyramid1"/>
    <dgm:cxn modelId="{2AB8DA66-5714-4CF0-BFF2-36693CB4129A}" type="presParOf" srcId="{5EA88F0A-4627-4229-B094-481C2FAAFC23}" destId="{5BD626A5-0F31-4023-9C39-DC7FDEC84963}"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00DEA5-071A-490D-A116-5FA26D0F19D8}">
      <dsp:nvSpPr>
        <dsp:cNvPr id="0" name=""/>
        <dsp:cNvSpPr/>
      </dsp:nvSpPr>
      <dsp:spPr>
        <a:xfrm>
          <a:off x="1523186" y="653205"/>
          <a:ext cx="94674" cy="486981"/>
        </a:xfrm>
        <a:custGeom>
          <a:avLst/>
          <a:gdLst/>
          <a:ahLst/>
          <a:cxnLst/>
          <a:rect l="0" t="0" r="0" b="0"/>
          <a:pathLst>
            <a:path>
              <a:moveTo>
                <a:pt x="94674" y="0"/>
              </a:moveTo>
              <a:lnTo>
                <a:pt x="94674" y="486981"/>
              </a:lnTo>
              <a:lnTo>
                <a:pt x="0" y="486981"/>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2355E92-CC99-47B7-B83E-7C1074644C57}">
      <dsp:nvSpPr>
        <dsp:cNvPr id="0" name=""/>
        <dsp:cNvSpPr/>
      </dsp:nvSpPr>
      <dsp:spPr>
        <a:xfrm>
          <a:off x="1617861" y="653205"/>
          <a:ext cx="1144648" cy="870311"/>
        </a:xfrm>
        <a:custGeom>
          <a:avLst/>
          <a:gdLst/>
          <a:ahLst/>
          <a:cxnLst/>
          <a:rect l="0" t="0" r="0" b="0"/>
          <a:pathLst>
            <a:path>
              <a:moveTo>
                <a:pt x="0" y="0"/>
              </a:moveTo>
              <a:lnTo>
                <a:pt x="0" y="770982"/>
              </a:lnTo>
              <a:lnTo>
                <a:pt x="1144648" y="770982"/>
              </a:lnTo>
              <a:lnTo>
                <a:pt x="1144648" y="870311"/>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D5951EC-87EB-4372-B4FE-D259A8C48001}">
      <dsp:nvSpPr>
        <dsp:cNvPr id="0" name=""/>
        <dsp:cNvSpPr/>
      </dsp:nvSpPr>
      <dsp:spPr>
        <a:xfrm>
          <a:off x="1572141" y="653205"/>
          <a:ext cx="91440" cy="870311"/>
        </a:xfrm>
        <a:custGeom>
          <a:avLst/>
          <a:gdLst/>
          <a:ahLst/>
          <a:cxnLst/>
          <a:rect l="0" t="0" r="0" b="0"/>
          <a:pathLst>
            <a:path>
              <a:moveTo>
                <a:pt x="45720" y="0"/>
              </a:moveTo>
              <a:lnTo>
                <a:pt x="45720" y="870311"/>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6214C0-3E82-4451-A2ED-DFD72F231917}">
      <dsp:nvSpPr>
        <dsp:cNvPr id="0" name=""/>
        <dsp:cNvSpPr/>
      </dsp:nvSpPr>
      <dsp:spPr>
        <a:xfrm>
          <a:off x="473212" y="653205"/>
          <a:ext cx="1144648" cy="870311"/>
        </a:xfrm>
        <a:custGeom>
          <a:avLst/>
          <a:gdLst/>
          <a:ahLst/>
          <a:cxnLst/>
          <a:rect l="0" t="0" r="0" b="0"/>
          <a:pathLst>
            <a:path>
              <a:moveTo>
                <a:pt x="1144648" y="0"/>
              </a:moveTo>
              <a:lnTo>
                <a:pt x="1144648" y="770982"/>
              </a:lnTo>
              <a:lnTo>
                <a:pt x="0" y="770982"/>
              </a:lnTo>
              <a:lnTo>
                <a:pt x="0" y="870311"/>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B76BD5D-7056-4206-83A9-F4982A0986EC}">
      <dsp:nvSpPr>
        <dsp:cNvPr id="0" name=""/>
        <dsp:cNvSpPr/>
      </dsp:nvSpPr>
      <dsp:spPr>
        <a:xfrm>
          <a:off x="1144866" y="180210"/>
          <a:ext cx="945990" cy="472995"/>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kumimoji="1" lang="ja-JP" altLang="en-US" sz="2900" kern="1200" dirty="0"/>
            <a:t>　</a:t>
          </a:r>
        </a:p>
      </dsp:txBody>
      <dsp:txXfrm>
        <a:off x="1144866" y="180210"/>
        <a:ext cx="945990" cy="472995"/>
      </dsp:txXfrm>
    </dsp:sp>
    <dsp:sp modelId="{F1A45577-1443-48EF-B8A3-285705DCAD15}">
      <dsp:nvSpPr>
        <dsp:cNvPr id="0" name=""/>
        <dsp:cNvSpPr/>
      </dsp:nvSpPr>
      <dsp:spPr>
        <a:xfrm>
          <a:off x="217" y="1523517"/>
          <a:ext cx="945990" cy="472995"/>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kumimoji="1" lang="ja-JP" altLang="en-US" sz="2900" kern="1200" dirty="0"/>
            <a:t>　</a:t>
          </a:r>
        </a:p>
      </dsp:txBody>
      <dsp:txXfrm>
        <a:off x="217" y="1523517"/>
        <a:ext cx="945990" cy="472995"/>
      </dsp:txXfrm>
    </dsp:sp>
    <dsp:sp modelId="{3076BA80-4E86-4E60-AC02-533ACF27F777}">
      <dsp:nvSpPr>
        <dsp:cNvPr id="0" name=""/>
        <dsp:cNvSpPr/>
      </dsp:nvSpPr>
      <dsp:spPr>
        <a:xfrm>
          <a:off x="1144866" y="1523517"/>
          <a:ext cx="945990" cy="472995"/>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kumimoji="1" lang="ja-JP" altLang="en-US" sz="2900" kern="1200" dirty="0"/>
            <a:t>　</a:t>
          </a:r>
        </a:p>
      </dsp:txBody>
      <dsp:txXfrm>
        <a:off x="1144866" y="1523517"/>
        <a:ext cx="945990" cy="472995"/>
      </dsp:txXfrm>
    </dsp:sp>
    <dsp:sp modelId="{C1AD5462-C532-4817-A170-EAA62D77298F}">
      <dsp:nvSpPr>
        <dsp:cNvPr id="0" name=""/>
        <dsp:cNvSpPr/>
      </dsp:nvSpPr>
      <dsp:spPr>
        <a:xfrm>
          <a:off x="2289514" y="1523517"/>
          <a:ext cx="945990" cy="472995"/>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kumimoji="1" lang="ja-JP" altLang="en-US" sz="2900" kern="1200" dirty="0"/>
            <a:t>　</a:t>
          </a:r>
        </a:p>
      </dsp:txBody>
      <dsp:txXfrm>
        <a:off x="2289514" y="1523517"/>
        <a:ext cx="945990" cy="472995"/>
      </dsp:txXfrm>
    </dsp:sp>
    <dsp:sp modelId="{CEDAB296-8EA8-4FAD-9528-76B618C14D58}">
      <dsp:nvSpPr>
        <dsp:cNvPr id="0" name=""/>
        <dsp:cNvSpPr/>
      </dsp:nvSpPr>
      <dsp:spPr>
        <a:xfrm>
          <a:off x="577195" y="903689"/>
          <a:ext cx="945990" cy="472995"/>
        </a:xfrm>
        <a:prstGeom prst="rect">
          <a:avLst/>
        </a:prstGeom>
        <a:solidFill>
          <a:schemeClr val="accent6">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kumimoji="1" lang="ja-JP" altLang="en-US" sz="2900" kern="1200" dirty="0"/>
            <a:t>　</a:t>
          </a:r>
        </a:p>
      </dsp:txBody>
      <dsp:txXfrm>
        <a:off x="577195" y="903689"/>
        <a:ext cx="945990" cy="47299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074019-E3B9-4433-BC12-99B558969FAB}">
      <dsp:nvSpPr>
        <dsp:cNvPr id="0" name=""/>
        <dsp:cNvSpPr/>
      </dsp:nvSpPr>
      <dsp:spPr>
        <a:xfrm>
          <a:off x="1585787" y="730510"/>
          <a:ext cx="555189" cy="555189"/>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t>　</a:t>
          </a:r>
        </a:p>
      </dsp:txBody>
      <dsp:txXfrm>
        <a:off x="1667093" y="811816"/>
        <a:ext cx="392577" cy="392577"/>
      </dsp:txXfrm>
    </dsp:sp>
    <dsp:sp modelId="{119563A5-DB16-48EA-A434-25B890889905}">
      <dsp:nvSpPr>
        <dsp:cNvPr id="0" name=""/>
        <dsp:cNvSpPr/>
      </dsp:nvSpPr>
      <dsp:spPr>
        <a:xfrm rot="16200000">
          <a:off x="1779439" y="633159"/>
          <a:ext cx="167885" cy="26815"/>
        </a:xfrm>
        <a:custGeom>
          <a:avLst/>
          <a:gdLst/>
          <a:ahLst/>
          <a:cxnLst/>
          <a:rect l="0" t="0" r="0" b="0"/>
          <a:pathLst>
            <a:path>
              <a:moveTo>
                <a:pt x="0" y="13407"/>
              </a:moveTo>
              <a:lnTo>
                <a:pt x="167885" y="13407"/>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859185" y="642370"/>
        <a:ext cx="8394" cy="8394"/>
      </dsp:txXfrm>
    </dsp:sp>
    <dsp:sp modelId="{6B95523F-0C98-4FA2-99D0-8F08EB4BE528}">
      <dsp:nvSpPr>
        <dsp:cNvPr id="0" name=""/>
        <dsp:cNvSpPr/>
      </dsp:nvSpPr>
      <dsp:spPr>
        <a:xfrm>
          <a:off x="1585787" y="7435"/>
          <a:ext cx="555189" cy="555189"/>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t>　</a:t>
          </a:r>
        </a:p>
      </dsp:txBody>
      <dsp:txXfrm>
        <a:off x="1667093" y="88741"/>
        <a:ext cx="392577" cy="392577"/>
      </dsp:txXfrm>
    </dsp:sp>
    <dsp:sp modelId="{9D33113D-3875-4489-B4CA-52438BC64983}">
      <dsp:nvSpPr>
        <dsp:cNvPr id="0" name=""/>
        <dsp:cNvSpPr/>
      </dsp:nvSpPr>
      <dsp:spPr>
        <a:xfrm rot="20520000">
          <a:off x="2123282" y="882976"/>
          <a:ext cx="167885" cy="26815"/>
        </a:xfrm>
        <a:custGeom>
          <a:avLst/>
          <a:gdLst/>
          <a:ahLst/>
          <a:cxnLst/>
          <a:rect l="0" t="0" r="0" b="0"/>
          <a:pathLst>
            <a:path>
              <a:moveTo>
                <a:pt x="0" y="13407"/>
              </a:moveTo>
              <a:lnTo>
                <a:pt x="167885" y="13407"/>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2203027" y="892186"/>
        <a:ext cx="8394" cy="8394"/>
      </dsp:txXfrm>
    </dsp:sp>
    <dsp:sp modelId="{3F154E86-AEBA-40CD-ACC8-BFBCB08ACC26}">
      <dsp:nvSpPr>
        <dsp:cNvPr id="0" name=""/>
        <dsp:cNvSpPr/>
      </dsp:nvSpPr>
      <dsp:spPr>
        <a:xfrm>
          <a:off x="2273472" y="507068"/>
          <a:ext cx="555189" cy="555189"/>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t>　</a:t>
          </a:r>
        </a:p>
      </dsp:txBody>
      <dsp:txXfrm>
        <a:off x="2354778" y="588374"/>
        <a:ext cx="392577" cy="392577"/>
      </dsp:txXfrm>
    </dsp:sp>
    <dsp:sp modelId="{1940D5D0-C7EC-42F4-AD1A-5C1563CA4DFA}">
      <dsp:nvSpPr>
        <dsp:cNvPr id="0" name=""/>
        <dsp:cNvSpPr/>
      </dsp:nvSpPr>
      <dsp:spPr>
        <a:xfrm rot="3240000">
          <a:off x="1991945" y="1287187"/>
          <a:ext cx="167885" cy="26815"/>
        </a:xfrm>
        <a:custGeom>
          <a:avLst/>
          <a:gdLst/>
          <a:ahLst/>
          <a:cxnLst/>
          <a:rect l="0" t="0" r="0" b="0"/>
          <a:pathLst>
            <a:path>
              <a:moveTo>
                <a:pt x="0" y="13407"/>
              </a:moveTo>
              <a:lnTo>
                <a:pt x="167885" y="13407"/>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2071691" y="1296397"/>
        <a:ext cx="8394" cy="8394"/>
      </dsp:txXfrm>
    </dsp:sp>
    <dsp:sp modelId="{4DD33CFF-161C-4E34-B08B-B722A7F59E22}">
      <dsp:nvSpPr>
        <dsp:cNvPr id="0" name=""/>
        <dsp:cNvSpPr/>
      </dsp:nvSpPr>
      <dsp:spPr>
        <a:xfrm>
          <a:off x="2010800" y="1315490"/>
          <a:ext cx="555189" cy="555189"/>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t>　</a:t>
          </a:r>
        </a:p>
      </dsp:txBody>
      <dsp:txXfrm>
        <a:off x="2092106" y="1396796"/>
        <a:ext cx="392577" cy="392577"/>
      </dsp:txXfrm>
    </dsp:sp>
    <dsp:sp modelId="{783E2C9C-779E-4F2A-8B36-30BA2CF219FE}">
      <dsp:nvSpPr>
        <dsp:cNvPr id="0" name=""/>
        <dsp:cNvSpPr/>
      </dsp:nvSpPr>
      <dsp:spPr>
        <a:xfrm rot="7560000">
          <a:off x="1566933" y="1287187"/>
          <a:ext cx="167885" cy="26815"/>
        </a:xfrm>
        <a:custGeom>
          <a:avLst/>
          <a:gdLst/>
          <a:ahLst/>
          <a:cxnLst/>
          <a:rect l="0" t="0" r="0" b="0"/>
          <a:pathLst>
            <a:path>
              <a:moveTo>
                <a:pt x="0" y="13407"/>
              </a:moveTo>
              <a:lnTo>
                <a:pt x="167885" y="13407"/>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1646679" y="1296397"/>
        <a:ext cx="8394" cy="8394"/>
      </dsp:txXfrm>
    </dsp:sp>
    <dsp:sp modelId="{145E23B0-DC27-4153-84D3-C6797D400C94}">
      <dsp:nvSpPr>
        <dsp:cNvPr id="0" name=""/>
        <dsp:cNvSpPr/>
      </dsp:nvSpPr>
      <dsp:spPr>
        <a:xfrm>
          <a:off x="1160775" y="1315490"/>
          <a:ext cx="555189" cy="555189"/>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endParaRPr kumimoji="1" lang="ja-JP" altLang="en-US" sz="2400" kern="1200"/>
        </a:p>
      </dsp:txBody>
      <dsp:txXfrm>
        <a:off x="1242081" y="1396796"/>
        <a:ext cx="392577" cy="392577"/>
      </dsp:txXfrm>
    </dsp:sp>
    <dsp:sp modelId="{7CF8BA63-09D2-499A-B300-7310FFF194D6}">
      <dsp:nvSpPr>
        <dsp:cNvPr id="0" name=""/>
        <dsp:cNvSpPr/>
      </dsp:nvSpPr>
      <dsp:spPr>
        <a:xfrm rot="11880000">
          <a:off x="1435597" y="882976"/>
          <a:ext cx="167885" cy="26815"/>
        </a:xfrm>
        <a:custGeom>
          <a:avLst/>
          <a:gdLst/>
          <a:ahLst/>
          <a:cxnLst/>
          <a:rect l="0" t="0" r="0" b="0"/>
          <a:pathLst>
            <a:path>
              <a:moveTo>
                <a:pt x="0" y="13407"/>
              </a:moveTo>
              <a:lnTo>
                <a:pt x="167885" y="13407"/>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1515342" y="892186"/>
        <a:ext cx="8394" cy="8394"/>
      </dsp:txXfrm>
    </dsp:sp>
    <dsp:sp modelId="{C3F58894-6263-4FBC-A93A-78239EC9E4A1}">
      <dsp:nvSpPr>
        <dsp:cNvPr id="0" name=""/>
        <dsp:cNvSpPr/>
      </dsp:nvSpPr>
      <dsp:spPr>
        <a:xfrm>
          <a:off x="898102" y="507068"/>
          <a:ext cx="555189" cy="555189"/>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t>　</a:t>
          </a:r>
        </a:p>
      </dsp:txBody>
      <dsp:txXfrm>
        <a:off x="979408" y="588374"/>
        <a:ext cx="392577" cy="39257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00DEA5-071A-490D-A116-5FA26D0F19D8}">
      <dsp:nvSpPr>
        <dsp:cNvPr id="0" name=""/>
        <dsp:cNvSpPr/>
      </dsp:nvSpPr>
      <dsp:spPr>
        <a:xfrm>
          <a:off x="919109" y="482427"/>
          <a:ext cx="91440" cy="308468"/>
        </a:xfrm>
        <a:custGeom>
          <a:avLst/>
          <a:gdLst/>
          <a:ahLst/>
          <a:cxnLst/>
          <a:rect l="0" t="0" r="0" b="0"/>
          <a:pathLst>
            <a:path>
              <a:moveTo>
                <a:pt x="94674" y="0"/>
              </a:moveTo>
              <a:lnTo>
                <a:pt x="94674" y="486981"/>
              </a:lnTo>
              <a:lnTo>
                <a:pt x="0" y="486981"/>
              </a:lnTo>
            </a:path>
          </a:pathLst>
        </a:custGeom>
        <a:noFill/>
        <a:ln w="12700" cap="flat" cmpd="sng" algn="ctr">
          <a:solidFill>
            <a:srgbClr val="2D2D8A">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12355E92-CC99-47B7-B83E-7C1074644C57}">
      <dsp:nvSpPr>
        <dsp:cNvPr id="0" name=""/>
        <dsp:cNvSpPr/>
      </dsp:nvSpPr>
      <dsp:spPr>
        <a:xfrm>
          <a:off x="1024799" y="482427"/>
          <a:ext cx="725052" cy="551279"/>
        </a:xfrm>
        <a:custGeom>
          <a:avLst/>
          <a:gdLst/>
          <a:ahLst/>
          <a:cxnLst/>
          <a:rect l="0" t="0" r="0" b="0"/>
          <a:pathLst>
            <a:path>
              <a:moveTo>
                <a:pt x="0" y="0"/>
              </a:moveTo>
              <a:lnTo>
                <a:pt x="0" y="770982"/>
              </a:lnTo>
              <a:lnTo>
                <a:pt x="1144648" y="770982"/>
              </a:lnTo>
              <a:lnTo>
                <a:pt x="1144648" y="870311"/>
              </a:lnTo>
            </a:path>
          </a:pathLst>
        </a:custGeom>
        <a:noFill/>
        <a:ln w="12700" cap="flat" cmpd="sng" algn="ctr">
          <a:solidFill>
            <a:srgbClr val="2D2D8A">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3D5951EC-87EB-4372-B4FE-D259A8C48001}">
      <dsp:nvSpPr>
        <dsp:cNvPr id="0" name=""/>
        <dsp:cNvSpPr/>
      </dsp:nvSpPr>
      <dsp:spPr>
        <a:xfrm>
          <a:off x="979079" y="482427"/>
          <a:ext cx="91440" cy="551279"/>
        </a:xfrm>
        <a:custGeom>
          <a:avLst/>
          <a:gdLst/>
          <a:ahLst/>
          <a:cxnLst/>
          <a:rect l="0" t="0" r="0" b="0"/>
          <a:pathLst>
            <a:path>
              <a:moveTo>
                <a:pt x="45720" y="0"/>
              </a:moveTo>
              <a:lnTo>
                <a:pt x="45720" y="870311"/>
              </a:lnTo>
            </a:path>
          </a:pathLst>
        </a:custGeom>
        <a:noFill/>
        <a:ln w="12700" cap="flat" cmpd="sng" algn="ctr">
          <a:solidFill>
            <a:srgbClr val="2D2D8A">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A46214C0-3E82-4451-A2ED-DFD72F231917}">
      <dsp:nvSpPr>
        <dsp:cNvPr id="0" name=""/>
        <dsp:cNvSpPr/>
      </dsp:nvSpPr>
      <dsp:spPr>
        <a:xfrm>
          <a:off x="299746" y="482427"/>
          <a:ext cx="725052" cy="551279"/>
        </a:xfrm>
        <a:custGeom>
          <a:avLst/>
          <a:gdLst/>
          <a:ahLst/>
          <a:cxnLst/>
          <a:rect l="0" t="0" r="0" b="0"/>
          <a:pathLst>
            <a:path>
              <a:moveTo>
                <a:pt x="1144648" y="0"/>
              </a:moveTo>
              <a:lnTo>
                <a:pt x="1144648" y="770982"/>
              </a:lnTo>
              <a:lnTo>
                <a:pt x="0" y="770982"/>
              </a:lnTo>
              <a:lnTo>
                <a:pt x="0" y="870311"/>
              </a:lnTo>
            </a:path>
          </a:pathLst>
        </a:custGeom>
        <a:noFill/>
        <a:ln w="12700" cap="flat" cmpd="sng" algn="ctr">
          <a:solidFill>
            <a:srgbClr val="2D2D8A">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6B76BD5D-7056-4206-83A9-F4982A0986EC}">
      <dsp:nvSpPr>
        <dsp:cNvPr id="0" name=""/>
        <dsp:cNvSpPr/>
      </dsp:nvSpPr>
      <dsp:spPr>
        <a:xfrm>
          <a:off x="725190" y="182818"/>
          <a:ext cx="599217" cy="299608"/>
        </a:xfrm>
        <a:prstGeom prst="rect">
          <a:avLst/>
        </a:prstGeom>
        <a:solidFill>
          <a:srgbClr val="000000">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solidFill>
                <a:srgbClr val="FFFFFF"/>
              </a:solidFill>
              <a:latin typeface="Arial"/>
              <a:ea typeface="ＭＳ Ｐゴシック"/>
              <a:cs typeface="+mn-cs"/>
            </a:rPr>
            <a:t>　</a:t>
          </a:r>
        </a:p>
      </dsp:txBody>
      <dsp:txXfrm>
        <a:off x="725190" y="182818"/>
        <a:ext cx="599217" cy="299608"/>
      </dsp:txXfrm>
    </dsp:sp>
    <dsp:sp modelId="{F1A45577-1443-48EF-B8A3-285705DCAD15}">
      <dsp:nvSpPr>
        <dsp:cNvPr id="0" name=""/>
        <dsp:cNvSpPr/>
      </dsp:nvSpPr>
      <dsp:spPr>
        <a:xfrm>
          <a:off x="137" y="1033707"/>
          <a:ext cx="599217" cy="299608"/>
        </a:xfrm>
        <a:prstGeom prst="rect">
          <a:avLst/>
        </a:prstGeom>
        <a:solidFill>
          <a:srgbClr val="2D2D8A">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solidFill>
                <a:srgbClr val="FFFFFF"/>
              </a:solidFill>
              <a:latin typeface="Arial"/>
              <a:ea typeface="ＭＳ Ｐゴシック"/>
              <a:cs typeface="+mn-cs"/>
            </a:rPr>
            <a:t>　</a:t>
          </a:r>
        </a:p>
      </dsp:txBody>
      <dsp:txXfrm>
        <a:off x="137" y="1033707"/>
        <a:ext cx="599217" cy="299608"/>
      </dsp:txXfrm>
    </dsp:sp>
    <dsp:sp modelId="{3076BA80-4E86-4E60-AC02-533ACF27F777}">
      <dsp:nvSpPr>
        <dsp:cNvPr id="0" name=""/>
        <dsp:cNvSpPr/>
      </dsp:nvSpPr>
      <dsp:spPr>
        <a:xfrm>
          <a:off x="725190" y="1033707"/>
          <a:ext cx="599217" cy="299608"/>
        </a:xfrm>
        <a:prstGeom prst="rect">
          <a:avLst/>
        </a:prstGeom>
        <a:solidFill>
          <a:srgbClr val="2D2D8A">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solidFill>
                <a:srgbClr val="FFFFFF"/>
              </a:solidFill>
              <a:latin typeface="Arial"/>
              <a:ea typeface="ＭＳ Ｐゴシック"/>
              <a:cs typeface="+mn-cs"/>
            </a:rPr>
            <a:t>　</a:t>
          </a:r>
        </a:p>
      </dsp:txBody>
      <dsp:txXfrm>
        <a:off x="725190" y="1033707"/>
        <a:ext cx="599217" cy="299608"/>
      </dsp:txXfrm>
    </dsp:sp>
    <dsp:sp modelId="{C1AD5462-C532-4817-A170-EAA62D77298F}">
      <dsp:nvSpPr>
        <dsp:cNvPr id="0" name=""/>
        <dsp:cNvSpPr/>
      </dsp:nvSpPr>
      <dsp:spPr>
        <a:xfrm>
          <a:off x="1450243" y="1033707"/>
          <a:ext cx="599217" cy="299608"/>
        </a:xfrm>
        <a:prstGeom prst="rect">
          <a:avLst/>
        </a:prstGeom>
        <a:solidFill>
          <a:srgbClr val="2D2D8A">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solidFill>
                <a:srgbClr val="FFFFFF"/>
              </a:solidFill>
              <a:latin typeface="Arial"/>
              <a:ea typeface="ＭＳ Ｐゴシック"/>
              <a:cs typeface="+mn-cs"/>
            </a:rPr>
            <a:t>　</a:t>
          </a:r>
        </a:p>
      </dsp:txBody>
      <dsp:txXfrm>
        <a:off x="1450243" y="1033707"/>
        <a:ext cx="599217" cy="299608"/>
      </dsp:txXfrm>
    </dsp:sp>
    <dsp:sp modelId="{CEDAB296-8EA8-4FAD-9528-76B618C14D58}">
      <dsp:nvSpPr>
        <dsp:cNvPr id="0" name=""/>
        <dsp:cNvSpPr/>
      </dsp:nvSpPr>
      <dsp:spPr>
        <a:xfrm>
          <a:off x="365612" y="641091"/>
          <a:ext cx="599217" cy="299608"/>
        </a:xfrm>
        <a:prstGeom prst="rect">
          <a:avLst/>
        </a:prstGeom>
        <a:solidFill>
          <a:srgbClr val="2D2D8A">
            <a:hueOff val="0"/>
            <a:satOff val="0"/>
            <a:lumOff val="0"/>
            <a:alphaOff val="0"/>
          </a:srgbClr>
        </a:solidFill>
        <a:ln w="12700" cap="flat" cmpd="sng" algn="ctr">
          <a:solidFill>
            <a:srgbClr val="FFFFFF">
              <a:shade val="8000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solidFill>
                <a:srgbClr val="FFFFFF"/>
              </a:solidFill>
              <a:latin typeface="Arial"/>
              <a:ea typeface="ＭＳ Ｐゴシック"/>
              <a:cs typeface="+mn-cs"/>
            </a:rPr>
            <a:t>　</a:t>
          </a:r>
        </a:p>
      </dsp:txBody>
      <dsp:txXfrm>
        <a:off x="365612" y="641091"/>
        <a:ext cx="599217" cy="29960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074019-E3B9-4433-BC12-99B558969FAB}">
      <dsp:nvSpPr>
        <dsp:cNvPr id="0" name=""/>
        <dsp:cNvSpPr/>
      </dsp:nvSpPr>
      <dsp:spPr>
        <a:xfrm>
          <a:off x="883921" y="453592"/>
          <a:ext cx="348195" cy="348195"/>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kumimoji="1" lang="ja-JP" altLang="en-US" sz="1500" kern="1200" dirty="0">
              <a:solidFill>
                <a:srgbClr val="FFFFFF"/>
              </a:solidFill>
              <a:latin typeface="Arial"/>
              <a:ea typeface="ＭＳ Ｐゴシック"/>
              <a:cs typeface="+mn-cs"/>
            </a:rPr>
            <a:t>　</a:t>
          </a:r>
        </a:p>
      </dsp:txBody>
      <dsp:txXfrm>
        <a:off x="934913" y="504584"/>
        <a:ext cx="246211" cy="246211"/>
      </dsp:txXfrm>
    </dsp:sp>
    <dsp:sp modelId="{119563A5-DB16-48EA-A434-25B890889905}">
      <dsp:nvSpPr>
        <dsp:cNvPr id="0" name=""/>
        <dsp:cNvSpPr/>
      </dsp:nvSpPr>
      <dsp:spPr>
        <a:xfrm rot="16200000">
          <a:off x="1005655" y="386419"/>
          <a:ext cx="104727" cy="29619"/>
        </a:xfrm>
        <a:custGeom>
          <a:avLst/>
          <a:gdLst/>
          <a:ahLst/>
          <a:cxnLst/>
          <a:rect l="0" t="0" r="0" b="0"/>
          <a:pathLst>
            <a:path>
              <a:moveTo>
                <a:pt x="0" y="13407"/>
              </a:moveTo>
              <a:lnTo>
                <a:pt x="167885" y="13407"/>
              </a:lnTo>
            </a:path>
          </a:pathLst>
        </a:custGeom>
        <a:noFill/>
        <a:ln w="12700" cap="flat" cmpd="sng" algn="ctr">
          <a:solidFill>
            <a:srgbClr val="333399">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rgbClr val="000000">
                <a:hueOff val="0"/>
                <a:satOff val="0"/>
                <a:lumOff val="0"/>
                <a:alphaOff val="0"/>
              </a:srgbClr>
            </a:solidFill>
            <a:latin typeface="Arial"/>
            <a:ea typeface="ＭＳ Ｐゴシック"/>
            <a:cs typeface="+mn-cs"/>
          </a:endParaRPr>
        </a:p>
      </dsp:txBody>
      <dsp:txXfrm>
        <a:off x="1055400" y="403847"/>
        <a:ext cx="0" cy="0"/>
      </dsp:txXfrm>
    </dsp:sp>
    <dsp:sp modelId="{6B95523F-0C98-4FA2-99D0-8F08EB4BE528}">
      <dsp:nvSpPr>
        <dsp:cNvPr id="0" name=""/>
        <dsp:cNvSpPr/>
      </dsp:nvSpPr>
      <dsp:spPr>
        <a:xfrm>
          <a:off x="883921" y="669"/>
          <a:ext cx="348195" cy="348195"/>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kumimoji="1" lang="ja-JP" altLang="en-US" sz="1500" kern="1200" dirty="0">
              <a:solidFill>
                <a:srgbClr val="FFFFFF"/>
              </a:solidFill>
              <a:latin typeface="Arial"/>
              <a:ea typeface="ＭＳ Ｐゴシック"/>
              <a:cs typeface="+mn-cs"/>
            </a:rPr>
            <a:t>　</a:t>
          </a:r>
        </a:p>
      </dsp:txBody>
      <dsp:txXfrm>
        <a:off x="934913" y="51661"/>
        <a:ext cx="246211" cy="246211"/>
      </dsp:txXfrm>
    </dsp:sp>
    <dsp:sp modelId="{9D33113D-3875-4489-B4CA-52438BC64983}">
      <dsp:nvSpPr>
        <dsp:cNvPr id="0" name=""/>
        <dsp:cNvSpPr/>
      </dsp:nvSpPr>
      <dsp:spPr>
        <a:xfrm rot="20520000">
          <a:off x="1221033" y="542900"/>
          <a:ext cx="104727" cy="29619"/>
        </a:xfrm>
        <a:custGeom>
          <a:avLst/>
          <a:gdLst/>
          <a:ahLst/>
          <a:cxnLst/>
          <a:rect l="0" t="0" r="0" b="0"/>
          <a:pathLst>
            <a:path>
              <a:moveTo>
                <a:pt x="0" y="13407"/>
              </a:moveTo>
              <a:lnTo>
                <a:pt x="167885" y="13407"/>
              </a:lnTo>
            </a:path>
          </a:pathLst>
        </a:custGeom>
        <a:noFill/>
        <a:ln w="12700" cap="flat" cmpd="sng" algn="ctr">
          <a:solidFill>
            <a:srgbClr val="333399">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rgbClr val="000000">
                <a:hueOff val="0"/>
                <a:satOff val="0"/>
                <a:lumOff val="0"/>
                <a:alphaOff val="0"/>
              </a:srgbClr>
            </a:solidFill>
            <a:latin typeface="Arial"/>
            <a:ea typeface="ＭＳ Ｐゴシック"/>
            <a:cs typeface="+mn-cs"/>
          </a:endParaRPr>
        </a:p>
      </dsp:txBody>
      <dsp:txXfrm>
        <a:off x="1270097" y="556029"/>
        <a:ext cx="0" cy="0"/>
      </dsp:txXfrm>
    </dsp:sp>
    <dsp:sp modelId="{3F154E86-AEBA-40CD-ACC8-BFBCB08ACC26}">
      <dsp:nvSpPr>
        <dsp:cNvPr id="0" name=""/>
        <dsp:cNvSpPr/>
      </dsp:nvSpPr>
      <dsp:spPr>
        <a:xfrm>
          <a:off x="1314676" y="313632"/>
          <a:ext cx="348195" cy="348195"/>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kumimoji="1" lang="ja-JP" altLang="en-US" sz="1500" kern="1200" dirty="0">
              <a:solidFill>
                <a:srgbClr val="FFFFFF"/>
              </a:solidFill>
              <a:latin typeface="Arial"/>
              <a:ea typeface="ＭＳ Ｐゴシック"/>
              <a:cs typeface="+mn-cs"/>
            </a:rPr>
            <a:t>　</a:t>
          </a:r>
        </a:p>
      </dsp:txBody>
      <dsp:txXfrm>
        <a:off x="1365668" y="364624"/>
        <a:ext cx="246211" cy="246211"/>
      </dsp:txXfrm>
    </dsp:sp>
    <dsp:sp modelId="{1940D5D0-C7EC-42F4-AD1A-5C1563CA4DFA}">
      <dsp:nvSpPr>
        <dsp:cNvPr id="0" name=""/>
        <dsp:cNvSpPr/>
      </dsp:nvSpPr>
      <dsp:spPr>
        <a:xfrm rot="3240000">
          <a:off x="1138766" y="796092"/>
          <a:ext cx="104727" cy="29619"/>
        </a:xfrm>
        <a:custGeom>
          <a:avLst/>
          <a:gdLst/>
          <a:ahLst/>
          <a:cxnLst/>
          <a:rect l="0" t="0" r="0" b="0"/>
          <a:pathLst>
            <a:path>
              <a:moveTo>
                <a:pt x="0" y="13407"/>
              </a:moveTo>
              <a:lnTo>
                <a:pt x="167885" y="13407"/>
              </a:lnTo>
            </a:path>
          </a:pathLst>
        </a:custGeom>
        <a:noFill/>
        <a:ln w="12700" cap="flat" cmpd="sng" algn="ctr">
          <a:solidFill>
            <a:srgbClr val="333399">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rgbClr val="000000">
                <a:hueOff val="0"/>
                <a:satOff val="0"/>
                <a:lumOff val="0"/>
                <a:alphaOff val="0"/>
              </a:srgbClr>
            </a:solidFill>
            <a:latin typeface="Arial"/>
            <a:ea typeface="ＭＳ Ｐゴシック"/>
            <a:cs typeface="+mn-cs"/>
          </a:endParaRPr>
        </a:p>
      </dsp:txBody>
      <dsp:txXfrm>
        <a:off x="1191708" y="807244"/>
        <a:ext cx="0" cy="0"/>
      </dsp:txXfrm>
    </dsp:sp>
    <dsp:sp modelId="{4DD33CFF-161C-4E34-B08B-B722A7F59E22}">
      <dsp:nvSpPr>
        <dsp:cNvPr id="0" name=""/>
        <dsp:cNvSpPr/>
      </dsp:nvSpPr>
      <dsp:spPr>
        <a:xfrm>
          <a:off x="1150142" y="820015"/>
          <a:ext cx="348195" cy="348195"/>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kumimoji="1" lang="ja-JP" altLang="en-US" sz="1500" kern="1200" dirty="0">
              <a:solidFill>
                <a:srgbClr val="FFFFFF"/>
              </a:solidFill>
              <a:latin typeface="Arial"/>
              <a:ea typeface="ＭＳ Ｐゴシック"/>
              <a:cs typeface="+mn-cs"/>
            </a:rPr>
            <a:t>　</a:t>
          </a:r>
        </a:p>
      </dsp:txBody>
      <dsp:txXfrm>
        <a:off x="1201134" y="871007"/>
        <a:ext cx="246211" cy="246211"/>
      </dsp:txXfrm>
    </dsp:sp>
    <dsp:sp modelId="{783E2C9C-779E-4F2A-8B36-30BA2CF219FE}">
      <dsp:nvSpPr>
        <dsp:cNvPr id="0" name=""/>
        <dsp:cNvSpPr/>
      </dsp:nvSpPr>
      <dsp:spPr>
        <a:xfrm rot="7560000">
          <a:off x="872544" y="796092"/>
          <a:ext cx="104727" cy="29619"/>
        </a:xfrm>
        <a:custGeom>
          <a:avLst/>
          <a:gdLst/>
          <a:ahLst/>
          <a:cxnLst/>
          <a:rect l="0" t="0" r="0" b="0"/>
          <a:pathLst>
            <a:path>
              <a:moveTo>
                <a:pt x="0" y="13407"/>
              </a:moveTo>
              <a:lnTo>
                <a:pt x="167885" y="13407"/>
              </a:lnTo>
            </a:path>
          </a:pathLst>
        </a:custGeom>
        <a:noFill/>
        <a:ln w="12700" cap="flat" cmpd="sng" algn="ctr">
          <a:solidFill>
            <a:srgbClr val="333399">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rgbClr val="000000">
                <a:hueOff val="0"/>
                <a:satOff val="0"/>
                <a:lumOff val="0"/>
                <a:alphaOff val="0"/>
              </a:srgbClr>
            </a:solidFill>
            <a:latin typeface="Arial"/>
            <a:ea typeface="ＭＳ Ｐゴシック"/>
            <a:cs typeface="+mn-cs"/>
          </a:endParaRPr>
        </a:p>
      </dsp:txBody>
      <dsp:txXfrm rot="10800000">
        <a:off x="928565" y="810322"/>
        <a:ext cx="0" cy="0"/>
      </dsp:txXfrm>
    </dsp:sp>
    <dsp:sp modelId="{145E23B0-DC27-4153-84D3-C6797D400C94}">
      <dsp:nvSpPr>
        <dsp:cNvPr id="0" name=""/>
        <dsp:cNvSpPr/>
      </dsp:nvSpPr>
      <dsp:spPr>
        <a:xfrm>
          <a:off x="617699" y="820015"/>
          <a:ext cx="348195" cy="348195"/>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endParaRPr kumimoji="1" lang="ja-JP" altLang="en-US" sz="1500" kern="1200">
            <a:solidFill>
              <a:srgbClr val="FFFFFF"/>
            </a:solidFill>
            <a:latin typeface="Arial"/>
            <a:ea typeface="ＭＳ Ｐゴシック"/>
            <a:cs typeface="+mn-cs"/>
          </a:endParaRPr>
        </a:p>
      </dsp:txBody>
      <dsp:txXfrm>
        <a:off x="668691" y="871007"/>
        <a:ext cx="246211" cy="246211"/>
      </dsp:txXfrm>
    </dsp:sp>
    <dsp:sp modelId="{7CF8BA63-09D2-499A-B300-7310FFF194D6}">
      <dsp:nvSpPr>
        <dsp:cNvPr id="0" name=""/>
        <dsp:cNvSpPr/>
      </dsp:nvSpPr>
      <dsp:spPr>
        <a:xfrm rot="11880000">
          <a:off x="790277" y="542900"/>
          <a:ext cx="104727" cy="29619"/>
        </a:xfrm>
        <a:custGeom>
          <a:avLst/>
          <a:gdLst/>
          <a:ahLst/>
          <a:cxnLst/>
          <a:rect l="0" t="0" r="0" b="0"/>
          <a:pathLst>
            <a:path>
              <a:moveTo>
                <a:pt x="0" y="13407"/>
              </a:moveTo>
              <a:lnTo>
                <a:pt x="167885" y="13407"/>
              </a:lnTo>
            </a:path>
          </a:pathLst>
        </a:custGeom>
        <a:noFill/>
        <a:ln w="12700" cap="flat" cmpd="sng" algn="ctr">
          <a:solidFill>
            <a:srgbClr val="333399">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rgbClr val="000000">
                <a:hueOff val="0"/>
                <a:satOff val="0"/>
                <a:lumOff val="0"/>
                <a:alphaOff val="0"/>
              </a:srgbClr>
            </a:solidFill>
            <a:latin typeface="Arial"/>
            <a:ea typeface="ＭＳ Ｐゴシック"/>
            <a:cs typeface="+mn-cs"/>
          </a:endParaRPr>
        </a:p>
      </dsp:txBody>
      <dsp:txXfrm rot="10800000">
        <a:off x="844322" y="561009"/>
        <a:ext cx="0" cy="0"/>
      </dsp:txXfrm>
    </dsp:sp>
    <dsp:sp modelId="{C3F58894-6263-4FBC-A93A-78239EC9E4A1}">
      <dsp:nvSpPr>
        <dsp:cNvPr id="0" name=""/>
        <dsp:cNvSpPr/>
      </dsp:nvSpPr>
      <dsp:spPr>
        <a:xfrm>
          <a:off x="453165" y="313632"/>
          <a:ext cx="348195" cy="348195"/>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kumimoji="1" lang="ja-JP" altLang="en-US" sz="1500" kern="1200" dirty="0">
              <a:solidFill>
                <a:srgbClr val="FFFFFF"/>
              </a:solidFill>
              <a:latin typeface="Arial"/>
              <a:ea typeface="ＭＳ Ｐゴシック"/>
              <a:cs typeface="+mn-cs"/>
            </a:rPr>
            <a:t>　</a:t>
          </a:r>
        </a:p>
      </dsp:txBody>
      <dsp:txXfrm>
        <a:off x="504157" y="364624"/>
        <a:ext cx="246211" cy="24621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00DEA5-071A-490D-A116-5FA26D0F19D8}">
      <dsp:nvSpPr>
        <dsp:cNvPr id="0" name=""/>
        <dsp:cNvSpPr/>
      </dsp:nvSpPr>
      <dsp:spPr>
        <a:xfrm>
          <a:off x="919109" y="482427"/>
          <a:ext cx="91440" cy="308468"/>
        </a:xfrm>
        <a:custGeom>
          <a:avLst/>
          <a:gdLst/>
          <a:ahLst/>
          <a:cxnLst/>
          <a:rect l="0" t="0" r="0" b="0"/>
          <a:pathLst>
            <a:path>
              <a:moveTo>
                <a:pt x="94674" y="0"/>
              </a:moveTo>
              <a:lnTo>
                <a:pt x="94674" y="486981"/>
              </a:lnTo>
              <a:lnTo>
                <a:pt x="0" y="486981"/>
              </a:lnTo>
            </a:path>
          </a:pathLst>
        </a:custGeom>
        <a:noFill/>
        <a:ln w="12700" cap="flat" cmpd="sng" algn="ctr">
          <a:solidFill>
            <a:srgbClr val="2D2D8A">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12355E92-CC99-47B7-B83E-7C1074644C57}">
      <dsp:nvSpPr>
        <dsp:cNvPr id="0" name=""/>
        <dsp:cNvSpPr/>
      </dsp:nvSpPr>
      <dsp:spPr>
        <a:xfrm>
          <a:off x="1024799" y="482427"/>
          <a:ext cx="725052" cy="551279"/>
        </a:xfrm>
        <a:custGeom>
          <a:avLst/>
          <a:gdLst/>
          <a:ahLst/>
          <a:cxnLst/>
          <a:rect l="0" t="0" r="0" b="0"/>
          <a:pathLst>
            <a:path>
              <a:moveTo>
                <a:pt x="0" y="0"/>
              </a:moveTo>
              <a:lnTo>
                <a:pt x="0" y="770982"/>
              </a:lnTo>
              <a:lnTo>
                <a:pt x="1144648" y="770982"/>
              </a:lnTo>
              <a:lnTo>
                <a:pt x="1144648" y="870311"/>
              </a:lnTo>
            </a:path>
          </a:pathLst>
        </a:custGeom>
        <a:noFill/>
        <a:ln w="12700" cap="flat" cmpd="sng" algn="ctr">
          <a:solidFill>
            <a:srgbClr val="2D2D8A">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3D5951EC-87EB-4372-B4FE-D259A8C48001}">
      <dsp:nvSpPr>
        <dsp:cNvPr id="0" name=""/>
        <dsp:cNvSpPr/>
      </dsp:nvSpPr>
      <dsp:spPr>
        <a:xfrm>
          <a:off x="979079" y="482427"/>
          <a:ext cx="91440" cy="551279"/>
        </a:xfrm>
        <a:custGeom>
          <a:avLst/>
          <a:gdLst/>
          <a:ahLst/>
          <a:cxnLst/>
          <a:rect l="0" t="0" r="0" b="0"/>
          <a:pathLst>
            <a:path>
              <a:moveTo>
                <a:pt x="45720" y="0"/>
              </a:moveTo>
              <a:lnTo>
                <a:pt x="45720" y="870311"/>
              </a:lnTo>
            </a:path>
          </a:pathLst>
        </a:custGeom>
        <a:noFill/>
        <a:ln w="12700" cap="flat" cmpd="sng" algn="ctr">
          <a:solidFill>
            <a:srgbClr val="2D2D8A">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A46214C0-3E82-4451-A2ED-DFD72F231917}">
      <dsp:nvSpPr>
        <dsp:cNvPr id="0" name=""/>
        <dsp:cNvSpPr/>
      </dsp:nvSpPr>
      <dsp:spPr>
        <a:xfrm>
          <a:off x="299746" y="482427"/>
          <a:ext cx="725052" cy="551279"/>
        </a:xfrm>
        <a:custGeom>
          <a:avLst/>
          <a:gdLst/>
          <a:ahLst/>
          <a:cxnLst/>
          <a:rect l="0" t="0" r="0" b="0"/>
          <a:pathLst>
            <a:path>
              <a:moveTo>
                <a:pt x="1144648" y="0"/>
              </a:moveTo>
              <a:lnTo>
                <a:pt x="1144648" y="770982"/>
              </a:lnTo>
              <a:lnTo>
                <a:pt x="0" y="770982"/>
              </a:lnTo>
              <a:lnTo>
                <a:pt x="0" y="870311"/>
              </a:lnTo>
            </a:path>
          </a:pathLst>
        </a:custGeom>
        <a:noFill/>
        <a:ln w="12700" cap="flat" cmpd="sng" algn="ctr">
          <a:solidFill>
            <a:srgbClr val="2D2D8A">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6B76BD5D-7056-4206-83A9-F4982A0986EC}">
      <dsp:nvSpPr>
        <dsp:cNvPr id="0" name=""/>
        <dsp:cNvSpPr/>
      </dsp:nvSpPr>
      <dsp:spPr>
        <a:xfrm>
          <a:off x="725190" y="182818"/>
          <a:ext cx="599217" cy="299608"/>
        </a:xfrm>
        <a:prstGeom prst="rect">
          <a:avLst/>
        </a:prstGeom>
        <a:solidFill>
          <a:srgbClr val="000000">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solidFill>
                <a:srgbClr val="FFFFFF"/>
              </a:solidFill>
              <a:latin typeface="Arial"/>
              <a:ea typeface="ＭＳ Ｐゴシック"/>
              <a:cs typeface="+mn-cs"/>
            </a:rPr>
            <a:t>　</a:t>
          </a:r>
        </a:p>
      </dsp:txBody>
      <dsp:txXfrm>
        <a:off x="725190" y="182818"/>
        <a:ext cx="599217" cy="299608"/>
      </dsp:txXfrm>
    </dsp:sp>
    <dsp:sp modelId="{F1A45577-1443-48EF-B8A3-285705DCAD15}">
      <dsp:nvSpPr>
        <dsp:cNvPr id="0" name=""/>
        <dsp:cNvSpPr/>
      </dsp:nvSpPr>
      <dsp:spPr>
        <a:xfrm>
          <a:off x="137" y="1033707"/>
          <a:ext cx="599217" cy="299608"/>
        </a:xfrm>
        <a:prstGeom prst="rect">
          <a:avLst/>
        </a:prstGeom>
        <a:solidFill>
          <a:srgbClr val="2D2D8A">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solidFill>
                <a:srgbClr val="FFFFFF"/>
              </a:solidFill>
              <a:latin typeface="Arial"/>
              <a:ea typeface="ＭＳ Ｐゴシック"/>
              <a:cs typeface="+mn-cs"/>
            </a:rPr>
            <a:t>　</a:t>
          </a:r>
        </a:p>
      </dsp:txBody>
      <dsp:txXfrm>
        <a:off x="137" y="1033707"/>
        <a:ext cx="599217" cy="299608"/>
      </dsp:txXfrm>
    </dsp:sp>
    <dsp:sp modelId="{3076BA80-4E86-4E60-AC02-533ACF27F777}">
      <dsp:nvSpPr>
        <dsp:cNvPr id="0" name=""/>
        <dsp:cNvSpPr/>
      </dsp:nvSpPr>
      <dsp:spPr>
        <a:xfrm>
          <a:off x="725190" y="1033707"/>
          <a:ext cx="599217" cy="299608"/>
        </a:xfrm>
        <a:prstGeom prst="rect">
          <a:avLst/>
        </a:prstGeom>
        <a:solidFill>
          <a:srgbClr val="2D2D8A">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solidFill>
                <a:srgbClr val="FFFFFF"/>
              </a:solidFill>
              <a:latin typeface="Arial"/>
              <a:ea typeface="ＭＳ Ｐゴシック"/>
              <a:cs typeface="+mn-cs"/>
            </a:rPr>
            <a:t>　</a:t>
          </a:r>
        </a:p>
      </dsp:txBody>
      <dsp:txXfrm>
        <a:off x="725190" y="1033707"/>
        <a:ext cx="599217" cy="299608"/>
      </dsp:txXfrm>
    </dsp:sp>
    <dsp:sp modelId="{C1AD5462-C532-4817-A170-EAA62D77298F}">
      <dsp:nvSpPr>
        <dsp:cNvPr id="0" name=""/>
        <dsp:cNvSpPr/>
      </dsp:nvSpPr>
      <dsp:spPr>
        <a:xfrm>
          <a:off x="1450243" y="1033707"/>
          <a:ext cx="599217" cy="299608"/>
        </a:xfrm>
        <a:prstGeom prst="rect">
          <a:avLst/>
        </a:prstGeom>
        <a:solidFill>
          <a:srgbClr val="2D2D8A">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solidFill>
                <a:srgbClr val="FFFFFF"/>
              </a:solidFill>
              <a:latin typeface="Arial"/>
              <a:ea typeface="ＭＳ Ｐゴシック"/>
              <a:cs typeface="+mn-cs"/>
            </a:rPr>
            <a:t>　</a:t>
          </a:r>
        </a:p>
      </dsp:txBody>
      <dsp:txXfrm>
        <a:off x="1450243" y="1033707"/>
        <a:ext cx="599217" cy="299608"/>
      </dsp:txXfrm>
    </dsp:sp>
    <dsp:sp modelId="{CEDAB296-8EA8-4FAD-9528-76B618C14D58}">
      <dsp:nvSpPr>
        <dsp:cNvPr id="0" name=""/>
        <dsp:cNvSpPr/>
      </dsp:nvSpPr>
      <dsp:spPr>
        <a:xfrm>
          <a:off x="365612" y="641091"/>
          <a:ext cx="599217" cy="299608"/>
        </a:xfrm>
        <a:prstGeom prst="rect">
          <a:avLst/>
        </a:prstGeom>
        <a:solidFill>
          <a:srgbClr val="2D2D8A">
            <a:hueOff val="0"/>
            <a:satOff val="0"/>
            <a:lumOff val="0"/>
            <a:alphaOff val="0"/>
          </a:srgbClr>
        </a:solidFill>
        <a:ln w="12700" cap="flat" cmpd="sng" algn="ctr">
          <a:solidFill>
            <a:srgbClr val="FFFFFF">
              <a:shade val="8000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solidFill>
                <a:srgbClr val="FFFFFF"/>
              </a:solidFill>
              <a:latin typeface="Arial"/>
              <a:ea typeface="ＭＳ Ｐゴシック"/>
              <a:cs typeface="+mn-cs"/>
            </a:rPr>
            <a:t>　</a:t>
          </a:r>
        </a:p>
      </dsp:txBody>
      <dsp:txXfrm>
        <a:off x="365612" y="641091"/>
        <a:ext cx="599217" cy="29960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074019-E3B9-4433-BC12-99B558969FAB}">
      <dsp:nvSpPr>
        <dsp:cNvPr id="0" name=""/>
        <dsp:cNvSpPr/>
      </dsp:nvSpPr>
      <dsp:spPr>
        <a:xfrm>
          <a:off x="883921" y="453592"/>
          <a:ext cx="348195" cy="348195"/>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kumimoji="1" lang="ja-JP" altLang="en-US" sz="1500" kern="1200" dirty="0">
              <a:solidFill>
                <a:srgbClr val="FFFFFF"/>
              </a:solidFill>
              <a:latin typeface="Arial"/>
              <a:ea typeface="ＭＳ Ｐゴシック"/>
              <a:cs typeface="+mn-cs"/>
            </a:rPr>
            <a:t>　</a:t>
          </a:r>
        </a:p>
      </dsp:txBody>
      <dsp:txXfrm>
        <a:off x="934913" y="504584"/>
        <a:ext cx="246211" cy="246211"/>
      </dsp:txXfrm>
    </dsp:sp>
    <dsp:sp modelId="{119563A5-DB16-48EA-A434-25B890889905}">
      <dsp:nvSpPr>
        <dsp:cNvPr id="0" name=""/>
        <dsp:cNvSpPr/>
      </dsp:nvSpPr>
      <dsp:spPr>
        <a:xfrm rot="16200000">
          <a:off x="1005655" y="386419"/>
          <a:ext cx="104727" cy="29619"/>
        </a:xfrm>
        <a:custGeom>
          <a:avLst/>
          <a:gdLst/>
          <a:ahLst/>
          <a:cxnLst/>
          <a:rect l="0" t="0" r="0" b="0"/>
          <a:pathLst>
            <a:path>
              <a:moveTo>
                <a:pt x="0" y="13407"/>
              </a:moveTo>
              <a:lnTo>
                <a:pt x="167885" y="13407"/>
              </a:lnTo>
            </a:path>
          </a:pathLst>
        </a:custGeom>
        <a:noFill/>
        <a:ln w="12700" cap="flat" cmpd="sng" algn="ctr">
          <a:solidFill>
            <a:srgbClr val="333399">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rgbClr val="000000">
                <a:hueOff val="0"/>
                <a:satOff val="0"/>
                <a:lumOff val="0"/>
                <a:alphaOff val="0"/>
              </a:srgbClr>
            </a:solidFill>
            <a:latin typeface="Arial"/>
            <a:ea typeface="ＭＳ Ｐゴシック"/>
            <a:cs typeface="+mn-cs"/>
          </a:endParaRPr>
        </a:p>
      </dsp:txBody>
      <dsp:txXfrm>
        <a:off x="1055400" y="403847"/>
        <a:ext cx="0" cy="0"/>
      </dsp:txXfrm>
    </dsp:sp>
    <dsp:sp modelId="{6B95523F-0C98-4FA2-99D0-8F08EB4BE528}">
      <dsp:nvSpPr>
        <dsp:cNvPr id="0" name=""/>
        <dsp:cNvSpPr/>
      </dsp:nvSpPr>
      <dsp:spPr>
        <a:xfrm>
          <a:off x="883921" y="669"/>
          <a:ext cx="348195" cy="348195"/>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kumimoji="1" lang="ja-JP" altLang="en-US" sz="1500" kern="1200" dirty="0">
              <a:solidFill>
                <a:srgbClr val="FFFFFF"/>
              </a:solidFill>
              <a:latin typeface="Arial"/>
              <a:ea typeface="ＭＳ Ｐゴシック"/>
              <a:cs typeface="+mn-cs"/>
            </a:rPr>
            <a:t>　</a:t>
          </a:r>
        </a:p>
      </dsp:txBody>
      <dsp:txXfrm>
        <a:off x="934913" y="51661"/>
        <a:ext cx="246211" cy="246211"/>
      </dsp:txXfrm>
    </dsp:sp>
    <dsp:sp modelId="{9D33113D-3875-4489-B4CA-52438BC64983}">
      <dsp:nvSpPr>
        <dsp:cNvPr id="0" name=""/>
        <dsp:cNvSpPr/>
      </dsp:nvSpPr>
      <dsp:spPr>
        <a:xfrm rot="20520000">
          <a:off x="1221033" y="542900"/>
          <a:ext cx="104727" cy="29619"/>
        </a:xfrm>
        <a:custGeom>
          <a:avLst/>
          <a:gdLst/>
          <a:ahLst/>
          <a:cxnLst/>
          <a:rect l="0" t="0" r="0" b="0"/>
          <a:pathLst>
            <a:path>
              <a:moveTo>
                <a:pt x="0" y="13407"/>
              </a:moveTo>
              <a:lnTo>
                <a:pt x="167885" y="13407"/>
              </a:lnTo>
            </a:path>
          </a:pathLst>
        </a:custGeom>
        <a:noFill/>
        <a:ln w="12700" cap="flat" cmpd="sng" algn="ctr">
          <a:solidFill>
            <a:srgbClr val="333399">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rgbClr val="000000">
                <a:hueOff val="0"/>
                <a:satOff val="0"/>
                <a:lumOff val="0"/>
                <a:alphaOff val="0"/>
              </a:srgbClr>
            </a:solidFill>
            <a:latin typeface="Arial"/>
            <a:ea typeface="ＭＳ Ｐゴシック"/>
            <a:cs typeface="+mn-cs"/>
          </a:endParaRPr>
        </a:p>
      </dsp:txBody>
      <dsp:txXfrm>
        <a:off x="1270097" y="556029"/>
        <a:ext cx="0" cy="0"/>
      </dsp:txXfrm>
    </dsp:sp>
    <dsp:sp modelId="{3F154E86-AEBA-40CD-ACC8-BFBCB08ACC26}">
      <dsp:nvSpPr>
        <dsp:cNvPr id="0" name=""/>
        <dsp:cNvSpPr/>
      </dsp:nvSpPr>
      <dsp:spPr>
        <a:xfrm>
          <a:off x="1314676" y="313632"/>
          <a:ext cx="348195" cy="348195"/>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kumimoji="1" lang="ja-JP" altLang="en-US" sz="1500" kern="1200" dirty="0">
              <a:solidFill>
                <a:srgbClr val="FFFFFF"/>
              </a:solidFill>
              <a:latin typeface="Arial"/>
              <a:ea typeface="ＭＳ Ｐゴシック"/>
              <a:cs typeface="+mn-cs"/>
            </a:rPr>
            <a:t>　</a:t>
          </a:r>
        </a:p>
      </dsp:txBody>
      <dsp:txXfrm>
        <a:off x="1365668" y="364624"/>
        <a:ext cx="246211" cy="246211"/>
      </dsp:txXfrm>
    </dsp:sp>
    <dsp:sp modelId="{1940D5D0-C7EC-42F4-AD1A-5C1563CA4DFA}">
      <dsp:nvSpPr>
        <dsp:cNvPr id="0" name=""/>
        <dsp:cNvSpPr/>
      </dsp:nvSpPr>
      <dsp:spPr>
        <a:xfrm rot="3240000">
          <a:off x="1138766" y="796092"/>
          <a:ext cx="104727" cy="29619"/>
        </a:xfrm>
        <a:custGeom>
          <a:avLst/>
          <a:gdLst/>
          <a:ahLst/>
          <a:cxnLst/>
          <a:rect l="0" t="0" r="0" b="0"/>
          <a:pathLst>
            <a:path>
              <a:moveTo>
                <a:pt x="0" y="13407"/>
              </a:moveTo>
              <a:lnTo>
                <a:pt x="167885" y="13407"/>
              </a:lnTo>
            </a:path>
          </a:pathLst>
        </a:custGeom>
        <a:noFill/>
        <a:ln w="12700" cap="flat" cmpd="sng" algn="ctr">
          <a:solidFill>
            <a:srgbClr val="333399">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rgbClr val="000000">
                <a:hueOff val="0"/>
                <a:satOff val="0"/>
                <a:lumOff val="0"/>
                <a:alphaOff val="0"/>
              </a:srgbClr>
            </a:solidFill>
            <a:latin typeface="Arial"/>
            <a:ea typeface="ＭＳ Ｐゴシック"/>
            <a:cs typeface="+mn-cs"/>
          </a:endParaRPr>
        </a:p>
      </dsp:txBody>
      <dsp:txXfrm>
        <a:off x="1191708" y="807244"/>
        <a:ext cx="0" cy="0"/>
      </dsp:txXfrm>
    </dsp:sp>
    <dsp:sp modelId="{4DD33CFF-161C-4E34-B08B-B722A7F59E22}">
      <dsp:nvSpPr>
        <dsp:cNvPr id="0" name=""/>
        <dsp:cNvSpPr/>
      </dsp:nvSpPr>
      <dsp:spPr>
        <a:xfrm>
          <a:off x="1150142" y="820015"/>
          <a:ext cx="348195" cy="348195"/>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kumimoji="1" lang="ja-JP" altLang="en-US" sz="1500" kern="1200" dirty="0">
              <a:solidFill>
                <a:srgbClr val="FFFFFF"/>
              </a:solidFill>
              <a:latin typeface="Arial"/>
              <a:ea typeface="ＭＳ Ｐゴシック"/>
              <a:cs typeface="+mn-cs"/>
            </a:rPr>
            <a:t>　</a:t>
          </a:r>
        </a:p>
      </dsp:txBody>
      <dsp:txXfrm>
        <a:off x="1201134" y="871007"/>
        <a:ext cx="246211" cy="246211"/>
      </dsp:txXfrm>
    </dsp:sp>
    <dsp:sp modelId="{783E2C9C-779E-4F2A-8B36-30BA2CF219FE}">
      <dsp:nvSpPr>
        <dsp:cNvPr id="0" name=""/>
        <dsp:cNvSpPr/>
      </dsp:nvSpPr>
      <dsp:spPr>
        <a:xfrm rot="7560000">
          <a:off x="872544" y="796092"/>
          <a:ext cx="104727" cy="29619"/>
        </a:xfrm>
        <a:custGeom>
          <a:avLst/>
          <a:gdLst/>
          <a:ahLst/>
          <a:cxnLst/>
          <a:rect l="0" t="0" r="0" b="0"/>
          <a:pathLst>
            <a:path>
              <a:moveTo>
                <a:pt x="0" y="13407"/>
              </a:moveTo>
              <a:lnTo>
                <a:pt x="167885" y="13407"/>
              </a:lnTo>
            </a:path>
          </a:pathLst>
        </a:custGeom>
        <a:noFill/>
        <a:ln w="12700" cap="flat" cmpd="sng" algn="ctr">
          <a:solidFill>
            <a:srgbClr val="333399">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rgbClr val="000000">
                <a:hueOff val="0"/>
                <a:satOff val="0"/>
                <a:lumOff val="0"/>
                <a:alphaOff val="0"/>
              </a:srgbClr>
            </a:solidFill>
            <a:latin typeface="Arial"/>
            <a:ea typeface="ＭＳ Ｐゴシック"/>
            <a:cs typeface="+mn-cs"/>
          </a:endParaRPr>
        </a:p>
      </dsp:txBody>
      <dsp:txXfrm rot="10800000">
        <a:off x="928565" y="810322"/>
        <a:ext cx="0" cy="0"/>
      </dsp:txXfrm>
    </dsp:sp>
    <dsp:sp modelId="{145E23B0-DC27-4153-84D3-C6797D400C94}">
      <dsp:nvSpPr>
        <dsp:cNvPr id="0" name=""/>
        <dsp:cNvSpPr/>
      </dsp:nvSpPr>
      <dsp:spPr>
        <a:xfrm>
          <a:off x="617699" y="820015"/>
          <a:ext cx="348195" cy="348195"/>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endParaRPr kumimoji="1" lang="ja-JP" altLang="en-US" sz="1500" kern="1200">
            <a:solidFill>
              <a:srgbClr val="FFFFFF"/>
            </a:solidFill>
            <a:latin typeface="Arial"/>
            <a:ea typeface="ＭＳ Ｐゴシック"/>
            <a:cs typeface="+mn-cs"/>
          </a:endParaRPr>
        </a:p>
      </dsp:txBody>
      <dsp:txXfrm>
        <a:off x="668691" y="871007"/>
        <a:ext cx="246211" cy="246211"/>
      </dsp:txXfrm>
    </dsp:sp>
    <dsp:sp modelId="{7CF8BA63-09D2-499A-B300-7310FFF194D6}">
      <dsp:nvSpPr>
        <dsp:cNvPr id="0" name=""/>
        <dsp:cNvSpPr/>
      </dsp:nvSpPr>
      <dsp:spPr>
        <a:xfrm rot="11880000">
          <a:off x="790277" y="542900"/>
          <a:ext cx="104727" cy="29619"/>
        </a:xfrm>
        <a:custGeom>
          <a:avLst/>
          <a:gdLst/>
          <a:ahLst/>
          <a:cxnLst/>
          <a:rect l="0" t="0" r="0" b="0"/>
          <a:pathLst>
            <a:path>
              <a:moveTo>
                <a:pt x="0" y="13407"/>
              </a:moveTo>
              <a:lnTo>
                <a:pt x="167885" y="13407"/>
              </a:lnTo>
            </a:path>
          </a:pathLst>
        </a:custGeom>
        <a:noFill/>
        <a:ln w="12700" cap="flat" cmpd="sng" algn="ctr">
          <a:solidFill>
            <a:srgbClr val="333399">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rgbClr val="000000">
                <a:hueOff val="0"/>
                <a:satOff val="0"/>
                <a:lumOff val="0"/>
                <a:alphaOff val="0"/>
              </a:srgbClr>
            </a:solidFill>
            <a:latin typeface="Arial"/>
            <a:ea typeface="ＭＳ Ｐゴシック"/>
            <a:cs typeface="+mn-cs"/>
          </a:endParaRPr>
        </a:p>
      </dsp:txBody>
      <dsp:txXfrm rot="10800000">
        <a:off x="844322" y="561009"/>
        <a:ext cx="0" cy="0"/>
      </dsp:txXfrm>
    </dsp:sp>
    <dsp:sp modelId="{C3F58894-6263-4FBC-A93A-78239EC9E4A1}">
      <dsp:nvSpPr>
        <dsp:cNvPr id="0" name=""/>
        <dsp:cNvSpPr/>
      </dsp:nvSpPr>
      <dsp:spPr>
        <a:xfrm>
          <a:off x="453165" y="313632"/>
          <a:ext cx="348195" cy="348195"/>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kumimoji="1" lang="ja-JP" altLang="en-US" sz="1500" kern="1200" dirty="0">
              <a:solidFill>
                <a:srgbClr val="FFFFFF"/>
              </a:solidFill>
              <a:latin typeface="Arial"/>
              <a:ea typeface="ＭＳ Ｐゴシック"/>
              <a:cs typeface="+mn-cs"/>
            </a:rPr>
            <a:t>　</a:t>
          </a:r>
        </a:p>
      </dsp:txBody>
      <dsp:txXfrm>
        <a:off x="504157" y="364624"/>
        <a:ext cx="246211" cy="24621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00DEA5-071A-490D-A116-5FA26D0F19D8}">
      <dsp:nvSpPr>
        <dsp:cNvPr id="0" name=""/>
        <dsp:cNvSpPr/>
      </dsp:nvSpPr>
      <dsp:spPr>
        <a:xfrm>
          <a:off x="919109" y="482427"/>
          <a:ext cx="91440" cy="308468"/>
        </a:xfrm>
        <a:custGeom>
          <a:avLst/>
          <a:gdLst/>
          <a:ahLst/>
          <a:cxnLst/>
          <a:rect l="0" t="0" r="0" b="0"/>
          <a:pathLst>
            <a:path>
              <a:moveTo>
                <a:pt x="94674" y="0"/>
              </a:moveTo>
              <a:lnTo>
                <a:pt x="94674" y="486981"/>
              </a:lnTo>
              <a:lnTo>
                <a:pt x="0" y="486981"/>
              </a:lnTo>
            </a:path>
          </a:pathLst>
        </a:custGeom>
        <a:noFill/>
        <a:ln w="12700" cap="flat" cmpd="sng" algn="ctr">
          <a:solidFill>
            <a:srgbClr val="2D2D8A">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12355E92-CC99-47B7-B83E-7C1074644C57}">
      <dsp:nvSpPr>
        <dsp:cNvPr id="0" name=""/>
        <dsp:cNvSpPr/>
      </dsp:nvSpPr>
      <dsp:spPr>
        <a:xfrm>
          <a:off x="1024799" y="482427"/>
          <a:ext cx="725052" cy="551279"/>
        </a:xfrm>
        <a:custGeom>
          <a:avLst/>
          <a:gdLst/>
          <a:ahLst/>
          <a:cxnLst/>
          <a:rect l="0" t="0" r="0" b="0"/>
          <a:pathLst>
            <a:path>
              <a:moveTo>
                <a:pt x="0" y="0"/>
              </a:moveTo>
              <a:lnTo>
                <a:pt x="0" y="770982"/>
              </a:lnTo>
              <a:lnTo>
                <a:pt x="1144648" y="770982"/>
              </a:lnTo>
              <a:lnTo>
                <a:pt x="1144648" y="870311"/>
              </a:lnTo>
            </a:path>
          </a:pathLst>
        </a:custGeom>
        <a:noFill/>
        <a:ln w="12700" cap="flat" cmpd="sng" algn="ctr">
          <a:solidFill>
            <a:srgbClr val="2D2D8A">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3D5951EC-87EB-4372-B4FE-D259A8C48001}">
      <dsp:nvSpPr>
        <dsp:cNvPr id="0" name=""/>
        <dsp:cNvSpPr/>
      </dsp:nvSpPr>
      <dsp:spPr>
        <a:xfrm>
          <a:off x="979079" y="482427"/>
          <a:ext cx="91440" cy="551279"/>
        </a:xfrm>
        <a:custGeom>
          <a:avLst/>
          <a:gdLst/>
          <a:ahLst/>
          <a:cxnLst/>
          <a:rect l="0" t="0" r="0" b="0"/>
          <a:pathLst>
            <a:path>
              <a:moveTo>
                <a:pt x="45720" y="0"/>
              </a:moveTo>
              <a:lnTo>
                <a:pt x="45720" y="870311"/>
              </a:lnTo>
            </a:path>
          </a:pathLst>
        </a:custGeom>
        <a:noFill/>
        <a:ln w="12700" cap="flat" cmpd="sng" algn="ctr">
          <a:solidFill>
            <a:srgbClr val="2D2D8A">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A46214C0-3E82-4451-A2ED-DFD72F231917}">
      <dsp:nvSpPr>
        <dsp:cNvPr id="0" name=""/>
        <dsp:cNvSpPr/>
      </dsp:nvSpPr>
      <dsp:spPr>
        <a:xfrm>
          <a:off x="299746" y="482427"/>
          <a:ext cx="725052" cy="551279"/>
        </a:xfrm>
        <a:custGeom>
          <a:avLst/>
          <a:gdLst/>
          <a:ahLst/>
          <a:cxnLst/>
          <a:rect l="0" t="0" r="0" b="0"/>
          <a:pathLst>
            <a:path>
              <a:moveTo>
                <a:pt x="1144648" y="0"/>
              </a:moveTo>
              <a:lnTo>
                <a:pt x="1144648" y="770982"/>
              </a:lnTo>
              <a:lnTo>
                <a:pt x="0" y="770982"/>
              </a:lnTo>
              <a:lnTo>
                <a:pt x="0" y="870311"/>
              </a:lnTo>
            </a:path>
          </a:pathLst>
        </a:custGeom>
        <a:noFill/>
        <a:ln w="12700" cap="flat" cmpd="sng" algn="ctr">
          <a:solidFill>
            <a:srgbClr val="2D2D8A">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6B76BD5D-7056-4206-83A9-F4982A0986EC}">
      <dsp:nvSpPr>
        <dsp:cNvPr id="0" name=""/>
        <dsp:cNvSpPr/>
      </dsp:nvSpPr>
      <dsp:spPr>
        <a:xfrm>
          <a:off x="725190" y="182818"/>
          <a:ext cx="599217" cy="299608"/>
        </a:xfrm>
        <a:prstGeom prst="rect">
          <a:avLst/>
        </a:prstGeom>
        <a:solidFill>
          <a:srgbClr val="000000">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solidFill>
                <a:srgbClr val="FFFFFF"/>
              </a:solidFill>
              <a:latin typeface="Arial"/>
              <a:ea typeface="ＭＳ Ｐゴシック"/>
              <a:cs typeface="+mn-cs"/>
            </a:rPr>
            <a:t>　</a:t>
          </a:r>
        </a:p>
      </dsp:txBody>
      <dsp:txXfrm>
        <a:off x="725190" y="182818"/>
        <a:ext cx="599217" cy="299608"/>
      </dsp:txXfrm>
    </dsp:sp>
    <dsp:sp modelId="{F1A45577-1443-48EF-B8A3-285705DCAD15}">
      <dsp:nvSpPr>
        <dsp:cNvPr id="0" name=""/>
        <dsp:cNvSpPr/>
      </dsp:nvSpPr>
      <dsp:spPr>
        <a:xfrm>
          <a:off x="137" y="1033707"/>
          <a:ext cx="599217" cy="299608"/>
        </a:xfrm>
        <a:prstGeom prst="rect">
          <a:avLst/>
        </a:prstGeom>
        <a:solidFill>
          <a:srgbClr val="2D2D8A">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solidFill>
                <a:srgbClr val="FFFFFF"/>
              </a:solidFill>
              <a:latin typeface="Arial"/>
              <a:ea typeface="ＭＳ Ｐゴシック"/>
              <a:cs typeface="+mn-cs"/>
            </a:rPr>
            <a:t>　</a:t>
          </a:r>
        </a:p>
      </dsp:txBody>
      <dsp:txXfrm>
        <a:off x="137" y="1033707"/>
        <a:ext cx="599217" cy="299608"/>
      </dsp:txXfrm>
    </dsp:sp>
    <dsp:sp modelId="{3076BA80-4E86-4E60-AC02-533ACF27F777}">
      <dsp:nvSpPr>
        <dsp:cNvPr id="0" name=""/>
        <dsp:cNvSpPr/>
      </dsp:nvSpPr>
      <dsp:spPr>
        <a:xfrm>
          <a:off x="725190" y="1033707"/>
          <a:ext cx="599217" cy="299608"/>
        </a:xfrm>
        <a:prstGeom prst="rect">
          <a:avLst/>
        </a:prstGeom>
        <a:solidFill>
          <a:srgbClr val="2D2D8A">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solidFill>
                <a:srgbClr val="FFFFFF"/>
              </a:solidFill>
              <a:latin typeface="Arial"/>
              <a:ea typeface="ＭＳ Ｐゴシック"/>
              <a:cs typeface="+mn-cs"/>
            </a:rPr>
            <a:t>　</a:t>
          </a:r>
        </a:p>
      </dsp:txBody>
      <dsp:txXfrm>
        <a:off x="725190" y="1033707"/>
        <a:ext cx="599217" cy="299608"/>
      </dsp:txXfrm>
    </dsp:sp>
    <dsp:sp modelId="{C1AD5462-C532-4817-A170-EAA62D77298F}">
      <dsp:nvSpPr>
        <dsp:cNvPr id="0" name=""/>
        <dsp:cNvSpPr/>
      </dsp:nvSpPr>
      <dsp:spPr>
        <a:xfrm>
          <a:off x="1450243" y="1033707"/>
          <a:ext cx="599217" cy="299608"/>
        </a:xfrm>
        <a:prstGeom prst="rect">
          <a:avLst/>
        </a:prstGeom>
        <a:solidFill>
          <a:srgbClr val="2D2D8A">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solidFill>
                <a:srgbClr val="FFFFFF"/>
              </a:solidFill>
              <a:latin typeface="Arial"/>
              <a:ea typeface="ＭＳ Ｐゴシック"/>
              <a:cs typeface="+mn-cs"/>
            </a:rPr>
            <a:t>　</a:t>
          </a:r>
        </a:p>
      </dsp:txBody>
      <dsp:txXfrm>
        <a:off x="1450243" y="1033707"/>
        <a:ext cx="599217" cy="299608"/>
      </dsp:txXfrm>
    </dsp:sp>
    <dsp:sp modelId="{CEDAB296-8EA8-4FAD-9528-76B618C14D58}">
      <dsp:nvSpPr>
        <dsp:cNvPr id="0" name=""/>
        <dsp:cNvSpPr/>
      </dsp:nvSpPr>
      <dsp:spPr>
        <a:xfrm>
          <a:off x="365612" y="641091"/>
          <a:ext cx="599217" cy="299608"/>
        </a:xfrm>
        <a:prstGeom prst="rect">
          <a:avLst/>
        </a:prstGeom>
        <a:solidFill>
          <a:srgbClr val="2D2D8A">
            <a:hueOff val="0"/>
            <a:satOff val="0"/>
            <a:lumOff val="0"/>
            <a:alphaOff val="0"/>
          </a:srgbClr>
        </a:solidFill>
        <a:ln w="12700" cap="flat" cmpd="sng" algn="ctr">
          <a:solidFill>
            <a:srgbClr val="FFFFFF">
              <a:shade val="8000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solidFill>
                <a:srgbClr val="FFFFFF"/>
              </a:solidFill>
              <a:latin typeface="Arial"/>
              <a:ea typeface="ＭＳ Ｐゴシック"/>
              <a:cs typeface="+mn-cs"/>
            </a:rPr>
            <a:t>　</a:t>
          </a:r>
        </a:p>
      </dsp:txBody>
      <dsp:txXfrm>
        <a:off x="365612" y="641091"/>
        <a:ext cx="599217" cy="29960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074019-E3B9-4433-BC12-99B558969FAB}">
      <dsp:nvSpPr>
        <dsp:cNvPr id="0" name=""/>
        <dsp:cNvSpPr/>
      </dsp:nvSpPr>
      <dsp:spPr>
        <a:xfrm>
          <a:off x="883921" y="453592"/>
          <a:ext cx="348195" cy="348195"/>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kumimoji="1" lang="ja-JP" altLang="en-US" sz="1500" kern="1200" dirty="0">
              <a:solidFill>
                <a:srgbClr val="FFFFFF"/>
              </a:solidFill>
              <a:latin typeface="Arial"/>
              <a:ea typeface="ＭＳ Ｐゴシック"/>
              <a:cs typeface="+mn-cs"/>
            </a:rPr>
            <a:t>　</a:t>
          </a:r>
        </a:p>
      </dsp:txBody>
      <dsp:txXfrm>
        <a:off x="934913" y="504584"/>
        <a:ext cx="246211" cy="246211"/>
      </dsp:txXfrm>
    </dsp:sp>
    <dsp:sp modelId="{119563A5-DB16-48EA-A434-25B890889905}">
      <dsp:nvSpPr>
        <dsp:cNvPr id="0" name=""/>
        <dsp:cNvSpPr/>
      </dsp:nvSpPr>
      <dsp:spPr>
        <a:xfrm rot="16200000">
          <a:off x="1005655" y="386419"/>
          <a:ext cx="104727" cy="29619"/>
        </a:xfrm>
        <a:custGeom>
          <a:avLst/>
          <a:gdLst/>
          <a:ahLst/>
          <a:cxnLst/>
          <a:rect l="0" t="0" r="0" b="0"/>
          <a:pathLst>
            <a:path>
              <a:moveTo>
                <a:pt x="0" y="13407"/>
              </a:moveTo>
              <a:lnTo>
                <a:pt x="167885" y="13407"/>
              </a:lnTo>
            </a:path>
          </a:pathLst>
        </a:custGeom>
        <a:noFill/>
        <a:ln w="12700" cap="flat" cmpd="sng" algn="ctr">
          <a:solidFill>
            <a:srgbClr val="333399">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rgbClr val="000000">
                <a:hueOff val="0"/>
                <a:satOff val="0"/>
                <a:lumOff val="0"/>
                <a:alphaOff val="0"/>
              </a:srgbClr>
            </a:solidFill>
            <a:latin typeface="Arial"/>
            <a:ea typeface="ＭＳ Ｐゴシック"/>
            <a:cs typeface="+mn-cs"/>
          </a:endParaRPr>
        </a:p>
      </dsp:txBody>
      <dsp:txXfrm>
        <a:off x="1055400" y="403847"/>
        <a:ext cx="0" cy="0"/>
      </dsp:txXfrm>
    </dsp:sp>
    <dsp:sp modelId="{6B95523F-0C98-4FA2-99D0-8F08EB4BE528}">
      <dsp:nvSpPr>
        <dsp:cNvPr id="0" name=""/>
        <dsp:cNvSpPr/>
      </dsp:nvSpPr>
      <dsp:spPr>
        <a:xfrm>
          <a:off x="883921" y="669"/>
          <a:ext cx="348195" cy="348195"/>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kumimoji="1" lang="ja-JP" altLang="en-US" sz="1500" kern="1200" dirty="0">
              <a:solidFill>
                <a:srgbClr val="FFFFFF"/>
              </a:solidFill>
              <a:latin typeface="Arial"/>
              <a:ea typeface="ＭＳ Ｐゴシック"/>
              <a:cs typeface="+mn-cs"/>
            </a:rPr>
            <a:t>　</a:t>
          </a:r>
        </a:p>
      </dsp:txBody>
      <dsp:txXfrm>
        <a:off x="934913" y="51661"/>
        <a:ext cx="246211" cy="246211"/>
      </dsp:txXfrm>
    </dsp:sp>
    <dsp:sp modelId="{9D33113D-3875-4489-B4CA-52438BC64983}">
      <dsp:nvSpPr>
        <dsp:cNvPr id="0" name=""/>
        <dsp:cNvSpPr/>
      </dsp:nvSpPr>
      <dsp:spPr>
        <a:xfrm rot="20520000">
          <a:off x="1221033" y="542900"/>
          <a:ext cx="104727" cy="29619"/>
        </a:xfrm>
        <a:custGeom>
          <a:avLst/>
          <a:gdLst/>
          <a:ahLst/>
          <a:cxnLst/>
          <a:rect l="0" t="0" r="0" b="0"/>
          <a:pathLst>
            <a:path>
              <a:moveTo>
                <a:pt x="0" y="13407"/>
              </a:moveTo>
              <a:lnTo>
                <a:pt x="167885" y="13407"/>
              </a:lnTo>
            </a:path>
          </a:pathLst>
        </a:custGeom>
        <a:noFill/>
        <a:ln w="12700" cap="flat" cmpd="sng" algn="ctr">
          <a:solidFill>
            <a:srgbClr val="333399">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rgbClr val="000000">
                <a:hueOff val="0"/>
                <a:satOff val="0"/>
                <a:lumOff val="0"/>
                <a:alphaOff val="0"/>
              </a:srgbClr>
            </a:solidFill>
            <a:latin typeface="Arial"/>
            <a:ea typeface="ＭＳ Ｐゴシック"/>
            <a:cs typeface="+mn-cs"/>
          </a:endParaRPr>
        </a:p>
      </dsp:txBody>
      <dsp:txXfrm>
        <a:off x="1270097" y="556029"/>
        <a:ext cx="0" cy="0"/>
      </dsp:txXfrm>
    </dsp:sp>
    <dsp:sp modelId="{3F154E86-AEBA-40CD-ACC8-BFBCB08ACC26}">
      <dsp:nvSpPr>
        <dsp:cNvPr id="0" name=""/>
        <dsp:cNvSpPr/>
      </dsp:nvSpPr>
      <dsp:spPr>
        <a:xfrm>
          <a:off x="1314676" y="313632"/>
          <a:ext cx="348195" cy="348195"/>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kumimoji="1" lang="ja-JP" altLang="en-US" sz="1500" kern="1200" dirty="0">
              <a:solidFill>
                <a:srgbClr val="FFFFFF"/>
              </a:solidFill>
              <a:latin typeface="Arial"/>
              <a:ea typeface="ＭＳ Ｐゴシック"/>
              <a:cs typeface="+mn-cs"/>
            </a:rPr>
            <a:t>　</a:t>
          </a:r>
        </a:p>
      </dsp:txBody>
      <dsp:txXfrm>
        <a:off x="1365668" y="364624"/>
        <a:ext cx="246211" cy="246211"/>
      </dsp:txXfrm>
    </dsp:sp>
    <dsp:sp modelId="{1940D5D0-C7EC-42F4-AD1A-5C1563CA4DFA}">
      <dsp:nvSpPr>
        <dsp:cNvPr id="0" name=""/>
        <dsp:cNvSpPr/>
      </dsp:nvSpPr>
      <dsp:spPr>
        <a:xfrm rot="3240000">
          <a:off x="1138766" y="796092"/>
          <a:ext cx="104727" cy="29619"/>
        </a:xfrm>
        <a:custGeom>
          <a:avLst/>
          <a:gdLst/>
          <a:ahLst/>
          <a:cxnLst/>
          <a:rect l="0" t="0" r="0" b="0"/>
          <a:pathLst>
            <a:path>
              <a:moveTo>
                <a:pt x="0" y="13407"/>
              </a:moveTo>
              <a:lnTo>
                <a:pt x="167885" y="13407"/>
              </a:lnTo>
            </a:path>
          </a:pathLst>
        </a:custGeom>
        <a:noFill/>
        <a:ln w="12700" cap="flat" cmpd="sng" algn="ctr">
          <a:solidFill>
            <a:srgbClr val="333399">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rgbClr val="000000">
                <a:hueOff val="0"/>
                <a:satOff val="0"/>
                <a:lumOff val="0"/>
                <a:alphaOff val="0"/>
              </a:srgbClr>
            </a:solidFill>
            <a:latin typeface="Arial"/>
            <a:ea typeface="ＭＳ Ｐゴシック"/>
            <a:cs typeface="+mn-cs"/>
          </a:endParaRPr>
        </a:p>
      </dsp:txBody>
      <dsp:txXfrm>
        <a:off x="1191708" y="807244"/>
        <a:ext cx="0" cy="0"/>
      </dsp:txXfrm>
    </dsp:sp>
    <dsp:sp modelId="{4DD33CFF-161C-4E34-B08B-B722A7F59E22}">
      <dsp:nvSpPr>
        <dsp:cNvPr id="0" name=""/>
        <dsp:cNvSpPr/>
      </dsp:nvSpPr>
      <dsp:spPr>
        <a:xfrm>
          <a:off x="1150142" y="820015"/>
          <a:ext cx="348195" cy="348195"/>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kumimoji="1" lang="ja-JP" altLang="en-US" sz="1500" kern="1200" dirty="0">
              <a:solidFill>
                <a:srgbClr val="FFFFFF"/>
              </a:solidFill>
              <a:latin typeface="Arial"/>
              <a:ea typeface="ＭＳ Ｐゴシック"/>
              <a:cs typeface="+mn-cs"/>
            </a:rPr>
            <a:t>　</a:t>
          </a:r>
        </a:p>
      </dsp:txBody>
      <dsp:txXfrm>
        <a:off x="1201134" y="871007"/>
        <a:ext cx="246211" cy="246211"/>
      </dsp:txXfrm>
    </dsp:sp>
    <dsp:sp modelId="{783E2C9C-779E-4F2A-8B36-30BA2CF219FE}">
      <dsp:nvSpPr>
        <dsp:cNvPr id="0" name=""/>
        <dsp:cNvSpPr/>
      </dsp:nvSpPr>
      <dsp:spPr>
        <a:xfrm rot="7560000">
          <a:off x="872544" y="796092"/>
          <a:ext cx="104727" cy="29619"/>
        </a:xfrm>
        <a:custGeom>
          <a:avLst/>
          <a:gdLst/>
          <a:ahLst/>
          <a:cxnLst/>
          <a:rect l="0" t="0" r="0" b="0"/>
          <a:pathLst>
            <a:path>
              <a:moveTo>
                <a:pt x="0" y="13407"/>
              </a:moveTo>
              <a:lnTo>
                <a:pt x="167885" y="13407"/>
              </a:lnTo>
            </a:path>
          </a:pathLst>
        </a:custGeom>
        <a:noFill/>
        <a:ln w="12700" cap="flat" cmpd="sng" algn="ctr">
          <a:solidFill>
            <a:srgbClr val="333399">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rgbClr val="000000">
                <a:hueOff val="0"/>
                <a:satOff val="0"/>
                <a:lumOff val="0"/>
                <a:alphaOff val="0"/>
              </a:srgbClr>
            </a:solidFill>
            <a:latin typeface="Arial"/>
            <a:ea typeface="ＭＳ Ｐゴシック"/>
            <a:cs typeface="+mn-cs"/>
          </a:endParaRPr>
        </a:p>
      </dsp:txBody>
      <dsp:txXfrm rot="10800000">
        <a:off x="928565" y="810322"/>
        <a:ext cx="0" cy="0"/>
      </dsp:txXfrm>
    </dsp:sp>
    <dsp:sp modelId="{145E23B0-DC27-4153-84D3-C6797D400C94}">
      <dsp:nvSpPr>
        <dsp:cNvPr id="0" name=""/>
        <dsp:cNvSpPr/>
      </dsp:nvSpPr>
      <dsp:spPr>
        <a:xfrm>
          <a:off x="617699" y="820015"/>
          <a:ext cx="348195" cy="348195"/>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endParaRPr kumimoji="1" lang="ja-JP" altLang="en-US" sz="1500" kern="1200">
            <a:solidFill>
              <a:srgbClr val="FFFFFF"/>
            </a:solidFill>
            <a:latin typeface="Arial"/>
            <a:ea typeface="ＭＳ Ｐゴシック"/>
            <a:cs typeface="+mn-cs"/>
          </a:endParaRPr>
        </a:p>
      </dsp:txBody>
      <dsp:txXfrm>
        <a:off x="668691" y="871007"/>
        <a:ext cx="246211" cy="246211"/>
      </dsp:txXfrm>
    </dsp:sp>
    <dsp:sp modelId="{7CF8BA63-09D2-499A-B300-7310FFF194D6}">
      <dsp:nvSpPr>
        <dsp:cNvPr id="0" name=""/>
        <dsp:cNvSpPr/>
      </dsp:nvSpPr>
      <dsp:spPr>
        <a:xfrm rot="11880000">
          <a:off x="790277" y="542900"/>
          <a:ext cx="104727" cy="29619"/>
        </a:xfrm>
        <a:custGeom>
          <a:avLst/>
          <a:gdLst/>
          <a:ahLst/>
          <a:cxnLst/>
          <a:rect l="0" t="0" r="0" b="0"/>
          <a:pathLst>
            <a:path>
              <a:moveTo>
                <a:pt x="0" y="13407"/>
              </a:moveTo>
              <a:lnTo>
                <a:pt x="167885" y="13407"/>
              </a:lnTo>
            </a:path>
          </a:pathLst>
        </a:custGeom>
        <a:noFill/>
        <a:ln w="12700" cap="flat" cmpd="sng" algn="ctr">
          <a:solidFill>
            <a:srgbClr val="333399">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solidFill>
              <a:srgbClr val="000000">
                <a:hueOff val="0"/>
                <a:satOff val="0"/>
                <a:lumOff val="0"/>
                <a:alphaOff val="0"/>
              </a:srgbClr>
            </a:solidFill>
            <a:latin typeface="Arial"/>
            <a:ea typeface="ＭＳ Ｐゴシック"/>
            <a:cs typeface="+mn-cs"/>
          </a:endParaRPr>
        </a:p>
      </dsp:txBody>
      <dsp:txXfrm rot="10800000">
        <a:off x="844322" y="561009"/>
        <a:ext cx="0" cy="0"/>
      </dsp:txXfrm>
    </dsp:sp>
    <dsp:sp modelId="{C3F58894-6263-4FBC-A93A-78239EC9E4A1}">
      <dsp:nvSpPr>
        <dsp:cNvPr id="0" name=""/>
        <dsp:cNvSpPr/>
      </dsp:nvSpPr>
      <dsp:spPr>
        <a:xfrm>
          <a:off x="453165" y="313632"/>
          <a:ext cx="348195" cy="348195"/>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kumimoji="1" lang="ja-JP" altLang="en-US" sz="1500" kern="1200" dirty="0">
              <a:solidFill>
                <a:srgbClr val="FFFFFF"/>
              </a:solidFill>
              <a:latin typeface="Arial"/>
              <a:ea typeface="ＭＳ Ｐゴシック"/>
              <a:cs typeface="+mn-cs"/>
            </a:rPr>
            <a:t>　</a:t>
          </a:r>
        </a:p>
      </dsp:txBody>
      <dsp:txXfrm>
        <a:off x="504157" y="364624"/>
        <a:ext cx="246211" cy="24621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010B0C-35FC-4C0E-8DF1-6EE9114CB9B7}">
      <dsp:nvSpPr>
        <dsp:cNvPr id="0" name=""/>
        <dsp:cNvSpPr/>
      </dsp:nvSpPr>
      <dsp:spPr>
        <a:xfrm>
          <a:off x="681033" y="0"/>
          <a:ext cx="681033" cy="494976"/>
        </a:xfrm>
        <a:prstGeom prst="trapezoid">
          <a:avLst>
            <a:gd name="adj" fmla="val 68795"/>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kumimoji="1" lang="ja-JP" altLang="en-US" sz="1300" kern="1200" dirty="0">
              <a:latin typeface="UD デジタル 教科書体 NP-B" panose="02020700000000000000" pitchFamily="18" charset="-128"/>
              <a:ea typeface="UD デジタル 教科書体 NP-B" panose="02020700000000000000" pitchFamily="18" charset="-128"/>
            </a:rPr>
            <a:t>基本</a:t>
          </a:r>
          <a:br>
            <a:rPr kumimoji="1" lang="en-US" altLang="ja-JP" sz="1300" kern="1200" dirty="0">
              <a:latin typeface="UD デジタル 教科書体 NP-B" panose="02020700000000000000" pitchFamily="18" charset="-128"/>
              <a:ea typeface="UD デジタル 教科書体 NP-B" panose="02020700000000000000" pitchFamily="18" charset="-128"/>
            </a:rPr>
          </a:br>
          <a:r>
            <a:rPr kumimoji="1" lang="ja-JP" altLang="en-US" sz="1300" kern="1200" dirty="0">
              <a:latin typeface="UD デジタル 教科書体 NP-B" panose="02020700000000000000" pitchFamily="18" charset="-128"/>
              <a:ea typeface="UD デジタル 教科書体 NP-B" panose="02020700000000000000" pitchFamily="18" charset="-128"/>
            </a:rPr>
            <a:t>方針</a:t>
          </a:r>
        </a:p>
      </dsp:txBody>
      <dsp:txXfrm>
        <a:off x="681033" y="0"/>
        <a:ext cx="681033" cy="494976"/>
      </dsp:txXfrm>
    </dsp:sp>
    <dsp:sp modelId="{C98F7529-BDCE-45E4-8684-B1012F9A2C62}">
      <dsp:nvSpPr>
        <dsp:cNvPr id="0" name=""/>
        <dsp:cNvSpPr/>
      </dsp:nvSpPr>
      <dsp:spPr>
        <a:xfrm>
          <a:off x="340516" y="494976"/>
          <a:ext cx="1362066" cy="494976"/>
        </a:xfrm>
        <a:prstGeom prst="trapezoid">
          <a:avLst>
            <a:gd name="adj" fmla="val 68795"/>
          </a:avLst>
        </a:prstGeom>
        <a:gradFill rotWithShape="0">
          <a:gsLst>
            <a:gs pos="0">
              <a:schemeClr val="accent4">
                <a:hueOff val="4900445"/>
                <a:satOff val="-20388"/>
                <a:lumOff val="4804"/>
                <a:alphaOff val="0"/>
                <a:lumMod val="110000"/>
                <a:satMod val="105000"/>
                <a:tint val="67000"/>
              </a:schemeClr>
            </a:gs>
            <a:gs pos="50000">
              <a:schemeClr val="accent4">
                <a:hueOff val="4900445"/>
                <a:satOff val="-20388"/>
                <a:lumOff val="4804"/>
                <a:alphaOff val="0"/>
                <a:lumMod val="105000"/>
                <a:satMod val="103000"/>
                <a:tint val="73000"/>
              </a:schemeClr>
            </a:gs>
            <a:gs pos="100000">
              <a:schemeClr val="accent4">
                <a:hueOff val="4900445"/>
                <a:satOff val="-20388"/>
                <a:lumOff val="4804"/>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kumimoji="1" lang="ja-JP" altLang="en-US" sz="1300" kern="1200" dirty="0">
              <a:latin typeface="UD デジタル 教科書体 NP-B" panose="02020700000000000000" pitchFamily="18" charset="-128"/>
              <a:ea typeface="UD デジタル 教科書体 NP-B" panose="02020700000000000000" pitchFamily="18" charset="-128"/>
            </a:rPr>
            <a:t>対策基準</a:t>
          </a:r>
        </a:p>
      </dsp:txBody>
      <dsp:txXfrm>
        <a:off x="578878" y="494976"/>
        <a:ext cx="885342" cy="494976"/>
      </dsp:txXfrm>
    </dsp:sp>
    <dsp:sp modelId="{709A797B-83F1-4838-8706-E4670F378C55}">
      <dsp:nvSpPr>
        <dsp:cNvPr id="0" name=""/>
        <dsp:cNvSpPr/>
      </dsp:nvSpPr>
      <dsp:spPr>
        <a:xfrm>
          <a:off x="0" y="989952"/>
          <a:ext cx="2043099" cy="494976"/>
        </a:xfrm>
        <a:prstGeom prst="trapezoid">
          <a:avLst>
            <a:gd name="adj" fmla="val 68795"/>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kumimoji="1" lang="ja-JP" altLang="en-US" sz="1300" kern="1200" dirty="0">
              <a:latin typeface="UD デジタル 教科書体 NP-B" panose="02020700000000000000" pitchFamily="18" charset="-128"/>
              <a:ea typeface="UD デジタル 教科書体 NP-B" panose="02020700000000000000" pitchFamily="18" charset="-128"/>
            </a:rPr>
            <a:t>実施手順・</a:t>
          </a:r>
          <a:br>
            <a:rPr kumimoji="1" lang="en-US" altLang="ja-JP" sz="1300" kern="1200" dirty="0">
              <a:latin typeface="UD デジタル 教科書体 NP-B" panose="02020700000000000000" pitchFamily="18" charset="-128"/>
              <a:ea typeface="UD デジタル 教科書体 NP-B" panose="02020700000000000000" pitchFamily="18" charset="-128"/>
            </a:rPr>
          </a:br>
          <a:r>
            <a:rPr kumimoji="1" lang="ja-JP" altLang="en-US" sz="1300" kern="1200" dirty="0">
              <a:latin typeface="UD デジタル 教科書体 NP-B" panose="02020700000000000000" pitchFamily="18" charset="-128"/>
              <a:ea typeface="UD デジタル 教科書体 NP-B" panose="02020700000000000000" pitchFamily="18" charset="-128"/>
            </a:rPr>
            <a:t>運用規則等</a:t>
          </a:r>
        </a:p>
      </dsp:txBody>
      <dsp:txXfrm>
        <a:off x="357542" y="989952"/>
        <a:ext cx="1328014" cy="494976"/>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64E172-6727-4E69-B817-486E6024F185}" type="datetimeFigureOut">
              <a:rPr kumimoji="1" lang="ja-JP" altLang="en-US" smtClean="0"/>
              <a:t>2024/7/13</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C3DE75-E5DC-4F6A-B136-E5C7932EFB48}" type="slidenum">
              <a:rPr kumimoji="1" lang="ja-JP" altLang="en-US" smtClean="0"/>
              <a:t>‹#›</a:t>
            </a:fld>
            <a:endParaRPr kumimoji="1" lang="ja-JP" altLang="en-US"/>
          </a:p>
        </p:txBody>
      </p:sp>
    </p:spTree>
    <p:extLst>
      <p:ext uri="{BB962C8B-B14F-4D97-AF65-F5344CB8AC3E}">
        <p14:creationId xmlns:p14="http://schemas.microsoft.com/office/powerpoint/2010/main" val="364882075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DF0CFA34-859E-42D4-B283-2EA2C16D2C51}" type="slidenum">
              <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3685746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DF0CFA34-859E-42D4-B283-2EA2C16D2C51}" type="slidenum">
              <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23543441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F0FECE-B105-42F0-A48F-15C6A13A1856}"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696881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F0FECE-B105-42F0-A48F-15C6A13A1856}"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7681955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F0FECE-B105-42F0-A48F-15C6A13A1856}"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302362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F0FECE-B105-42F0-A48F-15C6A13A1856}"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40751559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F0FECE-B105-42F0-A48F-15C6A13A1856}"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8191142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B8A1B3D-876D-4261-B402-ECCBBE1ED798}" type="slidenum">
              <a:rPr kumimoji="1" lang="ja-JP" altLang="en-US" sz="13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1" lang="ja-JP" altLang="en-US" sz="13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8741125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F0FECE-B105-42F0-A48F-15C6A13A1856}"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34</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7695342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44AF2B5-B467-FD60-C568-D0EBC1AEE012}"/>
              </a:ext>
            </a:extLst>
          </p:cNvPr>
          <p:cNvSpPr>
            <a:spLocks noGrp="1"/>
          </p:cNvSpPr>
          <p:nvPr>
            <p:ph type="ctrTitle"/>
          </p:nvPr>
        </p:nvSpPr>
        <p:spPr>
          <a:xfrm>
            <a:off x="1143000" y="1122363"/>
            <a:ext cx="6858000" cy="2387600"/>
          </a:xfrm>
        </p:spPr>
        <p:txBody>
          <a:bodyPr anchor="b"/>
          <a:lstStyle>
            <a:lvl1pPr algn="ctr">
              <a:defRPr sz="45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EBD46CCA-D4F4-BC95-93D5-FB31069D6598}"/>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3AE06322-E6FE-660C-734E-B64C33F04060}"/>
              </a:ext>
            </a:extLst>
          </p:cNvPr>
          <p:cNvSpPr>
            <a:spLocks noGrp="1"/>
          </p:cNvSpPr>
          <p:nvPr>
            <p:ph type="dt" sz="half" idx="10"/>
          </p:nvPr>
        </p:nvSpPr>
        <p:spPr/>
        <p:txBody>
          <a:bodyPr/>
          <a:lstStyle/>
          <a:p>
            <a:fld id="{C628E107-7310-4E04-9A85-4793BBF1D078}" type="datetimeFigureOut">
              <a:rPr kumimoji="1" lang="ja-JP" altLang="en-US" smtClean="0"/>
              <a:t>2024/7/13</a:t>
            </a:fld>
            <a:endParaRPr kumimoji="1" lang="ja-JP" altLang="en-US"/>
          </a:p>
        </p:txBody>
      </p:sp>
      <p:sp>
        <p:nvSpPr>
          <p:cNvPr id="5" name="フッター プレースホルダー 4">
            <a:extLst>
              <a:ext uri="{FF2B5EF4-FFF2-40B4-BE49-F238E27FC236}">
                <a16:creationId xmlns:a16="http://schemas.microsoft.com/office/drawing/2014/main" id="{5F500FBA-D3D1-E3D5-CAF9-683E3E68B27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FBACDBC-F14E-6FE8-A98E-358893F045F0}"/>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3562006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13634C9-4E78-D2B0-C9A0-E5F398E9309B}"/>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5A95B54-BBFF-2A42-E9B7-19D93F7B8F1F}"/>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2063D48-64CC-1B49-A469-74A226E1BF31}"/>
              </a:ext>
            </a:extLst>
          </p:cNvPr>
          <p:cNvSpPr>
            <a:spLocks noGrp="1"/>
          </p:cNvSpPr>
          <p:nvPr>
            <p:ph type="dt" sz="half" idx="10"/>
          </p:nvPr>
        </p:nvSpPr>
        <p:spPr/>
        <p:txBody>
          <a:bodyPr/>
          <a:lstStyle/>
          <a:p>
            <a:fld id="{C628E107-7310-4E04-9A85-4793BBF1D078}" type="datetimeFigureOut">
              <a:rPr kumimoji="1" lang="ja-JP" altLang="en-US" smtClean="0"/>
              <a:t>2024/7/13</a:t>
            </a:fld>
            <a:endParaRPr kumimoji="1" lang="ja-JP" altLang="en-US"/>
          </a:p>
        </p:txBody>
      </p:sp>
      <p:sp>
        <p:nvSpPr>
          <p:cNvPr id="5" name="フッター プレースホルダー 4">
            <a:extLst>
              <a:ext uri="{FF2B5EF4-FFF2-40B4-BE49-F238E27FC236}">
                <a16:creationId xmlns:a16="http://schemas.microsoft.com/office/drawing/2014/main" id="{49A26394-F738-D8B7-2F2F-FF5FFFCB57C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7E9F006-FED5-05F6-A863-C3CA40FB965D}"/>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4740076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3414AA0-92C0-13F3-FDE9-E445401FBCB2}"/>
              </a:ext>
            </a:extLst>
          </p:cNvPr>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56DB935-3AF1-67DC-849B-836F6663F746}"/>
              </a:ext>
            </a:extLst>
          </p:cNvPr>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E32A389-CF5B-8BCB-133E-A9AEA09E99A5}"/>
              </a:ext>
            </a:extLst>
          </p:cNvPr>
          <p:cNvSpPr>
            <a:spLocks noGrp="1"/>
          </p:cNvSpPr>
          <p:nvPr>
            <p:ph type="dt" sz="half" idx="10"/>
          </p:nvPr>
        </p:nvSpPr>
        <p:spPr/>
        <p:txBody>
          <a:bodyPr/>
          <a:lstStyle/>
          <a:p>
            <a:fld id="{C628E107-7310-4E04-9A85-4793BBF1D078}" type="datetimeFigureOut">
              <a:rPr kumimoji="1" lang="ja-JP" altLang="en-US" smtClean="0"/>
              <a:t>2024/7/13</a:t>
            </a:fld>
            <a:endParaRPr kumimoji="1" lang="ja-JP" altLang="en-US"/>
          </a:p>
        </p:txBody>
      </p:sp>
      <p:sp>
        <p:nvSpPr>
          <p:cNvPr id="5" name="フッター プレースホルダー 4">
            <a:extLst>
              <a:ext uri="{FF2B5EF4-FFF2-40B4-BE49-F238E27FC236}">
                <a16:creationId xmlns:a16="http://schemas.microsoft.com/office/drawing/2014/main" id="{80A2D66E-28D1-2042-F5D3-6ECBEFF3186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7487B02-32BB-FFBA-92F2-ADE4A3DCE15D}"/>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31941079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6" name="スライド番号プレースホルダー 5"/>
          <p:cNvSpPr>
            <a:spLocks noGrp="1"/>
          </p:cNvSpPr>
          <p:nvPr>
            <p:ph type="sldNum" sz="quarter" idx="12"/>
          </p:nvPr>
        </p:nvSpPr>
        <p:spPr/>
        <p:txBody>
          <a:bodyPr/>
          <a:lstStyle>
            <a:lvl1pPr>
              <a:defRPr/>
            </a:lvl1pPr>
          </a:lstStyle>
          <a:p>
            <a:fld id="{EFD17A54-FE79-40E3-8923-9AE8081D1301}" type="slidenum">
              <a:rPr lang="en-US" altLang="ja-JP"/>
              <a:pPr/>
              <a:t>‹#›</a:t>
            </a:fld>
            <a:endParaRPr lang="en-US" altLang="ja-JP"/>
          </a:p>
        </p:txBody>
      </p:sp>
    </p:spTree>
    <p:extLst>
      <p:ext uri="{BB962C8B-B14F-4D97-AF65-F5344CB8AC3E}">
        <p14:creationId xmlns:p14="http://schemas.microsoft.com/office/powerpoint/2010/main" val="36182915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6" name="スライド番号プレースホルダー 5"/>
          <p:cNvSpPr>
            <a:spLocks noGrp="1"/>
          </p:cNvSpPr>
          <p:nvPr>
            <p:ph type="sldNum" sz="quarter" idx="12"/>
          </p:nvPr>
        </p:nvSpPr>
        <p:spPr/>
        <p:txBody>
          <a:bodyPr/>
          <a:lstStyle>
            <a:lvl1pPr>
              <a:defRPr/>
            </a:lvl1pPr>
          </a:lstStyle>
          <a:p>
            <a:fld id="{50766791-9E44-4D5D-84D2-CA44E8ABFEBA}" type="slidenum">
              <a:rPr lang="en-US" altLang="ja-JP"/>
              <a:pPr/>
              <a:t>‹#›</a:t>
            </a:fld>
            <a:endParaRPr lang="en-US" altLang="ja-JP"/>
          </a:p>
        </p:txBody>
      </p:sp>
    </p:spTree>
    <p:extLst>
      <p:ext uri="{BB962C8B-B14F-4D97-AF65-F5344CB8AC3E}">
        <p14:creationId xmlns:p14="http://schemas.microsoft.com/office/powerpoint/2010/main" val="8854968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a:t>マスター タイトルの書式設定</a:t>
            </a:r>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6" name="スライド番号プレースホルダー 5"/>
          <p:cNvSpPr>
            <a:spLocks noGrp="1"/>
          </p:cNvSpPr>
          <p:nvPr>
            <p:ph type="sldNum" sz="quarter" idx="12"/>
          </p:nvPr>
        </p:nvSpPr>
        <p:spPr/>
        <p:txBody>
          <a:bodyPr/>
          <a:lstStyle>
            <a:lvl1pPr>
              <a:defRPr/>
            </a:lvl1pPr>
          </a:lstStyle>
          <a:p>
            <a:fld id="{90FE6E80-D8D4-418F-B1E2-44F29851FD7B}" type="slidenum">
              <a:rPr lang="en-US" altLang="ja-JP"/>
              <a:pPr/>
              <a:t>‹#›</a:t>
            </a:fld>
            <a:endParaRPr lang="en-US" altLang="ja-JP"/>
          </a:p>
        </p:txBody>
      </p:sp>
    </p:spTree>
    <p:extLst>
      <p:ext uri="{BB962C8B-B14F-4D97-AF65-F5344CB8AC3E}">
        <p14:creationId xmlns:p14="http://schemas.microsoft.com/office/powerpoint/2010/main" val="15081728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7" name="スライド番号プレースホルダー 6"/>
          <p:cNvSpPr>
            <a:spLocks noGrp="1"/>
          </p:cNvSpPr>
          <p:nvPr>
            <p:ph type="sldNum" sz="quarter" idx="12"/>
          </p:nvPr>
        </p:nvSpPr>
        <p:spPr/>
        <p:txBody>
          <a:bodyPr/>
          <a:lstStyle>
            <a:lvl1pPr>
              <a:defRPr/>
            </a:lvl1pPr>
          </a:lstStyle>
          <a:p>
            <a:fld id="{89DA167E-36DC-449B-9FE3-E896DD7C58EA}" type="slidenum">
              <a:rPr lang="en-US" altLang="ja-JP"/>
              <a:pPr/>
              <a:t>‹#›</a:t>
            </a:fld>
            <a:endParaRPr lang="en-US" altLang="ja-JP"/>
          </a:p>
        </p:txBody>
      </p:sp>
    </p:spTree>
    <p:extLst>
      <p:ext uri="{BB962C8B-B14F-4D97-AF65-F5344CB8AC3E}">
        <p14:creationId xmlns:p14="http://schemas.microsoft.com/office/powerpoint/2010/main" val="17593589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9" name="スライド番号プレースホルダー 8"/>
          <p:cNvSpPr>
            <a:spLocks noGrp="1"/>
          </p:cNvSpPr>
          <p:nvPr>
            <p:ph type="sldNum" sz="quarter" idx="12"/>
          </p:nvPr>
        </p:nvSpPr>
        <p:spPr/>
        <p:txBody>
          <a:bodyPr/>
          <a:lstStyle>
            <a:lvl1pPr>
              <a:defRPr/>
            </a:lvl1pPr>
          </a:lstStyle>
          <a:p>
            <a:fld id="{8B150203-31C9-43DE-9EC1-E54AE4979389}" type="slidenum">
              <a:rPr lang="en-US" altLang="ja-JP"/>
              <a:pPr/>
              <a:t>‹#›</a:t>
            </a:fld>
            <a:endParaRPr lang="en-US" altLang="ja-JP"/>
          </a:p>
        </p:txBody>
      </p:sp>
    </p:spTree>
    <p:extLst>
      <p:ext uri="{BB962C8B-B14F-4D97-AF65-F5344CB8AC3E}">
        <p14:creationId xmlns:p14="http://schemas.microsoft.com/office/powerpoint/2010/main" val="10654957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5" name="スライド番号プレースホルダー 4"/>
          <p:cNvSpPr>
            <a:spLocks noGrp="1"/>
          </p:cNvSpPr>
          <p:nvPr>
            <p:ph type="sldNum" sz="quarter" idx="12"/>
          </p:nvPr>
        </p:nvSpPr>
        <p:spPr/>
        <p:txBody>
          <a:bodyPr/>
          <a:lstStyle>
            <a:lvl1pPr>
              <a:defRPr/>
            </a:lvl1pPr>
          </a:lstStyle>
          <a:p>
            <a:fld id="{ED62A731-253F-4B19-976D-7EA7B3125DD3}" type="slidenum">
              <a:rPr lang="en-US" altLang="ja-JP"/>
              <a:pPr/>
              <a:t>‹#›</a:t>
            </a:fld>
            <a:endParaRPr lang="en-US" altLang="ja-JP"/>
          </a:p>
        </p:txBody>
      </p:sp>
    </p:spTree>
    <p:extLst>
      <p:ext uri="{BB962C8B-B14F-4D97-AF65-F5344CB8AC3E}">
        <p14:creationId xmlns:p14="http://schemas.microsoft.com/office/powerpoint/2010/main" val="16972312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4" name="スライド番号プレースホルダー 3"/>
          <p:cNvSpPr>
            <a:spLocks noGrp="1"/>
          </p:cNvSpPr>
          <p:nvPr>
            <p:ph type="sldNum" sz="quarter" idx="12"/>
          </p:nvPr>
        </p:nvSpPr>
        <p:spPr/>
        <p:txBody>
          <a:bodyPr/>
          <a:lstStyle>
            <a:lvl1pPr>
              <a:defRPr/>
            </a:lvl1pPr>
          </a:lstStyle>
          <a:p>
            <a:fld id="{57479B73-A815-4F21-92C6-61809DE83314}" type="slidenum">
              <a:rPr lang="en-US" altLang="ja-JP"/>
              <a:pPr/>
              <a:t>‹#›</a:t>
            </a:fld>
            <a:endParaRPr lang="en-US" altLang="ja-JP"/>
          </a:p>
        </p:txBody>
      </p:sp>
    </p:spTree>
    <p:extLst>
      <p:ext uri="{BB962C8B-B14F-4D97-AF65-F5344CB8AC3E}">
        <p14:creationId xmlns:p14="http://schemas.microsoft.com/office/powerpoint/2010/main" val="39314381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7" name="スライド番号プレースホルダー 6"/>
          <p:cNvSpPr>
            <a:spLocks noGrp="1"/>
          </p:cNvSpPr>
          <p:nvPr>
            <p:ph type="sldNum" sz="quarter" idx="12"/>
          </p:nvPr>
        </p:nvSpPr>
        <p:spPr/>
        <p:txBody>
          <a:bodyPr/>
          <a:lstStyle>
            <a:lvl1pPr>
              <a:defRPr/>
            </a:lvl1pPr>
          </a:lstStyle>
          <a:p>
            <a:fld id="{B03A5713-61A0-4B11-A3E5-9568F80C627D}" type="slidenum">
              <a:rPr lang="en-US" altLang="ja-JP"/>
              <a:pPr/>
              <a:t>‹#›</a:t>
            </a:fld>
            <a:endParaRPr lang="en-US" altLang="ja-JP"/>
          </a:p>
        </p:txBody>
      </p:sp>
    </p:spTree>
    <p:extLst>
      <p:ext uri="{BB962C8B-B14F-4D97-AF65-F5344CB8AC3E}">
        <p14:creationId xmlns:p14="http://schemas.microsoft.com/office/powerpoint/2010/main" val="4031142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68CA607-86F0-5DFF-DAE2-6699060F825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ED8CB36-2796-1EAC-37CA-DCD13360FA0C}"/>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F6A8047-E229-B600-AD97-3EB7BDA8D727}"/>
              </a:ext>
            </a:extLst>
          </p:cNvPr>
          <p:cNvSpPr>
            <a:spLocks noGrp="1"/>
          </p:cNvSpPr>
          <p:nvPr>
            <p:ph type="dt" sz="half" idx="10"/>
          </p:nvPr>
        </p:nvSpPr>
        <p:spPr/>
        <p:txBody>
          <a:bodyPr/>
          <a:lstStyle/>
          <a:p>
            <a:fld id="{C628E107-7310-4E04-9A85-4793BBF1D078}" type="datetimeFigureOut">
              <a:rPr kumimoji="1" lang="ja-JP" altLang="en-US" smtClean="0"/>
              <a:t>2024/7/13</a:t>
            </a:fld>
            <a:endParaRPr kumimoji="1" lang="ja-JP" altLang="en-US"/>
          </a:p>
        </p:txBody>
      </p:sp>
      <p:sp>
        <p:nvSpPr>
          <p:cNvPr id="5" name="フッター プレースホルダー 4">
            <a:extLst>
              <a:ext uri="{FF2B5EF4-FFF2-40B4-BE49-F238E27FC236}">
                <a16:creationId xmlns:a16="http://schemas.microsoft.com/office/drawing/2014/main" id="{6A8F8EB3-B636-A2E3-A406-B6BDDCD80CC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6DF24FE-DB48-0CF1-B4BF-15D1B6EB7DC2}"/>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28327429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7" name="スライド番号プレースホルダー 6"/>
          <p:cNvSpPr>
            <a:spLocks noGrp="1"/>
          </p:cNvSpPr>
          <p:nvPr>
            <p:ph type="sldNum" sz="quarter" idx="12"/>
          </p:nvPr>
        </p:nvSpPr>
        <p:spPr/>
        <p:txBody>
          <a:bodyPr/>
          <a:lstStyle>
            <a:lvl1pPr>
              <a:defRPr/>
            </a:lvl1pPr>
          </a:lstStyle>
          <a:p>
            <a:fld id="{00501AEA-D94B-4DDF-B8AC-984445C0C451}" type="slidenum">
              <a:rPr lang="en-US" altLang="ja-JP"/>
              <a:pPr/>
              <a:t>‹#›</a:t>
            </a:fld>
            <a:endParaRPr lang="en-US" altLang="ja-JP"/>
          </a:p>
        </p:txBody>
      </p:sp>
    </p:spTree>
    <p:extLst>
      <p:ext uri="{BB962C8B-B14F-4D97-AF65-F5344CB8AC3E}">
        <p14:creationId xmlns:p14="http://schemas.microsoft.com/office/powerpoint/2010/main" val="6352875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6" name="スライド番号プレースホルダー 5"/>
          <p:cNvSpPr>
            <a:spLocks noGrp="1"/>
          </p:cNvSpPr>
          <p:nvPr>
            <p:ph type="sldNum" sz="quarter" idx="12"/>
          </p:nvPr>
        </p:nvSpPr>
        <p:spPr/>
        <p:txBody>
          <a:bodyPr/>
          <a:lstStyle>
            <a:lvl1pPr>
              <a:defRPr/>
            </a:lvl1pPr>
          </a:lstStyle>
          <a:p>
            <a:fld id="{1A116616-1329-4C20-A24C-3FB265F6AEBC}" type="slidenum">
              <a:rPr lang="en-US" altLang="ja-JP"/>
              <a:pPr/>
              <a:t>‹#›</a:t>
            </a:fld>
            <a:endParaRPr lang="en-US" altLang="ja-JP"/>
          </a:p>
        </p:txBody>
      </p:sp>
    </p:spTree>
    <p:extLst>
      <p:ext uri="{BB962C8B-B14F-4D97-AF65-F5344CB8AC3E}">
        <p14:creationId xmlns:p14="http://schemas.microsoft.com/office/powerpoint/2010/main" val="19253582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6" name="スライド番号プレースホルダー 5"/>
          <p:cNvSpPr>
            <a:spLocks noGrp="1"/>
          </p:cNvSpPr>
          <p:nvPr>
            <p:ph type="sldNum" sz="quarter" idx="12"/>
          </p:nvPr>
        </p:nvSpPr>
        <p:spPr/>
        <p:txBody>
          <a:bodyPr/>
          <a:lstStyle>
            <a:lvl1pPr>
              <a:defRPr/>
            </a:lvl1pPr>
          </a:lstStyle>
          <a:p>
            <a:fld id="{0680EF05-8FA4-44FD-9732-F927C24D3FA3}" type="slidenum">
              <a:rPr lang="en-US" altLang="ja-JP"/>
              <a:pPr/>
              <a:t>‹#›</a:t>
            </a:fld>
            <a:endParaRPr lang="en-US" altLang="ja-JP"/>
          </a:p>
        </p:txBody>
      </p:sp>
    </p:spTree>
    <p:extLst>
      <p:ext uri="{BB962C8B-B14F-4D97-AF65-F5344CB8AC3E}">
        <p14:creationId xmlns:p14="http://schemas.microsoft.com/office/powerpoint/2010/main" val="29617809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B375B4A-CA37-4132-B168-3288975EC851}" type="datetime1">
              <a:rPr kumimoji="1" lang="ja-JP" altLang="en-US" smtClean="0"/>
              <a:t>2024/7/13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181D2F1-6E19-42EE-8015-FC358F6C8FF4}" type="slidenum">
              <a:rPr kumimoji="1" lang="ja-JP" altLang="en-US" smtClean="0"/>
              <a:t>‹#›</a:t>
            </a:fld>
            <a:endParaRPr kumimoji="1" lang="ja-JP" altLang="en-US"/>
          </a:p>
        </p:txBody>
      </p:sp>
    </p:spTree>
    <p:extLst>
      <p:ext uri="{BB962C8B-B14F-4D97-AF65-F5344CB8AC3E}">
        <p14:creationId xmlns:p14="http://schemas.microsoft.com/office/powerpoint/2010/main" val="22792579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F1F56CC-3FB8-48AD-9D00-3EFD2E845DFA}" type="datetime1">
              <a:rPr kumimoji="1" lang="ja-JP" altLang="en-US" smtClean="0"/>
              <a:t>2024/7/13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181D2F1-6E19-42EE-8015-FC358F6C8FF4}" type="slidenum">
              <a:rPr kumimoji="1" lang="ja-JP" altLang="en-US" smtClean="0"/>
              <a:t>‹#›</a:t>
            </a:fld>
            <a:endParaRPr kumimoji="1" lang="ja-JP" altLang="en-US"/>
          </a:p>
        </p:txBody>
      </p:sp>
    </p:spTree>
    <p:extLst>
      <p:ext uri="{BB962C8B-B14F-4D97-AF65-F5344CB8AC3E}">
        <p14:creationId xmlns:p14="http://schemas.microsoft.com/office/powerpoint/2010/main" val="27046012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F3BBF1E-497E-46AE-9224-27F9086B88CA}" type="datetime1">
              <a:rPr kumimoji="1" lang="ja-JP" altLang="en-US" smtClean="0"/>
              <a:t>2024/7/13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181D2F1-6E19-42EE-8015-FC358F6C8FF4}" type="slidenum">
              <a:rPr kumimoji="1" lang="ja-JP" altLang="en-US" smtClean="0"/>
              <a:t>‹#›</a:t>
            </a:fld>
            <a:endParaRPr kumimoji="1" lang="ja-JP" altLang="en-US"/>
          </a:p>
        </p:txBody>
      </p:sp>
    </p:spTree>
    <p:extLst>
      <p:ext uri="{BB962C8B-B14F-4D97-AF65-F5344CB8AC3E}">
        <p14:creationId xmlns:p14="http://schemas.microsoft.com/office/powerpoint/2010/main" val="245654976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0D28A83C-20CE-4466-86BD-19F92A95811C}" type="datetime1">
              <a:rPr kumimoji="1" lang="ja-JP" altLang="en-US" smtClean="0"/>
              <a:t>2024/7/13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181D2F1-6E19-42EE-8015-FC358F6C8FF4}" type="slidenum">
              <a:rPr kumimoji="1" lang="ja-JP" altLang="en-US" smtClean="0"/>
              <a:t>‹#›</a:t>
            </a:fld>
            <a:endParaRPr kumimoji="1" lang="ja-JP" altLang="en-US"/>
          </a:p>
        </p:txBody>
      </p:sp>
    </p:spTree>
    <p:extLst>
      <p:ext uri="{BB962C8B-B14F-4D97-AF65-F5344CB8AC3E}">
        <p14:creationId xmlns:p14="http://schemas.microsoft.com/office/powerpoint/2010/main" val="7595774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5BE4E4D-3B04-4B73-9423-392FD7E7502E}" type="datetime1">
              <a:rPr kumimoji="1" lang="ja-JP" altLang="en-US" smtClean="0"/>
              <a:t>2024/7/13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181D2F1-6E19-42EE-8015-FC358F6C8FF4}" type="slidenum">
              <a:rPr kumimoji="1" lang="ja-JP" altLang="en-US" smtClean="0"/>
              <a:t>‹#›</a:t>
            </a:fld>
            <a:endParaRPr kumimoji="1" lang="ja-JP" altLang="en-US"/>
          </a:p>
        </p:txBody>
      </p:sp>
    </p:spTree>
    <p:extLst>
      <p:ext uri="{BB962C8B-B14F-4D97-AF65-F5344CB8AC3E}">
        <p14:creationId xmlns:p14="http://schemas.microsoft.com/office/powerpoint/2010/main" val="353035906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719DF83-A931-4B7C-9581-BF2AB541454A}" type="datetime1">
              <a:rPr kumimoji="1" lang="ja-JP" altLang="en-US" smtClean="0"/>
              <a:t>2024/7/13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181D2F1-6E19-42EE-8015-FC358F6C8FF4}" type="slidenum">
              <a:rPr kumimoji="1" lang="ja-JP" altLang="en-US" smtClean="0"/>
              <a:t>‹#›</a:t>
            </a:fld>
            <a:endParaRPr kumimoji="1" lang="ja-JP" altLang="en-US"/>
          </a:p>
        </p:txBody>
      </p:sp>
    </p:spTree>
    <p:extLst>
      <p:ext uri="{BB962C8B-B14F-4D97-AF65-F5344CB8AC3E}">
        <p14:creationId xmlns:p14="http://schemas.microsoft.com/office/powerpoint/2010/main" val="392191318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870B95-5CD5-4B88-877B-8821C650E099}" type="datetime1">
              <a:rPr kumimoji="1" lang="ja-JP" altLang="en-US" smtClean="0"/>
              <a:t>2024/7/13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4181D2F1-6E19-42EE-8015-FC358F6C8FF4}" type="slidenum">
              <a:rPr kumimoji="1" lang="ja-JP" altLang="en-US" smtClean="0"/>
              <a:t>‹#›</a:t>
            </a:fld>
            <a:endParaRPr kumimoji="1" lang="ja-JP" altLang="en-US"/>
          </a:p>
        </p:txBody>
      </p:sp>
    </p:spTree>
    <p:extLst>
      <p:ext uri="{BB962C8B-B14F-4D97-AF65-F5344CB8AC3E}">
        <p14:creationId xmlns:p14="http://schemas.microsoft.com/office/powerpoint/2010/main" val="904986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C5C669-1AD6-95CE-93CE-92CC410B8408}"/>
              </a:ext>
            </a:extLst>
          </p:cNvPr>
          <p:cNvSpPr>
            <a:spLocks noGrp="1"/>
          </p:cNvSpPr>
          <p:nvPr>
            <p:ph type="title"/>
          </p:nvPr>
        </p:nvSpPr>
        <p:spPr>
          <a:xfrm>
            <a:off x="623888" y="1709739"/>
            <a:ext cx="7886700" cy="2852737"/>
          </a:xfrm>
        </p:spPr>
        <p:txBody>
          <a:bodyPr anchor="b"/>
          <a:lstStyle>
            <a:lvl1pPr>
              <a:defRPr sz="45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8DEDB41-ED71-FFD7-D469-2255F1CF490F}"/>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DFD0933A-1B80-55B5-A2D1-3BE672E5C427}"/>
              </a:ext>
            </a:extLst>
          </p:cNvPr>
          <p:cNvSpPr>
            <a:spLocks noGrp="1"/>
          </p:cNvSpPr>
          <p:nvPr>
            <p:ph type="dt" sz="half" idx="10"/>
          </p:nvPr>
        </p:nvSpPr>
        <p:spPr/>
        <p:txBody>
          <a:bodyPr/>
          <a:lstStyle/>
          <a:p>
            <a:fld id="{C628E107-7310-4E04-9A85-4793BBF1D078}" type="datetimeFigureOut">
              <a:rPr kumimoji="1" lang="ja-JP" altLang="en-US" smtClean="0"/>
              <a:t>2024/7/13</a:t>
            </a:fld>
            <a:endParaRPr kumimoji="1" lang="ja-JP" altLang="en-US"/>
          </a:p>
        </p:txBody>
      </p:sp>
      <p:sp>
        <p:nvSpPr>
          <p:cNvPr id="5" name="フッター プレースホルダー 4">
            <a:extLst>
              <a:ext uri="{FF2B5EF4-FFF2-40B4-BE49-F238E27FC236}">
                <a16:creationId xmlns:a16="http://schemas.microsoft.com/office/drawing/2014/main" id="{3C3014FD-B5AB-91B9-8093-8F4795789D6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3C26B51-BAD8-5934-B070-4A554DC57736}"/>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192843333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2B04367-1B72-4267-9048-56D510052357}" type="datetime1">
              <a:rPr kumimoji="1" lang="ja-JP" altLang="en-US" smtClean="0"/>
              <a:t>2024/7/13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181D2F1-6E19-42EE-8015-FC358F6C8FF4}" type="slidenum">
              <a:rPr kumimoji="1" lang="ja-JP" altLang="en-US" smtClean="0"/>
              <a:t>‹#›</a:t>
            </a:fld>
            <a:endParaRPr kumimoji="1" lang="ja-JP" altLang="en-US"/>
          </a:p>
        </p:txBody>
      </p:sp>
    </p:spTree>
    <p:extLst>
      <p:ext uri="{BB962C8B-B14F-4D97-AF65-F5344CB8AC3E}">
        <p14:creationId xmlns:p14="http://schemas.microsoft.com/office/powerpoint/2010/main" val="423835429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59BDF909-9D85-4CDF-9451-F4578A7007B7}" type="datetime1">
              <a:rPr kumimoji="1" lang="ja-JP" altLang="en-US" smtClean="0"/>
              <a:t>2024/7/13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181D2F1-6E19-42EE-8015-FC358F6C8FF4}" type="slidenum">
              <a:rPr kumimoji="1" lang="ja-JP" altLang="en-US" smtClean="0"/>
              <a:t>‹#›</a:t>
            </a:fld>
            <a:endParaRPr kumimoji="1" lang="ja-JP" altLang="en-US"/>
          </a:p>
        </p:txBody>
      </p:sp>
    </p:spTree>
    <p:extLst>
      <p:ext uri="{BB962C8B-B14F-4D97-AF65-F5344CB8AC3E}">
        <p14:creationId xmlns:p14="http://schemas.microsoft.com/office/powerpoint/2010/main" val="25264129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B80165C-CCD2-4AB7-86D2-D32F00FCEBE9}" type="datetime1">
              <a:rPr kumimoji="1" lang="ja-JP" altLang="en-US" smtClean="0"/>
              <a:t>2024/7/13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181D2F1-6E19-42EE-8015-FC358F6C8FF4}" type="slidenum">
              <a:rPr kumimoji="1" lang="ja-JP" altLang="en-US" smtClean="0"/>
              <a:t>‹#›</a:t>
            </a:fld>
            <a:endParaRPr kumimoji="1" lang="ja-JP" altLang="en-US"/>
          </a:p>
        </p:txBody>
      </p:sp>
    </p:spTree>
    <p:extLst>
      <p:ext uri="{BB962C8B-B14F-4D97-AF65-F5344CB8AC3E}">
        <p14:creationId xmlns:p14="http://schemas.microsoft.com/office/powerpoint/2010/main" val="13692734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A9A0DBE-8064-4640-BA66-6164A751E770}" type="datetime1">
              <a:rPr kumimoji="1" lang="ja-JP" altLang="en-US" smtClean="0"/>
              <a:t>2024/7/13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181D2F1-6E19-42EE-8015-FC358F6C8FF4}" type="slidenum">
              <a:rPr kumimoji="1" lang="ja-JP" altLang="en-US" smtClean="0"/>
              <a:t>‹#›</a:t>
            </a:fld>
            <a:endParaRPr kumimoji="1" lang="ja-JP" altLang="en-US"/>
          </a:p>
        </p:txBody>
      </p:sp>
    </p:spTree>
    <p:extLst>
      <p:ext uri="{BB962C8B-B14F-4D97-AF65-F5344CB8AC3E}">
        <p14:creationId xmlns:p14="http://schemas.microsoft.com/office/powerpoint/2010/main" val="40518852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4C35C9F5-0896-4E1D-B27D-E5A8813B622D}" type="datetimeFigureOut">
              <a:rPr kumimoji="1" lang="ja-JP" altLang="en-US" smtClean="0"/>
              <a:t>2024/7/13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D253B4E-E693-4A04-AC4C-D6B9E98197A8}" type="slidenum">
              <a:rPr kumimoji="1" lang="ja-JP" altLang="en-US" smtClean="0"/>
              <a:t>‹#›</a:t>
            </a:fld>
            <a:endParaRPr kumimoji="1" lang="ja-JP" altLang="en-US"/>
          </a:p>
        </p:txBody>
      </p:sp>
    </p:spTree>
    <p:extLst>
      <p:ext uri="{BB962C8B-B14F-4D97-AF65-F5344CB8AC3E}">
        <p14:creationId xmlns:p14="http://schemas.microsoft.com/office/powerpoint/2010/main" val="312396846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C35C9F5-0896-4E1D-B27D-E5A8813B622D}" type="datetimeFigureOut">
              <a:rPr kumimoji="1" lang="ja-JP" altLang="en-US" smtClean="0"/>
              <a:t>2024/7/13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D253B4E-E693-4A04-AC4C-D6B9E98197A8}" type="slidenum">
              <a:rPr kumimoji="1" lang="ja-JP" altLang="en-US" smtClean="0"/>
              <a:t>‹#›</a:t>
            </a:fld>
            <a:endParaRPr kumimoji="1" lang="ja-JP" altLang="en-US"/>
          </a:p>
        </p:txBody>
      </p:sp>
    </p:spTree>
    <p:extLst>
      <p:ext uri="{BB962C8B-B14F-4D97-AF65-F5344CB8AC3E}">
        <p14:creationId xmlns:p14="http://schemas.microsoft.com/office/powerpoint/2010/main" val="125740957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4C35C9F5-0896-4E1D-B27D-E5A8813B622D}" type="datetimeFigureOut">
              <a:rPr kumimoji="1" lang="ja-JP" altLang="en-US" smtClean="0"/>
              <a:t>2024/7/13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D253B4E-E693-4A04-AC4C-D6B9E98197A8}" type="slidenum">
              <a:rPr kumimoji="1" lang="ja-JP" altLang="en-US" smtClean="0"/>
              <a:t>‹#›</a:t>
            </a:fld>
            <a:endParaRPr kumimoji="1" lang="ja-JP" altLang="en-US"/>
          </a:p>
        </p:txBody>
      </p:sp>
    </p:spTree>
    <p:extLst>
      <p:ext uri="{BB962C8B-B14F-4D97-AF65-F5344CB8AC3E}">
        <p14:creationId xmlns:p14="http://schemas.microsoft.com/office/powerpoint/2010/main" val="237129736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4C35C9F5-0896-4E1D-B27D-E5A8813B622D}" type="datetimeFigureOut">
              <a:rPr kumimoji="1" lang="ja-JP" altLang="en-US" smtClean="0"/>
              <a:t>2024/7/13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D253B4E-E693-4A04-AC4C-D6B9E98197A8}" type="slidenum">
              <a:rPr kumimoji="1" lang="ja-JP" altLang="en-US" smtClean="0"/>
              <a:t>‹#›</a:t>
            </a:fld>
            <a:endParaRPr kumimoji="1" lang="ja-JP" altLang="en-US"/>
          </a:p>
        </p:txBody>
      </p:sp>
    </p:spTree>
    <p:extLst>
      <p:ext uri="{BB962C8B-B14F-4D97-AF65-F5344CB8AC3E}">
        <p14:creationId xmlns:p14="http://schemas.microsoft.com/office/powerpoint/2010/main" val="384068901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4C35C9F5-0896-4E1D-B27D-E5A8813B622D}" type="datetimeFigureOut">
              <a:rPr kumimoji="1" lang="ja-JP" altLang="en-US" smtClean="0"/>
              <a:t>2024/7/13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D253B4E-E693-4A04-AC4C-D6B9E98197A8}" type="slidenum">
              <a:rPr kumimoji="1" lang="ja-JP" altLang="en-US" smtClean="0"/>
              <a:t>‹#›</a:t>
            </a:fld>
            <a:endParaRPr kumimoji="1" lang="ja-JP" altLang="en-US"/>
          </a:p>
        </p:txBody>
      </p:sp>
    </p:spTree>
    <p:extLst>
      <p:ext uri="{BB962C8B-B14F-4D97-AF65-F5344CB8AC3E}">
        <p14:creationId xmlns:p14="http://schemas.microsoft.com/office/powerpoint/2010/main" val="53266005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4C35C9F5-0896-4E1D-B27D-E5A8813B622D}" type="datetimeFigureOut">
              <a:rPr kumimoji="1" lang="ja-JP" altLang="en-US" smtClean="0"/>
              <a:t>2024/7/13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D253B4E-E693-4A04-AC4C-D6B9E98197A8}" type="slidenum">
              <a:rPr kumimoji="1" lang="ja-JP" altLang="en-US" smtClean="0"/>
              <a:t>‹#›</a:t>
            </a:fld>
            <a:endParaRPr kumimoji="1" lang="ja-JP" altLang="en-US"/>
          </a:p>
        </p:txBody>
      </p:sp>
    </p:spTree>
    <p:extLst>
      <p:ext uri="{BB962C8B-B14F-4D97-AF65-F5344CB8AC3E}">
        <p14:creationId xmlns:p14="http://schemas.microsoft.com/office/powerpoint/2010/main" val="42511888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85A6046-8510-622C-74C4-F0E2F18A58A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134E72E-84CA-85EF-B0EC-E6AABEB63CA6}"/>
              </a:ext>
            </a:extLst>
          </p:cNvPr>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D1672629-A14D-1DB4-BE06-1293ADA49BD0}"/>
              </a:ext>
            </a:extLst>
          </p:cNvPr>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0D53CE88-929E-5585-50AF-E99DF7EDAB61}"/>
              </a:ext>
            </a:extLst>
          </p:cNvPr>
          <p:cNvSpPr>
            <a:spLocks noGrp="1"/>
          </p:cNvSpPr>
          <p:nvPr>
            <p:ph type="dt" sz="half" idx="10"/>
          </p:nvPr>
        </p:nvSpPr>
        <p:spPr/>
        <p:txBody>
          <a:bodyPr/>
          <a:lstStyle/>
          <a:p>
            <a:fld id="{C628E107-7310-4E04-9A85-4793BBF1D078}" type="datetimeFigureOut">
              <a:rPr kumimoji="1" lang="ja-JP" altLang="en-US" smtClean="0"/>
              <a:t>2024/7/13</a:t>
            </a:fld>
            <a:endParaRPr kumimoji="1" lang="ja-JP" altLang="en-US"/>
          </a:p>
        </p:txBody>
      </p:sp>
      <p:sp>
        <p:nvSpPr>
          <p:cNvPr id="6" name="フッター プレースホルダー 5">
            <a:extLst>
              <a:ext uri="{FF2B5EF4-FFF2-40B4-BE49-F238E27FC236}">
                <a16:creationId xmlns:a16="http://schemas.microsoft.com/office/drawing/2014/main" id="{F85B590A-A839-E3D8-97EE-A50C15ABE7D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DC0580E-D0D4-8147-895B-276F6E2508E6}"/>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31225744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35C9F5-0896-4E1D-B27D-E5A8813B622D}" type="datetimeFigureOut">
              <a:rPr kumimoji="1" lang="ja-JP" altLang="en-US" smtClean="0"/>
              <a:t>2024/7/13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D253B4E-E693-4A04-AC4C-D6B9E98197A8}" type="slidenum">
              <a:rPr kumimoji="1" lang="ja-JP" altLang="en-US" smtClean="0"/>
              <a:t>‹#›</a:t>
            </a:fld>
            <a:endParaRPr kumimoji="1" lang="ja-JP" altLang="en-US"/>
          </a:p>
        </p:txBody>
      </p:sp>
    </p:spTree>
    <p:extLst>
      <p:ext uri="{BB962C8B-B14F-4D97-AF65-F5344CB8AC3E}">
        <p14:creationId xmlns:p14="http://schemas.microsoft.com/office/powerpoint/2010/main" val="361140901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C35C9F5-0896-4E1D-B27D-E5A8813B622D}" type="datetimeFigureOut">
              <a:rPr kumimoji="1" lang="ja-JP" altLang="en-US" smtClean="0"/>
              <a:t>2024/7/13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D253B4E-E693-4A04-AC4C-D6B9E98197A8}" type="slidenum">
              <a:rPr kumimoji="1" lang="ja-JP" altLang="en-US" smtClean="0"/>
              <a:t>‹#›</a:t>
            </a:fld>
            <a:endParaRPr kumimoji="1" lang="ja-JP" altLang="en-US"/>
          </a:p>
        </p:txBody>
      </p:sp>
    </p:spTree>
    <p:extLst>
      <p:ext uri="{BB962C8B-B14F-4D97-AF65-F5344CB8AC3E}">
        <p14:creationId xmlns:p14="http://schemas.microsoft.com/office/powerpoint/2010/main" val="59867782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C35C9F5-0896-4E1D-B27D-E5A8813B622D}" type="datetimeFigureOut">
              <a:rPr kumimoji="1" lang="ja-JP" altLang="en-US" smtClean="0"/>
              <a:t>2024/7/13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D253B4E-E693-4A04-AC4C-D6B9E98197A8}" type="slidenum">
              <a:rPr kumimoji="1" lang="ja-JP" altLang="en-US" smtClean="0"/>
              <a:t>‹#›</a:t>
            </a:fld>
            <a:endParaRPr kumimoji="1" lang="ja-JP" altLang="en-US"/>
          </a:p>
        </p:txBody>
      </p:sp>
    </p:spTree>
    <p:extLst>
      <p:ext uri="{BB962C8B-B14F-4D97-AF65-F5344CB8AC3E}">
        <p14:creationId xmlns:p14="http://schemas.microsoft.com/office/powerpoint/2010/main" val="29589593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C35C9F5-0896-4E1D-B27D-E5A8813B622D}" type="datetimeFigureOut">
              <a:rPr kumimoji="1" lang="ja-JP" altLang="en-US" smtClean="0"/>
              <a:t>2024/7/13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D253B4E-E693-4A04-AC4C-D6B9E98197A8}" type="slidenum">
              <a:rPr kumimoji="1" lang="ja-JP" altLang="en-US" smtClean="0"/>
              <a:t>‹#›</a:t>
            </a:fld>
            <a:endParaRPr kumimoji="1" lang="ja-JP" altLang="en-US"/>
          </a:p>
        </p:txBody>
      </p:sp>
    </p:spTree>
    <p:extLst>
      <p:ext uri="{BB962C8B-B14F-4D97-AF65-F5344CB8AC3E}">
        <p14:creationId xmlns:p14="http://schemas.microsoft.com/office/powerpoint/2010/main" val="278472896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C35C9F5-0896-4E1D-B27D-E5A8813B622D}" type="datetimeFigureOut">
              <a:rPr kumimoji="1" lang="ja-JP" altLang="en-US" smtClean="0"/>
              <a:t>2024/7/13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D253B4E-E693-4A04-AC4C-D6B9E98197A8}" type="slidenum">
              <a:rPr kumimoji="1" lang="ja-JP" altLang="en-US" smtClean="0"/>
              <a:t>‹#›</a:t>
            </a:fld>
            <a:endParaRPr kumimoji="1" lang="ja-JP" altLang="en-US"/>
          </a:p>
        </p:txBody>
      </p:sp>
    </p:spTree>
    <p:extLst>
      <p:ext uri="{BB962C8B-B14F-4D97-AF65-F5344CB8AC3E}">
        <p14:creationId xmlns:p14="http://schemas.microsoft.com/office/powerpoint/2010/main" val="30808809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73F5373-7D5C-918E-2308-C4E2E2FCF387}"/>
              </a:ext>
            </a:extLst>
          </p:cNvPr>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11FD023-39BE-258E-6FDA-D33017533618}"/>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CEA26DEE-553D-575E-BA87-4734B06DF4E8}"/>
              </a:ext>
            </a:extLst>
          </p:cNvPr>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E3A56BE5-137F-0AE4-6932-881BAA5EEC1F}"/>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42A43AE-DA43-17FB-46C0-7C2A3F6B9B26}"/>
              </a:ext>
            </a:extLst>
          </p:cNvPr>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AA6C2CCF-0028-7AD7-0A2B-19B5617EAAF3}"/>
              </a:ext>
            </a:extLst>
          </p:cNvPr>
          <p:cNvSpPr>
            <a:spLocks noGrp="1"/>
          </p:cNvSpPr>
          <p:nvPr>
            <p:ph type="dt" sz="half" idx="10"/>
          </p:nvPr>
        </p:nvSpPr>
        <p:spPr/>
        <p:txBody>
          <a:bodyPr/>
          <a:lstStyle/>
          <a:p>
            <a:fld id="{C628E107-7310-4E04-9A85-4793BBF1D078}" type="datetimeFigureOut">
              <a:rPr kumimoji="1" lang="ja-JP" altLang="en-US" smtClean="0"/>
              <a:t>2024/7/13</a:t>
            </a:fld>
            <a:endParaRPr kumimoji="1" lang="ja-JP" altLang="en-US"/>
          </a:p>
        </p:txBody>
      </p:sp>
      <p:sp>
        <p:nvSpPr>
          <p:cNvPr id="8" name="フッター プレースホルダー 7">
            <a:extLst>
              <a:ext uri="{FF2B5EF4-FFF2-40B4-BE49-F238E27FC236}">
                <a16:creationId xmlns:a16="http://schemas.microsoft.com/office/drawing/2014/main" id="{61EB6386-978A-2D9D-0C7F-E7D80069057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91219739-9854-BB69-51F9-CB83CEFFE233}"/>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3775802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9FEDC5B-6420-6F55-7759-F8F22A6396BC}"/>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ECDDB4FA-FF18-BBE9-81B5-298324863BC9}"/>
              </a:ext>
            </a:extLst>
          </p:cNvPr>
          <p:cNvSpPr>
            <a:spLocks noGrp="1"/>
          </p:cNvSpPr>
          <p:nvPr>
            <p:ph type="dt" sz="half" idx="10"/>
          </p:nvPr>
        </p:nvSpPr>
        <p:spPr/>
        <p:txBody>
          <a:bodyPr/>
          <a:lstStyle/>
          <a:p>
            <a:fld id="{C628E107-7310-4E04-9A85-4793BBF1D078}" type="datetimeFigureOut">
              <a:rPr kumimoji="1" lang="ja-JP" altLang="en-US" smtClean="0"/>
              <a:t>2024/7/13</a:t>
            </a:fld>
            <a:endParaRPr kumimoji="1" lang="ja-JP" altLang="en-US"/>
          </a:p>
        </p:txBody>
      </p:sp>
      <p:sp>
        <p:nvSpPr>
          <p:cNvPr id="4" name="フッター プレースホルダー 3">
            <a:extLst>
              <a:ext uri="{FF2B5EF4-FFF2-40B4-BE49-F238E27FC236}">
                <a16:creationId xmlns:a16="http://schemas.microsoft.com/office/drawing/2014/main" id="{E8477CDA-EA4D-82D5-1F92-AF11B74C0827}"/>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C380191D-C177-B1AE-E7D0-1DF63F4CFDEA}"/>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4293851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94E52D7-DAAC-5E2C-29E9-FE0AE7AB58AC}"/>
              </a:ext>
            </a:extLst>
          </p:cNvPr>
          <p:cNvSpPr>
            <a:spLocks noGrp="1"/>
          </p:cNvSpPr>
          <p:nvPr>
            <p:ph type="dt" sz="half" idx="10"/>
          </p:nvPr>
        </p:nvSpPr>
        <p:spPr/>
        <p:txBody>
          <a:bodyPr/>
          <a:lstStyle/>
          <a:p>
            <a:fld id="{C628E107-7310-4E04-9A85-4793BBF1D078}" type="datetimeFigureOut">
              <a:rPr kumimoji="1" lang="ja-JP" altLang="en-US" smtClean="0"/>
              <a:t>2024/7/13</a:t>
            </a:fld>
            <a:endParaRPr kumimoji="1" lang="ja-JP" altLang="en-US"/>
          </a:p>
        </p:txBody>
      </p:sp>
      <p:sp>
        <p:nvSpPr>
          <p:cNvPr id="3" name="フッター プレースホルダー 2">
            <a:extLst>
              <a:ext uri="{FF2B5EF4-FFF2-40B4-BE49-F238E27FC236}">
                <a16:creationId xmlns:a16="http://schemas.microsoft.com/office/drawing/2014/main" id="{236DCACD-929B-C07F-D79D-1A2A46386745}"/>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08E1060-6D07-0809-F297-E5515BF5DE50}"/>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8258221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BF0DB3D-CB2C-0D49-BE96-19DE26060CDC}"/>
              </a:ext>
            </a:extLst>
          </p:cNvPr>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3267E6C-FCE9-1DDB-6D3A-59615E56163B}"/>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E572E88C-0229-4886-0736-238BEE8A9868}"/>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6DCA932-B4CF-53D0-DD85-70A76B898D7A}"/>
              </a:ext>
            </a:extLst>
          </p:cNvPr>
          <p:cNvSpPr>
            <a:spLocks noGrp="1"/>
          </p:cNvSpPr>
          <p:nvPr>
            <p:ph type="dt" sz="half" idx="10"/>
          </p:nvPr>
        </p:nvSpPr>
        <p:spPr/>
        <p:txBody>
          <a:bodyPr/>
          <a:lstStyle/>
          <a:p>
            <a:fld id="{C628E107-7310-4E04-9A85-4793BBF1D078}" type="datetimeFigureOut">
              <a:rPr kumimoji="1" lang="ja-JP" altLang="en-US" smtClean="0"/>
              <a:t>2024/7/13</a:t>
            </a:fld>
            <a:endParaRPr kumimoji="1" lang="ja-JP" altLang="en-US"/>
          </a:p>
        </p:txBody>
      </p:sp>
      <p:sp>
        <p:nvSpPr>
          <p:cNvPr id="6" name="フッター プレースホルダー 5">
            <a:extLst>
              <a:ext uri="{FF2B5EF4-FFF2-40B4-BE49-F238E27FC236}">
                <a16:creationId xmlns:a16="http://schemas.microsoft.com/office/drawing/2014/main" id="{0503DE6B-60CD-53C5-B08F-449040B3417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8386F16-2C5B-FC50-E726-0CB0080662C3}"/>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2754974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1EAA6FF-9E1A-4DD2-D52A-359E1520249E}"/>
              </a:ext>
            </a:extLst>
          </p:cNvPr>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EB805D28-FE56-4F43-AB0E-07908189B3B6}"/>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4" name="テキスト プレースホルダー 3">
            <a:extLst>
              <a:ext uri="{FF2B5EF4-FFF2-40B4-BE49-F238E27FC236}">
                <a16:creationId xmlns:a16="http://schemas.microsoft.com/office/drawing/2014/main" id="{28104196-FA56-4882-F18C-12BF75AF98B3}"/>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ED726CF-384E-5E47-D2C8-FAA4378D1C89}"/>
              </a:ext>
            </a:extLst>
          </p:cNvPr>
          <p:cNvSpPr>
            <a:spLocks noGrp="1"/>
          </p:cNvSpPr>
          <p:nvPr>
            <p:ph type="dt" sz="half" idx="10"/>
          </p:nvPr>
        </p:nvSpPr>
        <p:spPr/>
        <p:txBody>
          <a:bodyPr/>
          <a:lstStyle/>
          <a:p>
            <a:fld id="{C628E107-7310-4E04-9A85-4793BBF1D078}" type="datetimeFigureOut">
              <a:rPr kumimoji="1" lang="ja-JP" altLang="en-US" smtClean="0"/>
              <a:t>2024/7/13</a:t>
            </a:fld>
            <a:endParaRPr kumimoji="1" lang="ja-JP" altLang="en-US"/>
          </a:p>
        </p:txBody>
      </p:sp>
      <p:sp>
        <p:nvSpPr>
          <p:cNvPr id="6" name="フッター プレースホルダー 5">
            <a:extLst>
              <a:ext uri="{FF2B5EF4-FFF2-40B4-BE49-F238E27FC236}">
                <a16:creationId xmlns:a16="http://schemas.microsoft.com/office/drawing/2014/main" id="{4D8E2BD3-0CA5-874A-A515-588FD7E54D7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A8AAB14-659C-2318-C69C-0A9F855B6965}"/>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1002898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5C1D96F-E8E0-E92F-CCE3-61B6C07A6367}"/>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CCA09BC-8C5A-015C-2DA2-AE802FC08A64}"/>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A0BCEA0-BA94-7CFF-A4CC-F62D0504A532}"/>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C628E107-7310-4E04-9A85-4793BBF1D078}" type="datetimeFigureOut">
              <a:rPr kumimoji="1" lang="ja-JP" altLang="en-US" smtClean="0"/>
              <a:t>2024/7/13</a:t>
            </a:fld>
            <a:endParaRPr kumimoji="1" lang="ja-JP" altLang="en-US"/>
          </a:p>
        </p:txBody>
      </p:sp>
      <p:sp>
        <p:nvSpPr>
          <p:cNvPr id="5" name="フッター プレースホルダー 4">
            <a:extLst>
              <a:ext uri="{FF2B5EF4-FFF2-40B4-BE49-F238E27FC236}">
                <a16:creationId xmlns:a16="http://schemas.microsoft.com/office/drawing/2014/main" id="{EACD0E1E-0962-36DC-5643-8050AEAD01B2}"/>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EB993363-88C8-883E-EC90-34AB73F51867}"/>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8856800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kumimoji="0" sz="1400"/>
            </a:lvl1pPr>
          </a:lstStyle>
          <a:p>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0" sz="1400"/>
            </a:lvl1pPr>
          </a:lstStyle>
          <a:p>
            <a:r>
              <a:rPr lang="en-US" altLang="ja-JP" dirty="0"/>
              <a:t>©Go Ota</a:t>
            </a:r>
            <a:r>
              <a:rPr lang="en-US" altLang="ja-JP"/>
              <a:t>, 2014</a:t>
            </a:r>
            <a:endParaRPr lang="en-US" altLang="ja-JP"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0" sz="1400"/>
            </a:lvl1pPr>
          </a:lstStyle>
          <a:p>
            <a:fld id="{ABDDDF70-51DA-48E8-B03B-E0CBBF179418}" type="slidenum">
              <a:rPr lang="en-US" altLang="ja-JP"/>
              <a:pPr/>
              <a:t>‹#›</a:t>
            </a:fld>
            <a:endParaRPr lang="en-US" altLang="ja-JP"/>
          </a:p>
        </p:txBody>
      </p:sp>
    </p:spTree>
    <p:extLst>
      <p:ext uri="{BB962C8B-B14F-4D97-AF65-F5344CB8AC3E}">
        <p14:creationId xmlns:p14="http://schemas.microsoft.com/office/powerpoint/2010/main" val="15382090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DB4BEF-3678-4C7F-BEDA-82034AE3E61B}" type="datetime1">
              <a:rPr kumimoji="1" lang="ja-JP" altLang="en-US" smtClean="0"/>
              <a:t>2024/7/13</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81D2F1-6E19-42EE-8015-FC358F6C8FF4}" type="slidenum">
              <a:rPr kumimoji="1" lang="ja-JP" altLang="en-US" smtClean="0"/>
              <a:t>‹#›</a:t>
            </a:fld>
            <a:endParaRPr kumimoji="1" lang="ja-JP" altLang="en-US"/>
          </a:p>
        </p:txBody>
      </p:sp>
    </p:spTree>
    <p:extLst>
      <p:ext uri="{BB962C8B-B14F-4D97-AF65-F5344CB8AC3E}">
        <p14:creationId xmlns:p14="http://schemas.microsoft.com/office/powerpoint/2010/main" val="406632584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35C9F5-0896-4E1D-B27D-E5A8813B622D}" type="datetimeFigureOut">
              <a:rPr kumimoji="1" lang="ja-JP" altLang="en-US" smtClean="0"/>
              <a:t>2024/7/13</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253B4E-E693-4A04-AC4C-D6B9E98197A8}" type="slidenum">
              <a:rPr kumimoji="1" lang="ja-JP" altLang="en-US" smtClean="0"/>
              <a:t>‹#›</a:t>
            </a:fld>
            <a:endParaRPr kumimoji="1" lang="ja-JP" altLang="en-US"/>
          </a:p>
        </p:txBody>
      </p:sp>
    </p:spTree>
    <p:extLst>
      <p:ext uri="{BB962C8B-B14F-4D97-AF65-F5344CB8AC3E}">
        <p14:creationId xmlns:p14="http://schemas.microsoft.com/office/powerpoint/2010/main" val="213682020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diagramDrawing" Target="../diagrams/drawing5.xml"/><Relationship Id="rId13" Type="http://schemas.microsoft.com/office/2007/relationships/diagramDrawing" Target="../diagrams/drawing6.xml"/><Relationship Id="rId3" Type="http://schemas.openxmlformats.org/officeDocument/2006/relationships/image" Target="../media/image3.jpeg"/><Relationship Id="rId7" Type="http://schemas.openxmlformats.org/officeDocument/2006/relationships/diagramColors" Target="../diagrams/colors5.xml"/><Relationship Id="rId12" Type="http://schemas.openxmlformats.org/officeDocument/2006/relationships/diagramColors" Target="../diagrams/colors6.xml"/><Relationship Id="rId2" Type="http://schemas.openxmlformats.org/officeDocument/2006/relationships/image" Target="../media/image2.png"/><Relationship Id="rId1" Type="http://schemas.openxmlformats.org/officeDocument/2006/relationships/slideLayout" Target="../slideLayouts/slideLayout18.xml"/><Relationship Id="rId6" Type="http://schemas.openxmlformats.org/officeDocument/2006/relationships/diagramQuickStyle" Target="../diagrams/quickStyle5.xml"/><Relationship Id="rId11" Type="http://schemas.openxmlformats.org/officeDocument/2006/relationships/diagramQuickStyle" Target="../diagrams/quickStyle6.xml"/><Relationship Id="rId5" Type="http://schemas.openxmlformats.org/officeDocument/2006/relationships/diagramLayout" Target="../diagrams/layout5.xml"/><Relationship Id="rId10" Type="http://schemas.openxmlformats.org/officeDocument/2006/relationships/diagramLayout" Target="../diagrams/layout6.xml"/><Relationship Id="rId4" Type="http://schemas.openxmlformats.org/officeDocument/2006/relationships/diagramData" Target="../diagrams/data5.xml"/><Relationship Id="rId9" Type="http://schemas.openxmlformats.org/officeDocument/2006/relationships/diagramData" Target="../diagrams/data6.xm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12" Type="http://schemas.openxmlformats.org/officeDocument/2006/relationships/image" Target="../media/image3.jpeg"/><Relationship Id="rId2" Type="http://schemas.openxmlformats.org/officeDocument/2006/relationships/diagramData" Target="../diagrams/data7.xml"/><Relationship Id="rId1" Type="http://schemas.openxmlformats.org/officeDocument/2006/relationships/slideLayout" Target="../slideLayouts/slideLayout18.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jpg"/></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40.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0.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40.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40.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audio" Target="../media/audio1.wav"/><Relationship Id="rId1" Type="http://schemas.openxmlformats.org/officeDocument/2006/relationships/slideLayout" Target="../slideLayouts/slideLayout23.xml"/><Relationship Id="rId4" Type="http://schemas.openxmlformats.org/officeDocument/2006/relationships/image" Target="../media/image20.jpeg"/></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3.png"/><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audio" Target="../media/media4.mp3"/><Relationship Id="rId3" Type="http://schemas.microsoft.com/office/2007/relationships/media" Target="../media/media2.mp3"/><Relationship Id="rId7" Type="http://schemas.microsoft.com/office/2007/relationships/media" Target="../media/media4.mp3"/><Relationship Id="rId12" Type="http://schemas.openxmlformats.org/officeDocument/2006/relationships/image" Target="../media/image25.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audio" Target="../media/media3.mp3"/><Relationship Id="rId11" Type="http://schemas.openxmlformats.org/officeDocument/2006/relationships/image" Target="../media/image24.png"/><Relationship Id="rId5" Type="http://schemas.microsoft.com/office/2007/relationships/media" Target="../media/media3.mp3"/><Relationship Id="rId10" Type="http://schemas.openxmlformats.org/officeDocument/2006/relationships/notesSlide" Target="../notesSlides/notesSlide8.xml"/><Relationship Id="rId4" Type="http://schemas.openxmlformats.org/officeDocument/2006/relationships/audio" Target="../media/media2.mp3"/><Relationship Id="rId9"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8" Type="http://schemas.openxmlformats.org/officeDocument/2006/relationships/image" Target="../media/image26.png"/><Relationship Id="rId3" Type="http://schemas.microsoft.com/office/2007/relationships/media" Target="../media/media6.mp3"/><Relationship Id="rId7" Type="http://schemas.openxmlformats.org/officeDocument/2006/relationships/slideLayout" Target="../slideLayouts/slideLayout29.xml"/><Relationship Id="rId2" Type="http://schemas.openxmlformats.org/officeDocument/2006/relationships/audio" Target="../media/media5.mp3"/><Relationship Id="rId1" Type="http://schemas.microsoft.com/office/2007/relationships/media" Target="../media/media5.mp3"/><Relationship Id="rId6" Type="http://schemas.openxmlformats.org/officeDocument/2006/relationships/audio" Target="../media/media7.mp3"/><Relationship Id="rId11" Type="http://schemas.openxmlformats.org/officeDocument/2006/relationships/image" Target="../media/image25.png"/><Relationship Id="rId5" Type="http://schemas.microsoft.com/office/2007/relationships/media" Target="../media/media7.mp3"/><Relationship Id="rId10" Type="http://schemas.openxmlformats.org/officeDocument/2006/relationships/image" Target="../media/image28.png"/><Relationship Id="rId4" Type="http://schemas.openxmlformats.org/officeDocument/2006/relationships/audio" Target="../media/media6.mp3"/><Relationship Id="rId9" Type="http://schemas.openxmlformats.org/officeDocument/2006/relationships/image" Target="../media/image2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0.xml"/></Relationships>
</file>

<file path=ppt/slides/_rels/slide3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7.xml.rels><?xml version="1.0" encoding="UTF-8" standalone="yes"?>
<Relationships xmlns="http://schemas.openxmlformats.org/package/2006/relationships"><Relationship Id="rId2" Type="http://schemas.openxmlformats.org/officeDocument/2006/relationships/image" Target="../media/image30.gif"/><Relationship Id="rId1" Type="http://schemas.openxmlformats.org/officeDocument/2006/relationships/slideLayout" Target="../slideLayouts/slideLayout23.xml"/></Relationships>
</file>

<file path=ppt/slides/_rels/slide3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diagramDrawing" Target="../diagrams/drawing2.xml"/><Relationship Id="rId3" Type="http://schemas.openxmlformats.org/officeDocument/2006/relationships/image" Target="../media/image3.jpeg"/><Relationship Id="rId7" Type="http://schemas.openxmlformats.org/officeDocument/2006/relationships/diagramColors" Target="../diagrams/colors1.xml"/><Relationship Id="rId12" Type="http://schemas.openxmlformats.org/officeDocument/2006/relationships/diagramColors" Target="../diagrams/colors2.xm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diagramQuickStyle" Target="../diagrams/quickStyle1.xml"/><Relationship Id="rId11" Type="http://schemas.openxmlformats.org/officeDocument/2006/relationships/diagramQuickStyle" Target="../diagrams/quickStyle2.xml"/><Relationship Id="rId5" Type="http://schemas.openxmlformats.org/officeDocument/2006/relationships/diagramLayout" Target="../diagrams/layout1.xml"/><Relationship Id="rId10" Type="http://schemas.openxmlformats.org/officeDocument/2006/relationships/diagramLayout" Target="../diagrams/layout2.xml"/><Relationship Id="rId4" Type="http://schemas.openxmlformats.org/officeDocument/2006/relationships/diagramData" Target="../diagrams/data1.xml"/><Relationship Id="rId9" Type="http://schemas.openxmlformats.org/officeDocument/2006/relationships/diagramData" Target="../diagrams/data2.xml"/></Relationships>
</file>

<file path=ppt/slides/_rels/slide9.xml.rels><?xml version="1.0" encoding="UTF-8" standalone="yes"?>
<Relationships xmlns="http://schemas.openxmlformats.org/package/2006/relationships"><Relationship Id="rId8" Type="http://schemas.openxmlformats.org/officeDocument/2006/relationships/diagramData" Target="../diagrams/data4.xml"/><Relationship Id="rId13" Type="http://schemas.openxmlformats.org/officeDocument/2006/relationships/image" Target="../media/image2.png"/><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image" Target="../media/image6.png"/><Relationship Id="rId1" Type="http://schemas.openxmlformats.org/officeDocument/2006/relationships/slideLayout" Target="../slideLayouts/slideLayout18.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5" Type="http://schemas.openxmlformats.org/officeDocument/2006/relationships/image" Target="../media/image7.png"/><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 Id="rId1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1</a:t>
            </a:fld>
            <a:endParaRPr lang="en-US" altLang="ja-JP" sz="1400"/>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486538" y="1997086"/>
            <a:ext cx="3384422" cy="3615391"/>
          </a:xfrm>
          <a:prstGeom prst="rect">
            <a:avLst/>
          </a:prstGeom>
        </p:spPr>
      </p:pic>
      <p:sp>
        <p:nvSpPr>
          <p:cNvPr id="4" name="タイトル 3"/>
          <p:cNvSpPr>
            <a:spLocks noGrp="1"/>
          </p:cNvSpPr>
          <p:nvPr>
            <p:ph type="ctrTitle"/>
          </p:nvPr>
        </p:nvSpPr>
        <p:spPr/>
        <p:txBody>
          <a:bodyPr/>
          <a:lstStyle/>
          <a:p>
            <a:r>
              <a:rPr kumimoji="1" lang="en-US" altLang="ja-JP" dirty="0"/>
              <a:t> </a:t>
            </a:r>
            <a:endParaRPr kumimoji="1" lang="ja-JP" altLang="en-US" dirty="0"/>
          </a:p>
        </p:txBody>
      </p:sp>
      <p:sp>
        <p:nvSpPr>
          <p:cNvPr id="3" name="テキスト ボックス 2">
            <a:extLst>
              <a:ext uri="{FF2B5EF4-FFF2-40B4-BE49-F238E27FC236}">
                <a16:creationId xmlns:a16="http://schemas.microsoft.com/office/drawing/2014/main" id="{AB530758-61D5-8097-25CB-CD864A8C37B7}"/>
              </a:ext>
            </a:extLst>
          </p:cNvPr>
          <p:cNvSpPr txBox="1"/>
          <p:nvPr/>
        </p:nvSpPr>
        <p:spPr>
          <a:xfrm>
            <a:off x="885824" y="644099"/>
            <a:ext cx="7972425" cy="1077218"/>
          </a:xfrm>
          <a:prstGeom prst="rect">
            <a:avLst/>
          </a:prstGeom>
          <a:noFill/>
          <a:ln w="57150">
            <a:solidFill>
              <a:schemeClr val="accent5">
                <a:lumMod val="50000"/>
              </a:schemeClr>
            </a:solidFill>
          </a:ln>
        </p:spPr>
        <p:txBody>
          <a:bodyPr wrap="square" rtlCol="0">
            <a:spAutoFit/>
          </a:bodyPr>
          <a:lstStyle/>
          <a:p>
            <a:pPr algn="ctr"/>
            <a:r>
              <a:rPr kumimoji="1" lang="ja-JP" altLang="en-US" sz="3200" dirty="0">
                <a:latin typeface="メイリオ" panose="020B0604030504040204" pitchFamily="50" charset="-128"/>
                <a:ea typeface="メイリオ" panose="020B0604030504040204" pitchFamily="50" charset="-128"/>
              </a:rPr>
              <a:t>夏期講座　</a:t>
            </a:r>
            <a:r>
              <a:rPr lang="ja-JP" altLang="en-US" sz="3200" dirty="0">
                <a:latin typeface="メイリオ" panose="020B0604030504040204" pitchFamily="50" charset="-128"/>
                <a:ea typeface="メイリオ" panose="020B0604030504040204" pitchFamily="50" charset="-128"/>
              </a:rPr>
              <a:t>情報</a:t>
            </a:r>
            <a:r>
              <a:rPr lang="en-US" altLang="ja-JP" sz="3200" dirty="0">
                <a:latin typeface="メイリオ" panose="020B0604030504040204" pitchFamily="50" charset="-128"/>
                <a:ea typeface="メイリオ" panose="020B0604030504040204" pitchFamily="50" charset="-128"/>
              </a:rPr>
              <a:t>I </a:t>
            </a:r>
            <a:r>
              <a:rPr lang="ja-JP" altLang="en-US" sz="3200" dirty="0">
                <a:latin typeface="メイリオ" panose="020B0604030504040204" pitchFamily="50" charset="-128"/>
                <a:ea typeface="メイリオ" panose="020B0604030504040204" pitchFamily="50" charset="-128"/>
              </a:rPr>
              <a:t>演習 </a:t>
            </a:r>
            <a:r>
              <a:rPr lang="en-US" altLang="ja-JP" sz="3200" dirty="0">
                <a:latin typeface="メイリオ" panose="020B0604030504040204" pitchFamily="50" charset="-128"/>
                <a:ea typeface="メイリオ" panose="020B0604030504040204" pitchFamily="50" charset="-128"/>
              </a:rPr>
              <a:t>(2024)</a:t>
            </a:r>
            <a:br>
              <a:rPr lang="en-US" altLang="ja-JP" sz="3200" dirty="0">
                <a:latin typeface="メイリオ" panose="020B0604030504040204" pitchFamily="50" charset="-128"/>
                <a:ea typeface="メイリオ" panose="020B0604030504040204" pitchFamily="50" charset="-128"/>
              </a:rPr>
            </a:br>
            <a:r>
              <a:rPr lang="ja-JP" altLang="en-US" sz="3200" dirty="0">
                <a:latin typeface="メイリオ" panose="020B0604030504040204" pitchFamily="50" charset="-128"/>
                <a:ea typeface="メイリオ" panose="020B0604030504040204" pitchFamily="50" charset="-128"/>
              </a:rPr>
              <a:t>第二回 情報社会</a:t>
            </a:r>
            <a:r>
              <a:rPr lang="en-US" altLang="ja-JP" sz="3200" dirty="0">
                <a:latin typeface="メイリオ" panose="020B0604030504040204" pitchFamily="50" charset="-128"/>
                <a:ea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rPr>
              <a:t>問題解決</a:t>
            </a:r>
            <a:r>
              <a:rPr lang="en-US" altLang="ja-JP" sz="3200" dirty="0">
                <a:latin typeface="メイリオ" panose="020B0604030504040204" pitchFamily="50" charset="-128"/>
                <a:ea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rPr>
              <a:t>情報デザイン</a:t>
            </a:r>
            <a:endParaRPr kumimoji="1" lang="ja-JP" altLang="en-US" sz="3200"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B2491273-F372-3EE5-B34D-1DC0C2A82ADD}"/>
              </a:ext>
            </a:extLst>
          </p:cNvPr>
          <p:cNvSpPr txBox="1"/>
          <p:nvPr/>
        </p:nvSpPr>
        <p:spPr>
          <a:xfrm>
            <a:off x="3870960" y="2299276"/>
            <a:ext cx="4931728" cy="2585323"/>
          </a:xfrm>
          <a:prstGeom prst="rect">
            <a:avLst/>
          </a:prstGeom>
          <a:noFill/>
        </p:spPr>
        <p:txBody>
          <a:bodyPr wrap="square" rtlCol="0">
            <a:spAutoFit/>
          </a:bodyPr>
          <a:lstStyle/>
          <a:p>
            <a:r>
              <a:rPr lang="ja-JP" altLang="en-US" sz="2800" dirty="0">
                <a:solidFill>
                  <a:srgbClr val="FF0000"/>
                </a:solidFill>
                <a:latin typeface="メイリオ" panose="020B0604030504040204" pitchFamily="50" charset="-128"/>
                <a:ea typeface="メイリオ" panose="020B0604030504040204" pitchFamily="50" charset="-128"/>
              </a:rPr>
              <a:t>記憶の負荷をかけずに、情報</a:t>
            </a:r>
            <a:r>
              <a:rPr lang="en-US" altLang="ja-JP" sz="2800" dirty="0">
                <a:solidFill>
                  <a:srgbClr val="FF0000"/>
                </a:solidFill>
                <a:latin typeface="メイリオ" panose="020B0604030504040204" pitchFamily="50" charset="-128"/>
                <a:ea typeface="メイリオ" panose="020B0604030504040204" pitchFamily="50" charset="-128"/>
              </a:rPr>
              <a:t>I</a:t>
            </a:r>
            <a:r>
              <a:rPr lang="ja-JP" altLang="en-US" sz="2800" dirty="0">
                <a:solidFill>
                  <a:srgbClr val="FF0000"/>
                </a:solidFill>
                <a:latin typeface="メイリオ" panose="020B0604030504040204" pitchFamily="50" charset="-128"/>
                <a:ea typeface="メイリオ" panose="020B0604030504040204" pitchFamily="50" charset="-128"/>
              </a:rPr>
              <a:t>の用語</a:t>
            </a:r>
            <a:r>
              <a:rPr lang="en-US" altLang="ja-JP" sz="2800" dirty="0">
                <a:solidFill>
                  <a:srgbClr val="FF0000"/>
                </a:solidFill>
                <a:latin typeface="メイリオ" panose="020B0604030504040204" pitchFamily="50" charset="-128"/>
                <a:ea typeface="メイリオ" panose="020B0604030504040204" pitchFamily="50" charset="-128"/>
              </a:rPr>
              <a:t>/</a:t>
            </a:r>
            <a:r>
              <a:rPr lang="ja-JP" altLang="en-US" sz="2800" dirty="0">
                <a:solidFill>
                  <a:srgbClr val="FF0000"/>
                </a:solidFill>
                <a:latin typeface="メイリオ" panose="020B0604030504040204" pitchFamily="50" charset="-128"/>
                <a:ea typeface="メイリオ" panose="020B0604030504040204" pitchFamily="50" charset="-128"/>
              </a:rPr>
              <a:t>定義を覚える</a:t>
            </a:r>
          </a:p>
          <a:p>
            <a:r>
              <a:rPr kumimoji="1" lang="ja-JP" altLang="en-US" sz="2600" dirty="0">
                <a:latin typeface="メイリオ" panose="020B0604030504040204" pitchFamily="50" charset="-128"/>
                <a:ea typeface="メイリオ" panose="020B0604030504040204" pitchFamily="50" charset="-128"/>
              </a:rPr>
              <a:t>・実は情報</a:t>
            </a:r>
            <a:r>
              <a:rPr kumimoji="1" lang="en-US" altLang="ja-JP" sz="2600" dirty="0">
                <a:latin typeface="メイリオ" panose="020B0604030504040204" pitchFamily="50" charset="-128"/>
                <a:ea typeface="メイリオ" panose="020B0604030504040204" pitchFamily="50" charset="-128"/>
              </a:rPr>
              <a:t>I</a:t>
            </a:r>
            <a:r>
              <a:rPr kumimoji="1" lang="ja-JP" altLang="en-US" sz="2600" dirty="0">
                <a:latin typeface="メイリオ" panose="020B0604030504040204" pitchFamily="50" charset="-128"/>
                <a:ea typeface="メイリオ" panose="020B0604030504040204" pitchFamily="50" charset="-128"/>
              </a:rPr>
              <a:t>の用語</a:t>
            </a:r>
            <a:r>
              <a:rPr kumimoji="1" lang="en-US" altLang="ja-JP" sz="2600" dirty="0">
                <a:latin typeface="メイリオ" panose="020B0604030504040204" pitchFamily="50" charset="-128"/>
                <a:ea typeface="メイリオ" panose="020B0604030504040204" pitchFamily="50" charset="-128"/>
              </a:rPr>
              <a:t>/</a:t>
            </a:r>
            <a:r>
              <a:rPr kumimoji="1" lang="ja-JP" altLang="en-US" sz="2600" dirty="0">
                <a:latin typeface="メイリオ" panose="020B0604030504040204" pitchFamily="50" charset="-128"/>
                <a:ea typeface="メイリオ" panose="020B0604030504040204" pitchFamily="50" charset="-128"/>
              </a:rPr>
              <a:t>定義はそんなに難しくない。</a:t>
            </a:r>
            <a:endParaRPr kumimoji="1" lang="en-US" altLang="ja-JP" sz="2600" dirty="0">
              <a:latin typeface="メイリオ" panose="020B0604030504040204" pitchFamily="50" charset="-128"/>
              <a:ea typeface="メイリオ" panose="020B0604030504040204" pitchFamily="50" charset="-128"/>
            </a:endParaRPr>
          </a:p>
          <a:p>
            <a:r>
              <a:rPr lang="ja-JP" altLang="en-US" sz="2600" dirty="0">
                <a:latin typeface="メイリオ" panose="020B0604030504040204" pitchFamily="50" charset="-128"/>
                <a:ea typeface="メイリオ" panose="020B0604030504040204" pitchFamily="50" charset="-128"/>
              </a:rPr>
              <a:t>・しっかり覚える方法を考える。</a:t>
            </a:r>
            <a:endParaRPr kumimoji="1" lang="ja-JP" altLang="en-US" sz="2600" dirty="0">
              <a:latin typeface="メイリオ" panose="020B0604030504040204" pitchFamily="50" charset="-128"/>
              <a:ea typeface="メイリオ" panose="020B0604030504040204" pitchFamily="50" charset="-128"/>
            </a:endParaRPr>
          </a:p>
          <a:p>
            <a:endParaRPr kumimoji="1" lang="ja-JP" altLang="en-US"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157069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416906" y="364157"/>
            <a:ext cx="8122445" cy="523220"/>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単純記憶と理解の特徴</a:t>
            </a:r>
          </a:p>
        </p:txBody>
      </p:sp>
      <p:pic>
        <p:nvPicPr>
          <p:cNvPr id="12" name="Picture 2" descr="by-nc-sa">
            <a:extLst>
              <a:ext uri="{FF2B5EF4-FFF2-40B4-BE49-F238E27FC236}">
                <a16:creationId xmlns:a16="http://schemas.microsoft.com/office/drawing/2014/main" id="{8CB6D402-AC4C-27DD-61FC-E7067F7B11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708" y="6282338"/>
            <a:ext cx="801983" cy="279887"/>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5" descr="A09D_head1">
            <a:extLst>
              <a:ext uri="{FF2B5EF4-FFF2-40B4-BE49-F238E27FC236}">
                <a16:creationId xmlns:a16="http://schemas.microsoft.com/office/drawing/2014/main" id="{0704FE8C-A770-30B3-4270-070F50589B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9912" y="2338608"/>
            <a:ext cx="2049598" cy="2628232"/>
          </a:xfrm>
          <a:prstGeom prst="rect">
            <a:avLst/>
          </a:prstGeom>
          <a:noFill/>
          <a:extLst>
            <a:ext uri="{909E8E84-426E-40DD-AFC4-6F175D3DCCD1}">
              <a14:hiddenFill xmlns:a14="http://schemas.microsoft.com/office/drawing/2010/main">
                <a:solidFill>
                  <a:srgbClr val="FFFFFF"/>
                </a:solidFill>
              </a14:hiddenFill>
            </a:ext>
          </a:extLst>
        </p:spPr>
      </p:pic>
      <p:sp>
        <p:nvSpPr>
          <p:cNvPr id="44" name="テキスト ボックス 43">
            <a:extLst>
              <a:ext uri="{FF2B5EF4-FFF2-40B4-BE49-F238E27FC236}">
                <a16:creationId xmlns:a16="http://schemas.microsoft.com/office/drawing/2014/main" id="{096123E8-4F0B-4CD8-3FE5-B7F5B7E8A00B}"/>
              </a:ext>
            </a:extLst>
          </p:cNvPr>
          <p:cNvSpPr txBox="1"/>
          <p:nvPr/>
        </p:nvSpPr>
        <p:spPr>
          <a:xfrm>
            <a:off x="2633608" y="2878230"/>
            <a:ext cx="772276" cy="407309"/>
          </a:xfrm>
          <a:prstGeom prst="rect">
            <a:avLst/>
          </a:prstGeom>
          <a:solidFill>
            <a:srgbClr val="FFFFFF"/>
          </a:solidFill>
          <a:ln>
            <a:solidFill>
              <a:srgbClr val="000000"/>
            </a:solidFill>
          </a:ln>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1600" b="0" i="0" u="none" strike="noStrike" kern="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rPr>
              <a:t>長期</a:t>
            </a:r>
            <a:br>
              <a:rPr kumimoji="0" lang="en-US" altLang="ja-JP" sz="1600" b="0" i="0" u="none" strike="noStrike" kern="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rPr>
            </a:br>
            <a:r>
              <a:rPr kumimoji="0" lang="ja-JP" altLang="en-US" sz="1600" b="0" i="0" u="none" strike="noStrike" kern="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rPr>
              <a:t>記憶</a:t>
            </a:r>
          </a:p>
        </p:txBody>
      </p:sp>
      <p:grpSp>
        <p:nvGrpSpPr>
          <p:cNvPr id="2" name="グループ化 1">
            <a:extLst>
              <a:ext uri="{FF2B5EF4-FFF2-40B4-BE49-F238E27FC236}">
                <a16:creationId xmlns:a16="http://schemas.microsoft.com/office/drawing/2014/main" id="{12917938-B651-6D89-9F5B-F5D26B5E36D3}"/>
              </a:ext>
            </a:extLst>
          </p:cNvPr>
          <p:cNvGrpSpPr/>
          <p:nvPr/>
        </p:nvGrpSpPr>
        <p:grpSpPr>
          <a:xfrm>
            <a:off x="3423808" y="2335972"/>
            <a:ext cx="4342714" cy="2566509"/>
            <a:chOff x="3423808" y="2335972"/>
            <a:chExt cx="4342714" cy="2566509"/>
          </a:xfrm>
        </p:grpSpPr>
        <p:graphicFrame>
          <p:nvGraphicFramePr>
            <p:cNvPr id="46" name="図表 45">
              <a:extLst>
                <a:ext uri="{FF2B5EF4-FFF2-40B4-BE49-F238E27FC236}">
                  <a16:creationId xmlns:a16="http://schemas.microsoft.com/office/drawing/2014/main" id="{FF5DD77B-ECA5-ADB7-3BA0-5BAD55933CF2}"/>
                </a:ext>
              </a:extLst>
            </p:cNvPr>
            <p:cNvGraphicFramePr/>
            <p:nvPr/>
          </p:nvGraphicFramePr>
          <p:xfrm>
            <a:off x="3659055" y="3247403"/>
            <a:ext cx="2049598" cy="151613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47" name="グループ化 46">
              <a:extLst>
                <a:ext uri="{FF2B5EF4-FFF2-40B4-BE49-F238E27FC236}">
                  <a16:creationId xmlns:a16="http://schemas.microsoft.com/office/drawing/2014/main" id="{95541210-88D0-45BD-D7A6-D3F093AA6191}"/>
                </a:ext>
              </a:extLst>
            </p:cNvPr>
            <p:cNvGrpSpPr/>
            <p:nvPr/>
          </p:nvGrpSpPr>
          <p:grpSpPr>
            <a:xfrm>
              <a:off x="5123404" y="3358702"/>
              <a:ext cx="2167540" cy="1308149"/>
              <a:chOff x="5219813" y="3452626"/>
              <a:chExt cx="3421919" cy="1878116"/>
            </a:xfrm>
          </p:grpSpPr>
          <p:graphicFrame>
            <p:nvGraphicFramePr>
              <p:cNvPr id="50" name="図表 49">
                <a:extLst>
                  <a:ext uri="{FF2B5EF4-FFF2-40B4-BE49-F238E27FC236}">
                    <a16:creationId xmlns:a16="http://schemas.microsoft.com/office/drawing/2014/main" id="{00325A2B-2EBD-4177-8ABC-2E41DB4DC34E}"/>
                  </a:ext>
                </a:extLst>
              </p:cNvPr>
              <p:cNvGraphicFramePr/>
              <p:nvPr/>
            </p:nvGraphicFramePr>
            <p:xfrm>
              <a:off x="5219813" y="3452626"/>
              <a:ext cx="3340612" cy="1678168"/>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pSp>
            <p:nvGrpSpPr>
              <p:cNvPr id="51" name="グループ化 50">
                <a:extLst>
                  <a:ext uri="{FF2B5EF4-FFF2-40B4-BE49-F238E27FC236}">
                    <a16:creationId xmlns:a16="http://schemas.microsoft.com/office/drawing/2014/main" id="{0B7C4186-80AD-3CD1-D6C4-09D736F3CC89}"/>
                  </a:ext>
                </a:extLst>
              </p:cNvPr>
              <p:cNvGrpSpPr/>
              <p:nvPr/>
            </p:nvGrpSpPr>
            <p:grpSpPr>
              <a:xfrm>
                <a:off x="8005237" y="4775553"/>
                <a:ext cx="555189" cy="555189"/>
                <a:chOff x="2010800" y="1315490"/>
                <a:chExt cx="555189" cy="555189"/>
              </a:xfrm>
            </p:grpSpPr>
            <p:sp>
              <p:nvSpPr>
                <p:cNvPr id="57" name="楕円 56">
                  <a:extLst>
                    <a:ext uri="{FF2B5EF4-FFF2-40B4-BE49-F238E27FC236}">
                      <a16:creationId xmlns:a16="http://schemas.microsoft.com/office/drawing/2014/main" id="{60AB7D7E-F1E4-2FD7-39E8-231D30DA49D5}"/>
                    </a:ext>
                  </a:extLst>
                </p:cNvPr>
                <p:cNvSpPr/>
                <p:nvPr/>
              </p:nvSpPr>
              <p:spPr>
                <a:xfrm>
                  <a:off x="2010800" y="1315490"/>
                  <a:ext cx="555189" cy="555189"/>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p:spPr>
            </p:sp>
            <p:sp>
              <p:nvSpPr>
                <p:cNvPr id="58" name="楕円 4">
                  <a:extLst>
                    <a:ext uri="{FF2B5EF4-FFF2-40B4-BE49-F238E27FC236}">
                      <a16:creationId xmlns:a16="http://schemas.microsoft.com/office/drawing/2014/main" id="{A85B06AD-E2B8-B645-0B4B-0FB5E3BFE9B9}"/>
                    </a:ext>
                  </a:extLst>
                </p:cNvPr>
                <p:cNvSpPr txBox="1"/>
                <p:nvPr/>
              </p:nvSpPr>
              <p:spPr>
                <a:xfrm>
                  <a:off x="2092106" y="1396796"/>
                  <a:ext cx="392577" cy="392577"/>
                </a:xfrm>
                <a:prstGeom prst="rect">
                  <a:avLst/>
                </a:prstGeom>
                <a:noFill/>
                <a:ln>
                  <a:noFill/>
                </a:ln>
                <a:effectLst/>
              </p:spPr>
              <p:txBody>
                <a:bodyPr spcFirstLastPara="0" vert="horz" wrap="square" lIns="15240" tIns="15240" rIns="15240" bIns="15240" numCol="1" spcCol="1270" anchor="ctr" anchorCtr="0">
                  <a:noAutofit/>
                </a:bodyPr>
                <a:lstStyle/>
                <a:p>
                  <a:pPr marL="0" marR="0" lvl="0" indent="0" algn="ctr" defTabSz="1066800" eaLnBrk="1" fontAlgn="base" latinLnBrk="0" hangingPunct="1">
                    <a:lnSpc>
                      <a:spcPct val="90000"/>
                    </a:lnSpc>
                    <a:spcBef>
                      <a:spcPct val="0"/>
                    </a:spcBef>
                    <a:spcAft>
                      <a:spcPct val="35000"/>
                    </a:spcAft>
                    <a:buClrTx/>
                    <a:buSzTx/>
                    <a:buFontTx/>
                    <a:buNone/>
                    <a:tabLst/>
                    <a:defRPr/>
                  </a:pPr>
                  <a:r>
                    <a:rPr kumimoji="0" lang="ja-JP" altLang="en-US" sz="1600" b="0" i="0" u="none" strike="noStrike" kern="0" cap="none" spc="0" normalizeH="0" baseline="0" noProof="0" dirty="0">
                      <a:ln>
                        <a:noFill/>
                      </a:ln>
                      <a:solidFill>
                        <a:srgbClr val="FFFFFF"/>
                      </a:solidFill>
                      <a:effectLst/>
                      <a:uLnTx/>
                      <a:uFillTx/>
                      <a:latin typeface="Arial"/>
                      <a:ea typeface="ＭＳ Ｐゴシック"/>
                      <a:cs typeface="+mn-cs"/>
                    </a:rPr>
                    <a:t>　</a:t>
                  </a:r>
                </a:p>
              </p:txBody>
            </p:sp>
          </p:grpSp>
          <p:grpSp>
            <p:nvGrpSpPr>
              <p:cNvPr id="52" name="グループ化 51">
                <a:extLst>
                  <a:ext uri="{FF2B5EF4-FFF2-40B4-BE49-F238E27FC236}">
                    <a16:creationId xmlns:a16="http://schemas.microsoft.com/office/drawing/2014/main" id="{849DFDB7-1A16-560C-1F93-00E2D0A91048}"/>
                  </a:ext>
                </a:extLst>
              </p:cNvPr>
              <p:cNvGrpSpPr/>
              <p:nvPr/>
            </p:nvGrpSpPr>
            <p:grpSpPr>
              <a:xfrm>
                <a:off x="8086543" y="3471717"/>
                <a:ext cx="555189" cy="555189"/>
                <a:chOff x="2010800" y="1315490"/>
                <a:chExt cx="555189" cy="555189"/>
              </a:xfrm>
            </p:grpSpPr>
            <p:sp>
              <p:nvSpPr>
                <p:cNvPr id="55" name="楕円 54">
                  <a:extLst>
                    <a:ext uri="{FF2B5EF4-FFF2-40B4-BE49-F238E27FC236}">
                      <a16:creationId xmlns:a16="http://schemas.microsoft.com/office/drawing/2014/main" id="{646E2A69-4D23-6720-243C-7FFB67496E95}"/>
                    </a:ext>
                  </a:extLst>
                </p:cNvPr>
                <p:cNvSpPr/>
                <p:nvPr/>
              </p:nvSpPr>
              <p:spPr>
                <a:xfrm>
                  <a:off x="2010800" y="1315490"/>
                  <a:ext cx="555189" cy="555189"/>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p:spPr>
            </p:sp>
            <p:sp>
              <p:nvSpPr>
                <p:cNvPr id="56" name="楕円 4">
                  <a:extLst>
                    <a:ext uri="{FF2B5EF4-FFF2-40B4-BE49-F238E27FC236}">
                      <a16:creationId xmlns:a16="http://schemas.microsoft.com/office/drawing/2014/main" id="{52CC3F3E-0C8A-0204-9A77-DC68E8F53FF8}"/>
                    </a:ext>
                  </a:extLst>
                </p:cNvPr>
                <p:cNvSpPr txBox="1"/>
                <p:nvPr/>
              </p:nvSpPr>
              <p:spPr>
                <a:xfrm>
                  <a:off x="2092106" y="1396796"/>
                  <a:ext cx="392577" cy="392577"/>
                </a:xfrm>
                <a:prstGeom prst="rect">
                  <a:avLst/>
                </a:prstGeom>
                <a:noFill/>
                <a:ln>
                  <a:noFill/>
                </a:ln>
                <a:effectLst/>
              </p:spPr>
              <p:txBody>
                <a:bodyPr spcFirstLastPara="0" vert="horz" wrap="square" lIns="15240" tIns="15240" rIns="15240" bIns="15240" numCol="1" spcCol="1270" anchor="ctr" anchorCtr="0">
                  <a:noAutofit/>
                </a:bodyPr>
                <a:lstStyle/>
                <a:p>
                  <a:pPr marL="0" marR="0" lvl="0" indent="0" algn="ctr" defTabSz="1066800" eaLnBrk="1" fontAlgn="base" latinLnBrk="0" hangingPunct="1">
                    <a:lnSpc>
                      <a:spcPct val="90000"/>
                    </a:lnSpc>
                    <a:spcBef>
                      <a:spcPct val="0"/>
                    </a:spcBef>
                    <a:spcAft>
                      <a:spcPct val="35000"/>
                    </a:spcAft>
                    <a:buClrTx/>
                    <a:buSzTx/>
                    <a:buFontTx/>
                    <a:buNone/>
                    <a:tabLst/>
                    <a:defRPr/>
                  </a:pPr>
                  <a:r>
                    <a:rPr kumimoji="0" lang="ja-JP" altLang="en-US" sz="1600" b="0" i="0" u="none" strike="noStrike" kern="0" cap="none" spc="0" normalizeH="0" baseline="0" noProof="0" dirty="0">
                      <a:ln>
                        <a:noFill/>
                      </a:ln>
                      <a:solidFill>
                        <a:srgbClr val="FFFFFF"/>
                      </a:solidFill>
                      <a:effectLst/>
                      <a:uLnTx/>
                      <a:uFillTx/>
                      <a:latin typeface="Arial"/>
                      <a:ea typeface="ＭＳ Ｐゴシック"/>
                      <a:cs typeface="+mn-cs"/>
                    </a:rPr>
                    <a:t>　</a:t>
                  </a:r>
                </a:p>
              </p:txBody>
            </p:sp>
          </p:grpSp>
          <p:cxnSp>
            <p:nvCxnSpPr>
              <p:cNvPr id="53" name="直線コネクタ 52">
                <a:extLst>
                  <a:ext uri="{FF2B5EF4-FFF2-40B4-BE49-F238E27FC236}">
                    <a16:creationId xmlns:a16="http://schemas.microsoft.com/office/drawing/2014/main" id="{A692D0BE-41E8-43DA-DF0E-D1966F181F48}"/>
                  </a:ext>
                </a:extLst>
              </p:cNvPr>
              <p:cNvCxnSpPr/>
              <p:nvPr/>
            </p:nvCxnSpPr>
            <p:spPr bwMode="auto">
              <a:xfrm flipV="1">
                <a:off x="8005237" y="3945600"/>
                <a:ext cx="162612" cy="81306"/>
              </a:xfrm>
              <a:prstGeom prst="line">
                <a:avLst/>
              </a:prstGeom>
              <a:solidFill>
                <a:srgbClr val="BBE0E3"/>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直線コネクタ 53">
                <a:extLst>
                  <a:ext uri="{FF2B5EF4-FFF2-40B4-BE49-F238E27FC236}">
                    <a16:creationId xmlns:a16="http://schemas.microsoft.com/office/drawing/2014/main" id="{4C909A82-F600-3838-F0ED-8038E7AA2D95}"/>
                  </a:ext>
                </a:extLst>
              </p:cNvPr>
              <p:cNvCxnSpPr/>
              <p:nvPr/>
            </p:nvCxnSpPr>
            <p:spPr bwMode="auto">
              <a:xfrm>
                <a:off x="8005237" y="4519879"/>
                <a:ext cx="162612" cy="255674"/>
              </a:xfrm>
              <a:prstGeom prst="line">
                <a:avLst/>
              </a:prstGeom>
              <a:solidFill>
                <a:srgbClr val="BBE0E3"/>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9" name="テキスト ボックス 48">
              <a:extLst>
                <a:ext uri="{FF2B5EF4-FFF2-40B4-BE49-F238E27FC236}">
                  <a16:creationId xmlns:a16="http://schemas.microsoft.com/office/drawing/2014/main" id="{4C24C2D2-166D-2AEE-BFE4-9FE1D3BE630C}"/>
                </a:ext>
              </a:extLst>
            </p:cNvPr>
            <p:cNvSpPr txBox="1"/>
            <p:nvPr/>
          </p:nvSpPr>
          <p:spPr>
            <a:xfrm>
              <a:off x="5559531" y="4666671"/>
              <a:ext cx="1858646" cy="235810"/>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16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rPr>
                <a:t>ネットワーク</a:t>
              </a:r>
            </a:p>
          </p:txBody>
        </p:sp>
        <p:grpSp>
          <p:nvGrpSpPr>
            <p:cNvPr id="45" name="グループ化 44">
              <a:extLst>
                <a:ext uri="{FF2B5EF4-FFF2-40B4-BE49-F238E27FC236}">
                  <a16:creationId xmlns:a16="http://schemas.microsoft.com/office/drawing/2014/main" id="{36DAE367-CBDE-BC22-143D-9881D2C1A949}"/>
                </a:ext>
              </a:extLst>
            </p:cNvPr>
            <p:cNvGrpSpPr/>
            <p:nvPr/>
          </p:nvGrpSpPr>
          <p:grpSpPr>
            <a:xfrm>
              <a:off x="3423808" y="2335972"/>
              <a:ext cx="4342714" cy="1522840"/>
              <a:chOff x="2698183" y="781131"/>
              <a:chExt cx="6855890" cy="2186349"/>
            </a:xfrm>
          </p:grpSpPr>
          <p:sp>
            <p:nvSpPr>
              <p:cNvPr id="59" name="思考の吹き出し: 雲形 58">
                <a:extLst>
                  <a:ext uri="{FF2B5EF4-FFF2-40B4-BE49-F238E27FC236}">
                    <a16:creationId xmlns:a16="http://schemas.microsoft.com/office/drawing/2014/main" id="{FAA9ADED-44D0-2853-1A05-1D23FC543826}"/>
                  </a:ext>
                </a:extLst>
              </p:cNvPr>
              <p:cNvSpPr/>
              <p:nvPr/>
            </p:nvSpPr>
            <p:spPr bwMode="auto">
              <a:xfrm>
                <a:off x="3320468" y="781131"/>
                <a:ext cx="2759366" cy="1033567"/>
              </a:xfrm>
              <a:prstGeom prst="cloudCallout">
                <a:avLst>
                  <a:gd name="adj1" fmla="val -61782"/>
                  <a:gd name="adj2" fmla="val -1827"/>
                </a:avLst>
              </a:prstGeom>
              <a:solidFill>
                <a:srgbClr val="BBE0E3"/>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ja-JP" altLang="en-US" sz="1600" b="0" i="0" u="none" strike="noStrike" kern="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endParaRPr>
              </a:p>
            </p:txBody>
          </p:sp>
          <p:sp>
            <p:nvSpPr>
              <p:cNvPr id="60" name="テキスト ボックス 59">
                <a:extLst>
                  <a:ext uri="{FF2B5EF4-FFF2-40B4-BE49-F238E27FC236}">
                    <a16:creationId xmlns:a16="http://schemas.microsoft.com/office/drawing/2014/main" id="{EBF516F2-962F-4460-7FAC-B3947B231CDA}"/>
                  </a:ext>
                </a:extLst>
              </p:cNvPr>
              <p:cNvSpPr txBox="1"/>
              <p:nvPr/>
            </p:nvSpPr>
            <p:spPr>
              <a:xfrm>
                <a:off x="2732050" y="1111707"/>
                <a:ext cx="4026150" cy="338554"/>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1600" b="0" i="0" u="none" strike="noStrike" kern="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rPr>
                  <a:t>エピソード記憶</a:t>
                </a:r>
              </a:p>
            </p:txBody>
          </p:sp>
          <p:sp>
            <p:nvSpPr>
              <p:cNvPr id="61" name="思考の吹き出し: 雲形 60">
                <a:extLst>
                  <a:ext uri="{FF2B5EF4-FFF2-40B4-BE49-F238E27FC236}">
                    <a16:creationId xmlns:a16="http://schemas.microsoft.com/office/drawing/2014/main" id="{5575CCBD-6245-05AE-AE56-FE3C762C97AF}"/>
                  </a:ext>
                </a:extLst>
              </p:cNvPr>
              <p:cNvSpPr/>
              <p:nvPr/>
            </p:nvSpPr>
            <p:spPr bwMode="auto">
              <a:xfrm>
                <a:off x="3286601" y="1933913"/>
                <a:ext cx="2759366" cy="1033567"/>
              </a:xfrm>
              <a:prstGeom prst="cloudCallout">
                <a:avLst>
                  <a:gd name="adj1" fmla="val -56873"/>
                  <a:gd name="adj2" fmla="val -26766"/>
                </a:avLst>
              </a:prstGeom>
              <a:solidFill>
                <a:srgbClr val="BBE0E3"/>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ja-JP" altLang="en-US" sz="1600" b="0" i="0" u="none" strike="noStrike" kern="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endParaRPr>
              </a:p>
            </p:txBody>
          </p:sp>
          <p:sp>
            <p:nvSpPr>
              <p:cNvPr id="62" name="テキスト ボックス 61">
                <a:extLst>
                  <a:ext uri="{FF2B5EF4-FFF2-40B4-BE49-F238E27FC236}">
                    <a16:creationId xmlns:a16="http://schemas.microsoft.com/office/drawing/2014/main" id="{C218FE5D-C08B-BEF2-2570-E03EA2017469}"/>
                  </a:ext>
                </a:extLst>
              </p:cNvPr>
              <p:cNvSpPr txBox="1"/>
              <p:nvPr/>
            </p:nvSpPr>
            <p:spPr>
              <a:xfrm>
                <a:off x="2698183" y="2212039"/>
                <a:ext cx="4026150" cy="338554"/>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1600" b="0" i="0" u="none" strike="noStrike" kern="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rPr>
                  <a:t>意味記憶</a:t>
                </a:r>
              </a:p>
            </p:txBody>
          </p:sp>
          <p:sp>
            <p:nvSpPr>
              <p:cNvPr id="63" name="思考の吹き出し: 雲形 62">
                <a:extLst>
                  <a:ext uri="{FF2B5EF4-FFF2-40B4-BE49-F238E27FC236}">
                    <a16:creationId xmlns:a16="http://schemas.microsoft.com/office/drawing/2014/main" id="{69C80FE0-7117-BF14-14E5-A0BC06353E41}"/>
                  </a:ext>
                </a:extLst>
              </p:cNvPr>
              <p:cNvSpPr/>
              <p:nvPr/>
            </p:nvSpPr>
            <p:spPr bwMode="auto">
              <a:xfrm>
                <a:off x="6079834" y="798633"/>
                <a:ext cx="2759366" cy="1033567"/>
              </a:xfrm>
              <a:prstGeom prst="cloudCallout">
                <a:avLst>
                  <a:gd name="adj1" fmla="val -58100"/>
                  <a:gd name="adj2" fmla="val 21195"/>
                </a:avLst>
              </a:prstGeom>
              <a:solidFill>
                <a:srgbClr val="BBE0E3"/>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ja-JP" altLang="en-US" sz="1600" b="0" i="0" u="none" strike="noStrike" kern="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endParaRPr>
              </a:p>
            </p:txBody>
          </p:sp>
          <p:sp>
            <p:nvSpPr>
              <p:cNvPr id="64" name="テキスト ボックス 63">
                <a:extLst>
                  <a:ext uri="{FF2B5EF4-FFF2-40B4-BE49-F238E27FC236}">
                    <a16:creationId xmlns:a16="http://schemas.microsoft.com/office/drawing/2014/main" id="{EF5D2159-B1D9-4789-D762-870624B682D6}"/>
                  </a:ext>
                </a:extLst>
              </p:cNvPr>
              <p:cNvSpPr txBox="1"/>
              <p:nvPr/>
            </p:nvSpPr>
            <p:spPr>
              <a:xfrm>
                <a:off x="5527923" y="1058002"/>
                <a:ext cx="4026150" cy="338554"/>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1600" b="0" i="0" u="none" strike="noStrike" kern="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rPr>
                  <a:t>手続き型記憶</a:t>
                </a:r>
              </a:p>
            </p:txBody>
          </p:sp>
          <p:sp>
            <p:nvSpPr>
              <p:cNvPr id="65" name="思考の吹き出し: 雲形 64">
                <a:extLst>
                  <a:ext uri="{FF2B5EF4-FFF2-40B4-BE49-F238E27FC236}">
                    <a16:creationId xmlns:a16="http://schemas.microsoft.com/office/drawing/2014/main" id="{3D5030C3-A430-E6F1-795E-053B4715FC3D}"/>
                  </a:ext>
                </a:extLst>
              </p:cNvPr>
              <p:cNvSpPr/>
              <p:nvPr/>
            </p:nvSpPr>
            <p:spPr bwMode="auto">
              <a:xfrm>
                <a:off x="6090941" y="1886144"/>
                <a:ext cx="2759366" cy="1033567"/>
              </a:xfrm>
              <a:prstGeom prst="cloudCallout">
                <a:avLst>
                  <a:gd name="adj1" fmla="val -58100"/>
                  <a:gd name="adj2" fmla="val 21195"/>
                </a:avLst>
              </a:prstGeom>
              <a:solidFill>
                <a:srgbClr val="BBE0E3"/>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ja-JP" altLang="en-US" sz="1600" b="0" i="0" u="none" strike="noStrike" kern="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endParaRPr>
              </a:p>
            </p:txBody>
          </p:sp>
          <p:sp>
            <p:nvSpPr>
              <p:cNvPr id="66" name="テキスト ボックス 65">
                <a:extLst>
                  <a:ext uri="{FF2B5EF4-FFF2-40B4-BE49-F238E27FC236}">
                    <a16:creationId xmlns:a16="http://schemas.microsoft.com/office/drawing/2014/main" id="{2A09ECAA-9C30-F86F-5396-5807E5C59653}"/>
                  </a:ext>
                </a:extLst>
              </p:cNvPr>
              <p:cNvSpPr txBox="1"/>
              <p:nvPr/>
            </p:nvSpPr>
            <p:spPr>
              <a:xfrm>
                <a:off x="5494056" y="2161361"/>
                <a:ext cx="4026150" cy="338554"/>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1600" b="0" i="0" u="none" strike="noStrike" kern="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rPr>
                  <a:t>宣言型記憶</a:t>
                </a:r>
              </a:p>
            </p:txBody>
          </p:sp>
        </p:grpSp>
        <p:sp>
          <p:nvSpPr>
            <p:cNvPr id="48" name="テキスト ボックス 47">
              <a:extLst>
                <a:ext uri="{FF2B5EF4-FFF2-40B4-BE49-F238E27FC236}">
                  <a16:creationId xmlns:a16="http://schemas.microsoft.com/office/drawing/2014/main" id="{8C21EB5E-2047-02BE-5805-12586890E2C8}"/>
                </a:ext>
              </a:extLst>
            </p:cNvPr>
            <p:cNvSpPr txBox="1"/>
            <p:nvPr/>
          </p:nvSpPr>
          <p:spPr>
            <a:xfrm>
              <a:off x="4089510" y="4663283"/>
              <a:ext cx="1291672" cy="235810"/>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16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rPr>
                <a:t>階層</a:t>
              </a:r>
            </a:p>
          </p:txBody>
        </p:sp>
      </p:grpSp>
      <p:sp>
        <p:nvSpPr>
          <p:cNvPr id="6" name="テキスト ボックス 5">
            <a:extLst>
              <a:ext uri="{FF2B5EF4-FFF2-40B4-BE49-F238E27FC236}">
                <a16:creationId xmlns:a16="http://schemas.microsoft.com/office/drawing/2014/main" id="{72399D43-B4F6-1C25-7F77-D8E679CD8BCB}"/>
              </a:ext>
            </a:extLst>
          </p:cNvPr>
          <p:cNvSpPr txBox="1"/>
          <p:nvPr/>
        </p:nvSpPr>
        <p:spPr>
          <a:xfrm>
            <a:off x="330318" y="3026906"/>
            <a:ext cx="1049359" cy="1077218"/>
          </a:xfrm>
          <a:prstGeom prst="rect">
            <a:avLst/>
          </a:prstGeom>
          <a:solidFill>
            <a:schemeClr val="bg1"/>
          </a:solidFill>
          <a:ln>
            <a:solidFill>
              <a:schemeClr val="tx1"/>
            </a:solidFill>
            <a:prstDash val="solid"/>
          </a:ln>
        </p:spPr>
        <p:txBody>
          <a:bodyPr wrap="square">
            <a:spAutoFit/>
          </a:bodyPr>
          <a:lstStyle/>
          <a:p>
            <a:pPr algn="l"/>
            <a:r>
              <a:rPr lang="ja-JP" altLang="en-US" sz="3200" i="0" u="none" strike="noStrike" baseline="0" dirty="0">
                <a:latin typeface="メイリオ" panose="020B0604030504040204" pitchFamily="50" charset="-128"/>
                <a:ea typeface="メイリオ" panose="020B0604030504040204" pitchFamily="50" charset="-128"/>
              </a:rPr>
              <a:t>学習</a:t>
            </a:r>
            <a:endParaRPr lang="en-US" altLang="ja-JP" sz="3200" i="0" u="none" strike="noStrike" baseline="0" dirty="0">
              <a:latin typeface="メイリオ" panose="020B0604030504040204" pitchFamily="50" charset="-128"/>
              <a:ea typeface="メイリオ" panose="020B0604030504040204" pitchFamily="50" charset="-128"/>
            </a:endParaRPr>
          </a:p>
          <a:p>
            <a:pPr algn="l"/>
            <a:r>
              <a:rPr lang="ja-JP" altLang="en-US" sz="3200" i="0" u="none" strike="noStrike" baseline="0" dirty="0">
                <a:latin typeface="メイリオ" panose="020B0604030504040204" pitchFamily="50" charset="-128"/>
                <a:ea typeface="メイリオ" panose="020B0604030504040204" pitchFamily="50" charset="-128"/>
              </a:rPr>
              <a:t>対象</a:t>
            </a:r>
            <a:endParaRPr lang="ja-JP" altLang="en-US" sz="3200" dirty="0">
              <a:latin typeface="メイリオ" panose="020B0604030504040204" pitchFamily="50" charset="-128"/>
              <a:ea typeface="メイリオ" panose="020B0604030504040204" pitchFamily="50" charset="-128"/>
            </a:endParaRPr>
          </a:p>
        </p:txBody>
      </p:sp>
      <p:sp>
        <p:nvSpPr>
          <p:cNvPr id="7" name="矢印: 折線 6">
            <a:extLst>
              <a:ext uri="{FF2B5EF4-FFF2-40B4-BE49-F238E27FC236}">
                <a16:creationId xmlns:a16="http://schemas.microsoft.com/office/drawing/2014/main" id="{4E566522-F2DF-892F-CC98-92F4C791C33F}"/>
              </a:ext>
            </a:extLst>
          </p:cNvPr>
          <p:cNvSpPr/>
          <p:nvPr/>
        </p:nvSpPr>
        <p:spPr>
          <a:xfrm flipV="1">
            <a:off x="2425193" y="5218373"/>
            <a:ext cx="1063170" cy="892563"/>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矢印: 折線 7">
            <a:extLst>
              <a:ext uri="{FF2B5EF4-FFF2-40B4-BE49-F238E27FC236}">
                <a16:creationId xmlns:a16="http://schemas.microsoft.com/office/drawing/2014/main" id="{0CF843C1-CF01-EDF8-78D5-8EFF517306AF}"/>
              </a:ext>
            </a:extLst>
          </p:cNvPr>
          <p:cNvSpPr/>
          <p:nvPr/>
        </p:nvSpPr>
        <p:spPr>
          <a:xfrm>
            <a:off x="2360638" y="1047808"/>
            <a:ext cx="1063170" cy="97046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テキスト ボックス 8">
            <a:extLst>
              <a:ext uri="{FF2B5EF4-FFF2-40B4-BE49-F238E27FC236}">
                <a16:creationId xmlns:a16="http://schemas.microsoft.com/office/drawing/2014/main" id="{895E7BB7-56B2-B6E6-2055-82EA4E50AD82}"/>
              </a:ext>
            </a:extLst>
          </p:cNvPr>
          <p:cNvSpPr txBox="1"/>
          <p:nvPr/>
        </p:nvSpPr>
        <p:spPr>
          <a:xfrm>
            <a:off x="749033" y="1222191"/>
            <a:ext cx="1884575" cy="523220"/>
          </a:xfrm>
          <a:prstGeom prst="rect">
            <a:avLst/>
          </a:prstGeom>
          <a:noFill/>
        </p:spPr>
        <p:txBody>
          <a:bodyPr wrap="square">
            <a:spAutoFit/>
          </a:bodyPr>
          <a:lstStyle/>
          <a:p>
            <a:r>
              <a:rPr lang="ja-JP" altLang="en-US" sz="2700" dirty="0">
                <a:solidFill>
                  <a:srgbClr val="002060"/>
                </a:solidFill>
                <a:latin typeface="メイリオ" panose="020B0604030504040204" pitchFamily="50" charset="-128"/>
                <a:ea typeface="メイリオ" panose="020B0604030504040204" pitchFamily="50" charset="-128"/>
              </a:rPr>
              <a:t>単純記憶</a:t>
            </a:r>
          </a:p>
        </p:txBody>
      </p:sp>
      <p:sp>
        <p:nvSpPr>
          <p:cNvPr id="10" name="テキスト ボックス 9">
            <a:extLst>
              <a:ext uri="{FF2B5EF4-FFF2-40B4-BE49-F238E27FC236}">
                <a16:creationId xmlns:a16="http://schemas.microsoft.com/office/drawing/2014/main" id="{6DAB59C8-AC4C-3636-8BDB-B0A823557AA0}"/>
              </a:ext>
            </a:extLst>
          </p:cNvPr>
          <p:cNvSpPr txBox="1"/>
          <p:nvPr/>
        </p:nvSpPr>
        <p:spPr>
          <a:xfrm>
            <a:off x="1305691" y="5323989"/>
            <a:ext cx="1063171" cy="523220"/>
          </a:xfrm>
          <a:prstGeom prst="rect">
            <a:avLst/>
          </a:prstGeom>
          <a:noFill/>
        </p:spPr>
        <p:txBody>
          <a:bodyPr wrap="square">
            <a:spAutoFit/>
          </a:bodyPr>
          <a:lstStyle/>
          <a:p>
            <a:r>
              <a:rPr lang="ja-JP" altLang="en-US" sz="2700" dirty="0">
                <a:solidFill>
                  <a:srgbClr val="002060"/>
                </a:solidFill>
                <a:latin typeface="メイリオ" panose="020B0604030504040204" pitchFamily="50" charset="-128"/>
                <a:ea typeface="メイリオ" panose="020B0604030504040204" pitchFamily="50" charset="-128"/>
              </a:rPr>
              <a:t>理解</a:t>
            </a:r>
          </a:p>
        </p:txBody>
      </p:sp>
      <p:sp>
        <p:nvSpPr>
          <p:cNvPr id="11" name="テキスト ボックス 10">
            <a:extLst>
              <a:ext uri="{FF2B5EF4-FFF2-40B4-BE49-F238E27FC236}">
                <a16:creationId xmlns:a16="http://schemas.microsoft.com/office/drawing/2014/main" id="{8775925B-23A6-29E7-8C3C-B9869406D567}"/>
              </a:ext>
            </a:extLst>
          </p:cNvPr>
          <p:cNvSpPr txBox="1"/>
          <p:nvPr/>
        </p:nvSpPr>
        <p:spPr>
          <a:xfrm>
            <a:off x="3491488" y="664753"/>
            <a:ext cx="5541840" cy="1446550"/>
          </a:xfrm>
          <a:prstGeom prst="rect">
            <a:avLst/>
          </a:prstGeom>
          <a:noFill/>
        </p:spPr>
        <p:txBody>
          <a:bodyPr wrap="square">
            <a:spAutoFit/>
          </a:bodyPr>
          <a:lstStyle/>
          <a:p>
            <a:pPr algn="l"/>
            <a:r>
              <a:rPr lang="ja-JP" altLang="en-US" sz="2200" dirty="0">
                <a:latin typeface="メイリオ" panose="020B0604030504040204" pitchFamily="50" charset="-128"/>
                <a:ea typeface="メイリオ" panose="020B0604030504040204" pitchFamily="50" charset="-128"/>
              </a:rPr>
              <a:t>〇記憶自体は単純作業</a:t>
            </a:r>
          </a:p>
          <a:p>
            <a:pPr algn="l"/>
            <a:r>
              <a:rPr lang="ja-JP" altLang="en-US" sz="2200" dirty="0">
                <a:latin typeface="メイリオ" panose="020B0604030504040204" pitchFamily="50" charset="-128"/>
                <a:ea typeface="メイリオ" panose="020B0604030504040204" pitchFamily="50" charset="-128"/>
              </a:rPr>
              <a:t>〇記憶保持の負荷は大きい</a:t>
            </a:r>
            <a:r>
              <a:rPr lang="en-US" altLang="ja-JP" sz="2200" dirty="0">
                <a:latin typeface="メイリオ" panose="020B0604030504040204" pitchFamily="50" charset="-128"/>
                <a:ea typeface="メイリオ" panose="020B0604030504040204" pitchFamily="50" charset="-128"/>
              </a:rPr>
              <a:t>/</a:t>
            </a:r>
            <a:r>
              <a:rPr lang="ja-JP" altLang="en-US" sz="2200" dirty="0">
                <a:latin typeface="メイリオ" panose="020B0604030504040204" pitchFamily="50" charset="-128"/>
                <a:ea typeface="メイリオ" panose="020B0604030504040204" pitchFamily="50" charset="-128"/>
              </a:rPr>
              <a:t>時間がかかる</a:t>
            </a:r>
          </a:p>
          <a:p>
            <a:pPr algn="l"/>
            <a:r>
              <a:rPr lang="ja-JP" altLang="en-US" sz="2200" dirty="0">
                <a:latin typeface="メイリオ" panose="020B0604030504040204" pitchFamily="50" charset="-128"/>
                <a:ea typeface="メイリオ" panose="020B0604030504040204" pitchFamily="50" charset="-128"/>
              </a:rPr>
              <a:t>〇忘れやすい</a:t>
            </a:r>
          </a:p>
          <a:p>
            <a:pPr algn="l"/>
            <a:r>
              <a:rPr lang="ja-JP" altLang="en-US" sz="2200" dirty="0">
                <a:latin typeface="メイリオ" panose="020B0604030504040204" pitchFamily="50" charset="-128"/>
                <a:ea typeface="メイリオ" panose="020B0604030504040204" pitchFamily="50" charset="-128"/>
              </a:rPr>
              <a:t>〇応用できない</a:t>
            </a:r>
          </a:p>
        </p:txBody>
      </p:sp>
      <p:sp>
        <p:nvSpPr>
          <p:cNvPr id="5" name="矢印: 右 4">
            <a:extLst>
              <a:ext uri="{FF2B5EF4-FFF2-40B4-BE49-F238E27FC236}">
                <a16:creationId xmlns:a16="http://schemas.microsoft.com/office/drawing/2014/main" id="{3025CDF1-D1BD-3E08-EECE-F5883FD20980}"/>
              </a:ext>
            </a:extLst>
          </p:cNvPr>
          <p:cNvSpPr/>
          <p:nvPr/>
        </p:nvSpPr>
        <p:spPr>
          <a:xfrm>
            <a:off x="1545935" y="3304826"/>
            <a:ext cx="673775" cy="6114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7E0DF9B0-978D-D145-346F-1870B884D810}"/>
              </a:ext>
            </a:extLst>
          </p:cNvPr>
          <p:cNvSpPr txBox="1"/>
          <p:nvPr/>
        </p:nvSpPr>
        <p:spPr>
          <a:xfrm>
            <a:off x="3696406" y="5115675"/>
            <a:ext cx="5251742" cy="1446550"/>
          </a:xfrm>
          <a:prstGeom prst="rect">
            <a:avLst/>
          </a:prstGeom>
          <a:solidFill>
            <a:schemeClr val="bg1"/>
          </a:solidFill>
        </p:spPr>
        <p:txBody>
          <a:bodyPr wrap="square">
            <a:spAutoFit/>
          </a:bodyPr>
          <a:lstStyle/>
          <a:p>
            <a:pPr algn="l"/>
            <a:r>
              <a:rPr lang="ja-JP" altLang="en-US" sz="2200" dirty="0">
                <a:latin typeface="メイリオ" panose="020B0604030504040204" pitchFamily="50" charset="-128"/>
                <a:ea typeface="メイリオ" panose="020B0604030504040204" pitchFamily="50" charset="-128"/>
              </a:rPr>
              <a:t>〇記憶することに理解の苦労がある。</a:t>
            </a:r>
          </a:p>
          <a:p>
            <a:pPr algn="l"/>
            <a:r>
              <a:rPr lang="ja-JP" altLang="en-US" sz="2200" dirty="0">
                <a:latin typeface="メイリオ" panose="020B0604030504040204" pitchFamily="50" charset="-128"/>
                <a:ea typeface="メイリオ" panose="020B0604030504040204" pitchFamily="50" charset="-128"/>
              </a:rPr>
              <a:t>〇記憶保持の負荷は小さい</a:t>
            </a:r>
          </a:p>
          <a:p>
            <a:pPr algn="l"/>
            <a:r>
              <a:rPr lang="ja-JP" altLang="en-US" sz="2200" dirty="0">
                <a:latin typeface="メイリオ" panose="020B0604030504040204" pitchFamily="50" charset="-128"/>
                <a:ea typeface="メイリオ" panose="020B0604030504040204" pitchFamily="50" charset="-128"/>
              </a:rPr>
              <a:t>〇忘れにくい</a:t>
            </a:r>
          </a:p>
          <a:p>
            <a:pPr algn="l"/>
            <a:r>
              <a:rPr lang="ja-JP" altLang="en-US" sz="2200" dirty="0">
                <a:latin typeface="メイリオ" panose="020B0604030504040204" pitchFamily="50" charset="-128"/>
                <a:ea typeface="メイリオ" panose="020B0604030504040204" pitchFamily="50" charset="-128"/>
              </a:rPr>
              <a:t>〇応用できる</a:t>
            </a:r>
          </a:p>
        </p:txBody>
      </p:sp>
    </p:spTree>
    <p:extLst>
      <p:ext uri="{BB962C8B-B14F-4D97-AF65-F5344CB8AC3E}">
        <p14:creationId xmlns:p14="http://schemas.microsoft.com/office/powerpoint/2010/main" val="34024676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3">
            <a:extLst>
              <a:ext uri="{FF2B5EF4-FFF2-40B4-BE49-F238E27FC236}">
                <a16:creationId xmlns:a16="http://schemas.microsoft.com/office/drawing/2014/main" id="{775BDEDF-8CC2-EED2-BFB1-C31D679895D9}"/>
              </a:ext>
            </a:extLst>
          </p:cNvPr>
          <p:cNvGrpSpPr/>
          <p:nvPr/>
        </p:nvGrpSpPr>
        <p:grpSpPr>
          <a:xfrm>
            <a:off x="4793589" y="2550186"/>
            <a:ext cx="4342714" cy="2566509"/>
            <a:chOff x="3423808" y="2335972"/>
            <a:chExt cx="4342714" cy="2566509"/>
          </a:xfrm>
        </p:grpSpPr>
        <p:graphicFrame>
          <p:nvGraphicFramePr>
            <p:cNvPr id="7" name="図表 6">
              <a:extLst>
                <a:ext uri="{FF2B5EF4-FFF2-40B4-BE49-F238E27FC236}">
                  <a16:creationId xmlns:a16="http://schemas.microsoft.com/office/drawing/2014/main" id="{1C9ECB2E-8C33-455C-F234-DA6C06EF5FAD}"/>
                </a:ext>
              </a:extLst>
            </p:cNvPr>
            <p:cNvGraphicFramePr/>
            <p:nvPr/>
          </p:nvGraphicFramePr>
          <p:xfrm>
            <a:off x="3659055" y="3247403"/>
            <a:ext cx="2049598" cy="15161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8" name="グループ化 7">
              <a:extLst>
                <a:ext uri="{FF2B5EF4-FFF2-40B4-BE49-F238E27FC236}">
                  <a16:creationId xmlns:a16="http://schemas.microsoft.com/office/drawing/2014/main" id="{9F4FF14A-60E6-9246-AB18-2E40747B174A}"/>
                </a:ext>
              </a:extLst>
            </p:cNvPr>
            <p:cNvGrpSpPr/>
            <p:nvPr/>
          </p:nvGrpSpPr>
          <p:grpSpPr>
            <a:xfrm>
              <a:off x="5123404" y="3358702"/>
              <a:ext cx="2167540" cy="1308149"/>
              <a:chOff x="5219813" y="3452626"/>
              <a:chExt cx="3421919" cy="1878116"/>
            </a:xfrm>
          </p:grpSpPr>
          <p:graphicFrame>
            <p:nvGraphicFramePr>
              <p:cNvPr id="27" name="図表 26">
                <a:extLst>
                  <a:ext uri="{FF2B5EF4-FFF2-40B4-BE49-F238E27FC236}">
                    <a16:creationId xmlns:a16="http://schemas.microsoft.com/office/drawing/2014/main" id="{0B1949E5-0A7A-0413-C83A-D28A1403E922}"/>
                  </a:ext>
                </a:extLst>
              </p:cNvPr>
              <p:cNvGraphicFramePr/>
              <p:nvPr/>
            </p:nvGraphicFramePr>
            <p:xfrm>
              <a:off x="5219813" y="3452626"/>
              <a:ext cx="3340612" cy="167816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nvGrpSpPr>
              <p:cNvPr id="28" name="グループ化 27">
                <a:extLst>
                  <a:ext uri="{FF2B5EF4-FFF2-40B4-BE49-F238E27FC236}">
                    <a16:creationId xmlns:a16="http://schemas.microsoft.com/office/drawing/2014/main" id="{B14A100F-DE7B-E70C-6749-C8F7D8C40170}"/>
                  </a:ext>
                </a:extLst>
              </p:cNvPr>
              <p:cNvGrpSpPr/>
              <p:nvPr/>
            </p:nvGrpSpPr>
            <p:grpSpPr>
              <a:xfrm>
                <a:off x="8005237" y="4775553"/>
                <a:ext cx="555189" cy="555189"/>
                <a:chOff x="2010800" y="1315490"/>
                <a:chExt cx="555189" cy="555189"/>
              </a:xfrm>
            </p:grpSpPr>
            <p:sp>
              <p:nvSpPr>
                <p:cNvPr id="34" name="楕円 33">
                  <a:extLst>
                    <a:ext uri="{FF2B5EF4-FFF2-40B4-BE49-F238E27FC236}">
                      <a16:creationId xmlns:a16="http://schemas.microsoft.com/office/drawing/2014/main" id="{E2238FA5-0E54-24BC-A5A0-82B12DCE1BA1}"/>
                    </a:ext>
                  </a:extLst>
                </p:cNvPr>
                <p:cNvSpPr/>
                <p:nvPr/>
              </p:nvSpPr>
              <p:spPr>
                <a:xfrm>
                  <a:off x="2010800" y="1315490"/>
                  <a:ext cx="555189" cy="555189"/>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p:spPr>
            </p:sp>
            <p:sp>
              <p:nvSpPr>
                <p:cNvPr id="35" name="楕円 4">
                  <a:extLst>
                    <a:ext uri="{FF2B5EF4-FFF2-40B4-BE49-F238E27FC236}">
                      <a16:creationId xmlns:a16="http://schemas.microsoft.com/office/drawing/2014/main" id="{FDFAF3D7-973D-460D-AEA4-F468A6679719}"/>
                    </a:ext>
                  </a:extLst>
                </p:cNvPr>
                <p:cNvSpPr txBox="1"/>
                <p:nvPr/>
              </p:nvSpPr>
              <p:spPr>
                <a:xfrm>
                  <a:off x="2092106" y="1396796"/>
                  <a:ext cx="392577" cy="392577"/>
                </a:xfrm>
                <a:prstGeom prst="rect">
                  <a:avLst/>
                </a:prstGeom>
                <a:noFill/>
                <a:ln>
                  <a:noFill/>
                </a:ln>
                <a:effectLst/>
              </p:spPr>
              <p:txBody>
                <a:bodyPr spcFirstLastPara="0" vert="horz" wrap="square" lIns="15240" tIns="15240" rIns="15240" bIns="15240" numCol="1" spcCol="1270" anchor="ctr" anchorCtr="0">
                  <a:noAutofit/>
                </a:bodyPr>
                <a:lstStyle/>
                <a:p>
                  <a:pPr marL="0" marR="0" lvl="0" indent="0" algn="ctr" defTabSz="1066800" eaLnBrk="1" fontAlgn="base" latinLnBrk="0" hangingPunct="1">
                    <a:lnSpc>
                      <a:spcPct val="90000"/>
                    </a:lnSpc>
                    <a:spcBef>
                      <a:spcPct val="0"/>
                    </a:spcBef>
                    <a:spcAft>
                      <a:spcPct val="35000"/>
                    </a:spcAft>
                    <a:buClrTx/>
                    <a:buSzTx/>
                    <a:buFontTx/>
                    <a:buNone/>
                    <a:tabLst/>
                    <a:defRPr/>
                  </a:pPr>
                  <a:r>
                    <a:rPr kumimoji="0" lang="ja-JP" altLang="en-US" sz="1600" b="0" i="0" u="none" strike="noStrike" kern="0" cap="none" spc="0" normalizeH="0" baseline="0" noProof="0" dirty="0">
                      <a:ln>
                        <a:noFill/>
                      </a:ln>
                      <a:solidFill>
                        <a:srgbClr val="FFFFFF"/>
                      </a:solidFill>
                      <a:effectLst/>
                      <a:uLnTx/>
                      <a:uFillTx/>
                      <a:latin typeface="Arial"/>
                      <a:ea typeface="ＭＳ Ｐゴシック"/>
                      <a:cs typeface="+mn-cs"/>
                    </a:rPr>
                    <a:t>　</a:t>
                  </a:r>
                </a:p>
              </p:txBody>
            </p:sp>
          </p:grpSp>
          <p:grpSp>
            <p:nvGrpSpPr>
              <p:cNvPr id="29" name="グループ化 28">
                <a:extLst>
                  <a:ext uri="{FF2B5EF4-FFF2-40B4-BE49-F238E27FC236}">
                    <a16:creationId xmlns:a16="http://schemas.microsoft.com/office/drawing/2014/main" id="{841BC1BF-D638-E07B-3BF5-A9631F8D77B9}"/>
                  </a:ext>
                </a:extLst>
              </p:cNvPr>
              <p:cNvGrpSpPr/>
              <p:nvPr/>
            </p:nvGrpSpPr>
            <p:grpSpPr>
              <a:xfrm>
                <a:off x="8086543" y="3471717"/>
                <a:ext cx="555189" cy="555189"/>
                <a:chOff x="2010800" y="1315490"/>
                <a:chExt cx="555189" cy="555189"/>
              </a:xfrm>
            </p:grpSpPr>
            <p:sp>
              <p:nvSpPr>
                <p:cNvPr id="32" name="楕円 31">
                  <a:extLst>
                    <a:ext uri="{FF2B5EF4-FFF2-40B4-BE49-F238E27FC236}">
                      <a16:creationId xmlns:a16="http://schemas.microsoft.com/office/drawing/2014/main" id="{786C682F-AFBB-260E-B680-B95E860E2C7A}"/>
                    </a:ext>
                  </a:extLst>
                </p:cNvPr>
                <p:cNvSpPr/>
                <p:nvPr/>
              </p:nvSpPr>
              <p:spPr>
                <a:xfrm>
                  <a:off x="2010800" y="1315490"/>
                  <a:ext cx="555189" cy="555189"/>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p:spPr>
            </p:sp>
            <p:sp>
              <p:nvSpPr>
                <p:cNvPr id="33" name="楕円 4">
                  <a:extLst>
                    <a:ext uri="{FF2B5EF4-FFF2-40B4-BE49-F238E27FC236}">
                      <a16:creationId xmlns:a16="http://schemas.microsoft.com/office/drawing/2014/main" id="{45C58A6B-1580-53EB-4759-F18E255C9E2C}"/>
                    </a:ext>
                  </a:extLst>
                </p:cNvPr>
                <p:cNvSpPr txBox="1"/>
                <p:nvPr/>
              </p:nvSpPr>
              <p:spPr>
                <a:xfrm>
                  <a:off x="2092106" y="1396796"/>
                  <a:ext cx="392577" cy="392577"/>
                </a:xfrm>
                <a:prstGeom prst="rect">
                  <a:avLst/>
                </a:prstGeom>
                <a:noFill/>
                <a:ln>
                  <a:noFill/>
                </a:ln>
                <a:effectLst/>
              </p:spPr>
              <p:txBody>
                <a:bodyPr spcFirstLastPara="0" vert="horz" wrap="square" lIns="15240" tIns="15240" rIns="15240" bIns="15240" numCol="1" spcCol="1270" anchor="ctr" anchorCtr="0">
                  <a:noAutofit/>
                </a:bodyPr>
                <a:lstStyle/>
                <a:p>
                  <a:pPr marL="0" marR="0" lvl="0" indent="0" algn="ctr" defTabSz="1066800" eaLnBrk="1" fontAlgn="base" latinLnBrk="0" hangingPunct="1">
                    <a:lnSpc>
                      <a:spcPct val="90000"/>
                    </a:lnSpc>
                    <a:spcBef>
                      <a:spcPct val="0"/>
                    </a:spcBef>
                    <a:spcAft>
                      <a:spcPct val="35000"/>
                    </a:spcAft>
                    <a:buClrTx/>
                    <a:buSzTx/>
                    <a:buFontTx/>
                    <a:buNone/>
                    <a:tabLst/>
                    <a:defRPr/>
                  </a:pPr>
                  <a:r>
                    <a:rPr kumimoji="0" lang="ja-JP" altLang="en-US" sz="1600" b="0" i="0" u="none" strike="noStrike" kern="0" cap="none" spc="0" normalizeH="0" baseline="0" noProof="0" dirty="0">
                      <a:ln>
                        <a:noFill/>
                      </a:ln>
                      <a:solidFill>
                        <a:srgbClr val="FFFFFF"/>
                      </a:solidFill>
                      <a:effectLst/>
                      <a:uLnTx/>
                      <a:uFillTx/>
                      <a:latin typeface="Arial"/>
                      <a:ea typeface="ＭＳ Ｐゴシック"/>
                      <a:cs typeface="+mn-cs"/>
                    </a:rPr>
                    <a:t>　</a:t>
                  </a:r>
                </a:p>
              </p:txBody>
            </p:sp>
          </p:grpSp>
          <p:cxnSp>
            <p:nvCxnSpPr>
              <p:cNvPr id="30" name="直線コネクタ 29">
                <a:extLst>
                  <a:ext uri="{FF2B5EF4-FFF2-40B4-BE49-F238E27FC236}">
                    <a16:creationId xmlns:a16="http://schemas.microsoft.com/office/drawing/2014/main" id="{2B555417-0B2E-14B3-54CF-CC28FD234517}"/>
                  </a:ext>
                </a:extLst>
              </p:cNvPr>
              <p:cNvCxnSpPr/>
              <p:nvPr/>
            </p:nvCxnSpPr>
            <p:spPr bwMode="auto">
              <a:xfrm flipV="1">
                <a:off x="8005237" y="3945600"/>
                <a:ext cx="162612" cy="81306"/>
              </a:xfrm>
              <a:prstGeom prst="line">
                <a:avLst/>
              </a:prstGeom>
              <a:solidFill>
                <a:srgbClr val="BBE0E3"/>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直線コネクタ 30">
                <a:extLst>
                  <a:ext uri="{FF2B5EF4-FFF2-40B4-BE49-F238E27FC236}">
                    <a16:creationId xmlns:a16="http://schemas.microsoft.com/office/drawing/2014/main" id="{A1C86C81-A1D4-9B29-732E-FCF529604901}"/>
                  </a:ext>
                </a:extLst>
              </p:cNvPr>
              <p:cNvCxnSpPr/>
              <p:nvPr/>
            </p:nvCxnSpPr>
            <p:spPr bwMode="auto">
              <a:xfrm>
                <a:off x="8005237" y="4519879"/>
                <a:ext cx="162612" cy="255674"/>
              </a:xfrm>
              <a:prstGeom prst="line">
                <a:avLst/>
              </a:prstGeom>
              <a:solidFill>
                <a:srgbClr val="BBE0E3"/>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0" name="テキスト ボックス 9">
              <a:extLst>
                <a:ext uri="{FF2B5EF4-FFF2-40B4-BE49-F238E27FC236}">
                  <a16:creationId xmlns:a16="http://schemas.microsoft.com/office/drawing/2014/main" id="{5210D0D0-552D-34B8-0DAB-AFA02AB7FDC0}"/>
                </a:ext>
              </a:extLst>
            </p:cNvPr>
            <p:cNvSpPr txBox="1"/>
            <p:nvPr/>
          </p:nvSpPr>
          <p:spPr>
            <a:xfrm>
              <a:off x="5559531" y="4666671"/>
              <a:ext cx="1858646" cy="235810"/>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16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rPr>
                <a:t>ネットワーク</a:t>
              </a:r>
            </a:p>
          </p:txBody>
        </p:sp>
        <p:grpSp>
          <p:nvGrpSpPr>
            <p:cNvPr id="13" name="グループ化 12">
              <a:extLst>
                <a:ext uri="{FF2B5EF4-FFF2-40B4-BE49-F238E27FC236}">
                  <a16:creationId xmlns:a16="http://schemas.microsoft.com/office/drawing/2014/main" id="{57D54A6F-C650-52C1-EEC4-7BDE4E9D7F9B}"/>
                </a:ext>
              </a:extLst>
            </p:cNvPr>
            <p:cNvGrpSpPr/>
            <p:nvPr/>
          </p:nvGrpSpPr>
          <p:grpSpPr>
            <a:xfrm>
              <a:off x="3423808" y="2335972"/>
              <a:ext cx="4342714" cy="1522840"/>
              <a:chOff x="2698183" y="781131"/>
              <a:chExt cx="6855890" cy="2186349"/>
            </a:xfrm>
          </p:grpSpPr>
          <p:sp>
            <p:nvSpPr>
              <p:cNvPr id="16" name="思考の吹き出し: 雲形 15">
                <a:extLst>
                  <a:ext uri="{FF2B5EF4-FFF2-40B4-BE49-F238E27FC236}">
                    <a16:creationId xmlns:a16="http://schemas.microsoft.com/office/drawing/2014/main" id="{3A8D6D62-4824-73EB-D3A8-402A5E9A7F73}"/>
                  </a:ext>
                </a:extLst>
              </p:cNvPr>
              <p:cNvSpPr/>
              <p:nvPr/>
            </p:nvSpPr>
            <p:spPr bwMode="auto">
              <a:xfrm>
                <a:off x="3320468" y="781131"/>
                <a:ext cx="2759366" cy="1033567"/>
              </a:xfrm>
              <a:prstGeom prst="cloudCallout">
                <a:avLst>
                  <a:gd name="adj1" fmla="val -61782"/>
                  <a:gd name="adj2" fmla="val -1827"/>
                </a:avLst>
              </a:prstGeom>
              <a:solidFill>
                <a:srgbClr val="BBE0E3"/>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ja-JP" altLang="en-US" sz="1600" b="0" i="0" u="none" strike="noStrike" kern="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endParaRPr>
              </a:p>
            </p:txBody>
          </p:sp>
          <p:sp>
            <p:nvSpPr>
              <p:cNvPr id="17" name="テキスト ボックス 16">
                <a:extLst>
                  <a:ext uri="{FF2B5EF4-FFF2-40B4-BE49-F238E27FC236}">
                    <a16:creationId xmlns:a16="http://schemas.microsoft.com/office/drawing/2014/main" id="{0AF5B124-CA28-437C-C2F9-ECCD3C611F9C}"/>
                  </a:ext>
                </a:extLst>
              </p:cNvPr>
              <p:cNvSpPr txBox="1"/>
              <p:nvPr/>
            </p:nvSpPr>
            <p:spPr>
              <a:xfrm>
                <a:off x="2732050" y="1111707"/>
                <a:ext cx="4026150" cy="338554"/>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1600" b="0" i="0" u="none" strike="noStrike" kern="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rPr>
                  <a:t>エピソード記憶</a:t>
                </a:r>
              </a:p>
            </p:txBody>
          </p:sp>
          <p:sp>
            <p:nvSpPr>
              <p:cNvPr id="21" name="思考の吹き出し: 雲形 20">
                <a:extLst>
                  <a:ext uri="{FF2B5EF4-FFF2-40B4-BE49-F238E27FC236}">
                    <a16:creationId xmlns:a16="http://schemas.microsoft.com/office/drawing/2014/main" id="{5AC64806-946F-738D-952F-693C028B2C7C}"/>
                  </a:ext>
                </a:extLst>
              </p:cNvPr>
              <p:cNvSpPr/>
              <p:nvPr/>
            </p:nvSpPr>
            <p:spPr bwMode="auto">
              <a:xfrm>
                <a:off x="3286601" y="1933913"/>
                <a:ext cx="2759366" cy="1033567"/>
              </a:xfrm>
              <a:prstGeom prst="cloudCallout">
                <a:avLst>
                  <a:gd name="adj1" fmla="val -56873"/>
                  <a:gd name="adj2" fmla="val -26766"/>
                </a:avLst>
              </a:prstGeom>
              <a:solidFill>
                <a:srgbClr val="BBE0E3"/>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ja-JP" altLang="en-US" sz="1600" b="0" i="0" u="none" strike="noStrike" kern="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endParaRPr>
              </a:p>
            </p:txBody>
          </p:sp>
          <p:sp>
            <p:nvSpPr>
              <p:cNvPr id="22" name="テキスト ボックス 21">
                <a:extLst>
                  <a:ext uri="{FF2B5EF4-FFF2-40B4-BE49-F238E27FC236}">
                    <a16:creationId xmlns:a16="http://schemas.microsoft.com/office/drawing/2014/main" id="{45862455-5C09-1F02-D73A-1D7970B4EB17}"/>
                  </a:ext>
                </a:extLst>
              </p:cNvPr>
              <p:cNvSpPr txBox="1"/>
              <p:nvPr/>
            </p:nvSpPr>
            <p:spPr>
              <a:xfrm>
                <a:off x="2698183" y="2212039"/>
                <a:ext cx="4026150" cy="338554"/>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1600" b="0" i="0" u="none" strike="noStrike" kern="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rPr>
                  <a:t>意味記憶</a:t>
                </a:r>
              </a:p>
            </p:txBody>
          </p:sp>
          <p:sp>
            <p:nvSpPr>
              <p:cNvPr id="23" name="思考の吹き出し: 雲形 22">
                <a:extLst>
                  <a:ext uri="{FF2B5EF4-FFF2-40B4-BE49-F238E27FC236}">
                    <a16:creationId xmlns:a16="http://schemas.microsoft.com/office/drawing/2014/main" id="{19630911-B62D-6DF6-4B07-63FCA67381C6}"/>
                  </a:ext>
                </a:extLst>
              </p:cNvPr>
              <p:cNvSpPr/>
              <p:nvPr/>
            </p:nvSpPr>
            <p:spPr bwMode="auto">
              <a:xfrm>
                <a:off x="6079834" y="798633"/>
                <a:ext cx="2759366" cy="1033567"/>
              </a:xfrm>
              <a:prstGeom prst="cloudCallout">
                <a:avLst>
                  <a:gd name="adj1" fmla="val -58100"/>
                  <a:gd name="adj2" fmla="val 21195"/>
                </a:avLst>
              </a:prstGeom>
              <a:solidFill>
                <a:srgbClr val="BBE0E3"/>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ja-JP" altLang="en-US" sz="1600" b="0" i="0" u="none" strike="noStrike" kern="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endParaRPr>
              </a:p>
            </p:txBody>
          </p:sp>
          <p:sp>
            <p:nvSpPr>
              <p:cNvPr id="24" name="テキスト ボックス 23">
                <a:extLst>
                  <a:ext uri="{FF2B5EF4-FFF2-40B4-BE49-F238E27FC236}">
                    <a16:creationId xmlns:a16="http://schemas.microsoft.com/office/drawing/2014/main" id="{FD182473-0F73-D934-847B-2A8E71CB9157}"/>
                  </a:ext>
                </a:extLst>
              </p:cNvPr>
              <p:cNvSpPr txBox="1"/>
              <p:nvPr/>
            </p:nvSpPr>
            <p:spPr>
              <a:xfrm>
                <a:off x="5527923" y="1058002"/>
                <a:ext cx="4026150" cy="338554"/>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1600" b="0" i="0" u="none" strike="noStrike" kern="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rPr>
                  <a:t>手続き型記憶</a:t>
                </a:r>
              </a:p>
            </p:txBody>
          </p:sp>
          <p:sp>
            <p:nvSpPr>
              <p:cNvPr id="25" name="思考の吹き出し: 雲形 24">
                <a:extLst>
                  <a:ext uri="{FF2B5EF4-FFF2-40B4-BE49-F238E27FC236}">
                    <a16:creationId xmlns:a16="http://schemas.microsoft.com/office/drawing/2014/main" id="{71E4B305-5233-2413-E4B3-32E780D2307B}"/>
                  </a:ext>
                </a:extLst>
              </p:cNvPr>
              <p:cNvSpPr/>
              <p:nvPr/>
            </p:nvSpPr>
            <p:spPr bwMode="auto">
              <a:xfrm>
                <a:off x="6090941" y="1886144"/>
                <a:ext cx="2759366" cy="1033567"/>
              </a:xfrm>
              <a:prstGeom prst="cloudCallout">
                <a:avLst>
                  <a:gd name="adj1" fmla="val -58100"/>
                  <a:gd name="adj2" fmla="val 21195"/>
                </a:avLst>
              </a:prstGeom>
              <a:solidFill>
                <a:srgbClr val="BBE0E3"/>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ja-JP" altLang="en-US" sz="1600" b="0" i="0" u="none" strike="noStrike" kern="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endParaRPr>
              </a:p>
            </p:txBody>
          </p:sp>
          <p:sp>
            <p:nvSpPr>
              <p:cNvPr id="26" name="テキスト ボックス 25">
                <a:extLst>
                  <a:ext uri="{FF2B5EF4-FFF2-40B4-BE49-F238E27FC236}">
                    <a16:creationId xmlns:a16="http://schemas.microsoft.com/office/drawing/2014/main" id="{417032A8-9FC7-B470-D77F-DE1D105CDB77}"/>
                  </a:ext>
                </a:extLst>
              </p:cNvPr>
              <p:cNvSpPr txBox="1"/>
              <p:nvPr/>
            </p:nvSpPr>
            <p:spPr>
              <a:xfrm>
                <a:off x="5494056" y="2161361"/>
                <a:ext cx="4026150" cy="338554"/>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1600" b="0" i="0" u="none" strike="noStrike" kern="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rPr>
                  <a:t>宣言型記憶</a:t>
                </a:r>
              </a:p>
            </p:txBody>
          </p:sp>
        </p:grpSp>
        <p:sp>
          <p:nvSpPr>
            <p:cNvPr id="15" name="テキスト ボックス 14">
              <a:extLst>
                <a:ext uri="{FF2B5EF4-FFF2-40B4-BE49-F238E27FC236}">
                  <a16:creationId xmlns:a16="http://schemas.microsoft.com/office/drawing/2014/main" id="{91109122-8B93-3E80-F4EB-861C0E390090}"/>
                </a:ext>
              </a:extLst>
            </p:cNvPr>
            <p:cNvSpPr txBox="1"/>
            <p:nvPr/>
          </p:nvSpPr>
          <p:spPr>
            <a:xfrm>
              <a:off x="4089510" y="4663283"/>
              <a:ext cx="1291672" cy="235810"/>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16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rPr>
                <a:t>階層</a:t>
              </a:r>
            </a:p>
          </p:txBody>
        </p:sp>
      </p:grpSp>
      <p:pic>
        <p:nvPicPr>
          <p:cNvPr id="43" name="Picture 5" descr="A09D_head1">
            <a:extLst>
              <a:ext uri="{FF2B5EF4-FFF2-40B4-BE49-F238E27FC236}">
                <a16:creationId xmlns:a16="http://schemas.microsoft.com/office/drawing/2014/main" id="{0704FE8C-A770-30B3-4270-070F50589B6B}"/>
              </a:ext>
            </a:extLst>
          </p:cNvPr>
          <p:cNvPicPr>
            <a:picLocks noChangeAspect="1" noChangeArrowheads="1"/>
          </p:cNvPicPr>
          <p:nvPr/>
        </p:nvPicPr>
        <p:blipFill>
          <a:blip r:embed="rId1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22879" y="2558766"/>
            <a:ext cx="1812872" cy="2324675"/>
          </a:xfrm>
          <a:prstGeom prst="rect">
            <a:avLst/>
          </a:prstGeom>
          <a:noFill/>
          <a:extLst>
            <a:ext uri="{909E8E84-426E-40DD-AFC4-6F175D3DCCD1}">
              <a14:hiddenFill xmlns:a14="http://schemas.microsoft.com/office/drawing/2010/main">
                <a:solidFill>
                  <a:srgbClr val="FFFFFF"/>
                </a:solidFill>
              </a14:hiddenFill>
            </a:ext>
          </a:extLst>
        </p:spPr>
      </p:pic>
      <p:sp>
        <p:nvSpPr>
          <p:cNvPr id="3" name="テキスト ボックス 2">
            <a:extLst>
              <a:ext uri="{FF2B5EF4-FFF2-40B4-BE49-F238E27FC236}">
                <a16:creationId xmlns:a16="http://schemas.microsoft.com/office/drawing/2014/main" id="{FD8F8408-8299-7F80-61E9-7D84F50460A3}"/>
              </a:ext>
            </a:extLst>
          </p:cNvPr>
          <p:cNvSpPr txBox="1"/>
          <p:nvPr/>
        </p:nvSpPr>
        <p:spPr>
          <a:xfrm>
            <a:off x="416906" y="364157"/>
            <a:ext cx="8122445" cy="523220"/>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補足</a:t>
            </a:r>
            <a:r>
              <a:rPr lang="en-US" altLang="ja-JP" sz="2700" dirty="0">
                <a:latin typeface="メイリオ" panose="020B0604030504040204" pitchFamily="50" charset="-128"/>
                <a:ea typeface="メイリオ" panose="020B0604030504040204" pitchFamily="50" charset="-128"/>
              </a:rPr>
              <a:t>: </a:t>
            </a:r>
            <a:r>
              <a:rPr lang="ja-JP" altLang="en-US" sz="2700" dirty="0">
                <a:latin typeface="メイリオ" panose="020B0604030504040204" pitchFamily="50" charset="-128"/>
                <a:ea typeface="メイリオ" panose="020B0604030504040204" pitchFamily="50" charset="-128"/>
              </a:rPr>
              <a:t>記憶の取り出し 再生と再認</a:t>
            </a:r>
          </a:p>
        </p:txBody>
      </p:sp>
      <p:sp>
        <p:nvSpPr>
          <p:cNvPr id="44" name="テキスト ボックス 43">
            <a:extLst>
              <a:ext uri="{FF2B5EF4-FFF2-40B4-BE49-F238E27FC236}">
                <a16:creationId xmlns:a16="http://schemas.microsoft.com/office/drawing/2014/main" id="{096123E8-4F0B-4CD8-3FE5-B7F5B7E8A00B}"/>
              </a:ext>
            </a:extLst>
          </p:cNvPr>
          <p:cNvSpPr txBox="1"/>
          <p:nvPr/>
        </p:nvSpPr>
        <p:spPr>
          <a:xfrm>
            <a:off x="4505554" y="3040455"/>
            <a:ext cx="772276" cy="407309"/>
          </a:xfrm>
          <a:prstGeom prst="rect">
            <a:avLst/>
          </a:prstGeom>
          <a:solidFill>
            <a:srgbClr val="FFFFFF"/>
          </a:solidFill>
          <a:ln>
            <a:solidFill>
              <a:srgbClr val="000000"/>
            </a:solidFill>
          </a:ln>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1600" b="0" i="0" u="none" strike="noStrike" kern="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rPr>
              <a:t>長期</a:t>
            </a:r>
            <a:br>
              <a:rPr kumimoji="0" lang="en-US" altLang="ja-JP" sz="1600" b="0" i="0" u="none" strike="noStrike" kern="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rPr>
            </a:br>
            <a:r>
              <a:rPr kumimoji="0" lang="ja-JP" altLang="en-US" sz="1600" b="0" i="0" u="none" strike="noStrike" kern="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rPr>
              <a:t>記憶</a:t>
            </a:r>
          </a:p>
        </p:txBody>
      </p:sp>
      <p:sp>
        <p:nvSpPr>
          <p:cNvPr id="6" name="テキスト ボックス 5">
            <a:extLst>
              <a:ext uri="{FF2B5EF4-FFF2-40B4-BE49-F238E27FC236}">
                <a16:creationId xmlns:a16="http://schemas.microsoft.com/office/drawing/2014/main" id="{72399D43-B4F6-1C25-7F77-D8E679CD8BCB}"/>
              </a:ext>
            </a:extLst>
          </p:cNvPr>
          <p:cNvSpPr txBox="1"/>
          <p:nvPr/>
        </p:nvSpPr>
        <p:spPr>
          <a:xfrm>
            <a:off x="467874" y="969132"/>
            <a:ext cx="2732415" cy="1477328"/>
          </a:xfrm>
          <a:prstGeom prst="rect">
            <a:avLst/>
          </a:prstGeom>
          <a:solidFill>
            <a:schemeClr val="bg1"/>
          </a:solidFill>
          <a:ln>
            <a:solidFill>
              <a:schemeClr val="tx1"/>
            </a:solidFill>
          </a:ln>
        </p:spPr>
        <p:txBody>
          <a:bodyPr wrap="square">
            <a:spAutoFit/>
          </a:bodyPr>
          <a:lstStyle/>
          <a:p>
            <a:pPr algn="l"/>
            <a:r>
              <a:rPr lang="ja-JP" altLang="en-US" i="0" u="none" strike="noStrike" baseline="0" dirty="0">
                <a:latin typeface="メイリオ" panose="020B0604030504040204" pitchFamily="50" charset="-128"/>
                <a:ea typeface="メイリオ" panose="020B0604030504040204" pitchFamily="50" charset="-128"/>
              </a:rPr>
              <a:t>問題</a:t>
            </a:r>
            <a:r>
              <a:rPr lang="en-US" altLang="ja-JP" i="0" u="none" strike="noStrike" baseline="0" dirty="0">
                <a:latin typeface="メイリオ" panose="020B0604030504040204" pitchFamily="50" charset="-128"/>
                <a:ea typeface="メイリオ" panose="020B0604030504040204" pitchFamily="50" charset="-128"/>
              </a:rPr>
              <a:t>:</a:t>
            </a:r>
            <a:r>
              <a:rPr lang="ja-JP" altLang="en-US" i="0" u="none" strike="noStrike" baseline="0" dirty="0">
                <a:latin typeface="メイリオ" panose="020B0604030504040204" pitchFamily="50" charset="-128"/>
                <a:ea typeface="メイリオ" panose="020B0604030504040204" pitchFamily="50" charset="-128"/>
              </a:rPr>
              <a:t>　</a:t>
            </a:r>
            <a:r>
              <a:rPr lang="en-US" altLang="ja-JP" i="0" u="none" strike="noStrike" baseline="0" dirty="0">
                <a:latin typeface="メイリオ" panose="020B0604030504040204" pitchFamily="50" charset="-128"/>
                <a:ea typeface="メイリオ" panose="020B0604030504040204" pitchFamily="50" charset="-128"/>
              </a:rPr>
              <a:t>??? </a:t>
            </a:r>
            <a:r>
              <a:rPr lang="ja-JP" altLang="en-US" i="0" u="none" strike="noStrike" baseline="0" dirty="0">
                <a:latin typeface="メイリオ" panose="020B0604030504040204" pitchFamily="50" charset="-128"/>
                <a:ea typeface="メイリオ" panose="020B0604030504040204" pitchFamily="50" charset="-128"/>
              </a:rPr>
              <a:t>を答えなさい。</a:t>
            </a:r>
            <a:endParaRPr lang="en-US" altLang="ja-JP" i="0" u="none" strike="noStrike" baseline="0" dirty="0">
              <a:latin typeface="メイリオ" panose="020B0604030504040204" pitchFamily="50" charset="-128"/>
              <a:ea typeface="メイリオ" panose="020B0604030504040204" pitchFamily="50" charset="-128"/>
            </a:endParaRPr>
          </a:p>
          <a:p>
            <a:pPr algn="l"/>
            <a:r>
              <a:rPr lang="ja-JP" altLang="en-US" i="0" u="none" strike="noStrike" baseline="0" dirty="0">
                <a:latin typeface="メイリオ" panose="020B0604030504040204" pitchFamily="50" charset="-128"/>
                <a:ea typeface="メイリオ" panose="020B0604030504040204" pitchFamily="50" charset="-128"/>
              </a:rPr>
              <a:t>自分の顔や姿などを，勝手に他人が利用する拒む権利を</a:t>
            </a:r>
            <a:r>
              <a:rPr lang="en-US" altLang="ja-JP" i="0" u="none" strike="noStrike" baseline="0" dirty="0">
                <a:latin typeface="メイリオ" panose="020B0604030504040204" pitchFamily="50" charset="-128"/>
                <a:ea typeface="メイリオ" panose="020B0604030504040204" pitchFamily="50" charset="-128"/>
              </a:rPr>
              <a:t>(???)</a:t>
            </a:r>
            <a:r>
              <a:rPr lang="ja-JP" altLang="en-US" i="0" u="none" strike="noStrike" baseline="0" dirty="0">
                <a:latin typeface="メイリオ" panose="020B0604030504040204" pitchFamily="50" charset="-128"/>
                <a:ea typeface="メイリオ" panose="020B0604030504040204" pitchFamily="50" charset="-128"/>
              </a:rPr>
              <a:t>という。</a:t>
            </a:r>
            <a:endParaRPr lang="ja-JP" altLang="en-US" dirty="0">
              <a:latin typeface="メイリオ" panose="020B0604030504040204" pitchFamily="50" charset="-128"/>
              <a:ea typeface="メイリオ" panose="020B0604030504040204" pitchFamily="50" charset="-128"/>
            </a:endParaRPr>
          </a:p>
        </p:txBody>
      </p:sp>
      <p:sp>
        <p:nvSpPr>
          <p:cNvPr id="5" name="矢印: 左 4">
            <a:extLst>
              <a:ext uri="{FF2B5EF4-FFF2-40B4-BE49-F238E27FC236}">
                <a16:creationId xmlns:a16="http://schemas.microsoft.com/office/drawing/2014/main" id="{9E9490DC-09BB-11A0-960E-AD18D1F6BBC9}"/>
              </a:ext>
            </a:extLst>
          </p:cNvPr>
          <p:cNvSpPr/>
          <p:nvPr/>
        </p:nvSpPr>
        <p:spPr>
          <a:xfrm>
            <a:off x="3676386" y="2018337"/>
            <a:ext cx="1324404" cy="47723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128860D1-D357-9562-C21B-64571DB1ACFA}"/>
              </a:ext>
            </a:extLst>
          </p:cNvPr>
          <p:cNvSpPr txBox="1"/>
          <p:nvPr/>
        </p:nvSpPr>
        <p:spPr>
          <a:xfrm>
            <a:off x="3582813" y="922676"/>
            <a:ext cx="4777741" cy="1200329"/>
          </a:xfrm>
          <a:prstGeom prst="rect">
            <a:avLst/>
          </a:prstGeom>
          <a:solidFill>
            <a:schemeClr val="bg1"/>
          </a:solidFill>
          <a:ln>
            <a:noFill/>
          </a:ln>
        </p:spPr>
        <p:txBody>
          <a:bodyPr wrap="square">
            <a:spAutoFit/>
          </a:bodyPr>
          <a:lstStyle/>
          <a:p>
            <a:pPr algn="l"/>
            <a:r>
              <a:rPr lang="ja-JP" altLang="en-US" sz="2800" dirty="0">
                <a:solidFill>
                  <a:srgbClr val="FF0000"/>
                </a:solidFill>
                <a:latin typeface="メイリオ" panose="020B0604030504040204" pitchFamily="50" charset="-128"/>
                <a:ea typeface="メイリオ" panose="020B0604030504040204" pitchFamily="50" charset="-128"/>
              </a:rPr>
              <a:t>再生</a:t>
            </a:r>
            <a:r>
              <a:rPr lang="en-US" altLang="ja-JP" sz="2800" dirty="0">
                <a:solidFill>
                  <a:srgbClr val="FF0000"/>
                </a:solidFill>
                <a:latin typeface="メイリオ" panose="020B0604030504040204" pitchFamily="50" charset="-128"/>
                <a:ea typeface="メイリオ" panose="020B0604030504040204" pitchFamily="50" charset="-128"/>
              </a:rPr>
              <a:t>:</a:t>
            </a:r>
            <a:r>
              <a:rPr lang="en-US" altLang="ja-JP" sz="2200" dirty="0">
                <a:latin typeface="メイリオ" panose="020B0604030504040204" pitchFamily="50" charset="-128"/>
                <a:ea typeface="メイリオ" panose="020B0604030504040204" pitchFamily="50" charset="-128"/>
              </a:rPr>
              <a:t> </a:t>
            </a:r>
            <a:r>
              <a:rPr lang="ja-JP" altLang="en-US" sz="2200" dirty="0">
                <a:latin typeface="メイリオ" panose="020B0604030504040204" pitchFamily="50" charset="-128"/>
                <a:ea typeface="メイリオ" panose="020B0604030504040204" pitchFamily="50" charset="-128"/>
              </a:rPr>
              <a:t>頭の中の物を直接取り出す。</a:t>
            </a:r>
            <a:endParaRPr lang="en-US" altLang="ja-JP" sz="2200" dirty="0">
              <a:latin typeface="メイリオ" panose="020B0604030504040204" pitchFamily="50" charset="-128"/>
              <a:ea typeface="メイリオ" panose="020B0604030504040204" pitchFamily="50" charset="-128"/>
            </a:endParaRPr>
          </a:p>
          <a:p>
            <a:pPr algn="l"/>
            <a:r>
              <a:rPr lang="ja-JP" altLang="en-US" sz="2200" dirty="0">
                <a:latin typeface="メイリオ" panose="020B0604030504040204" pitchFamily="50" charset="-128"/>
                <a:ea typeface="メイリオ" panose="020B0604030504040204" pitchFamily="50" charset="-128"/>
              </a:rPr>
              <a:t>詳細な記憶が必要</a:t>
            </a:r>
            <a:endParaRPr lang="en-US" altLang="ja-JP" sz="2200" dirty="0">
              <a:latin typeface="メイリオ" panose="020B0604030504040204" pitchFamily="50" charset="-128"/>
              <a:ea typeface="メイリオ" panose="020B0604030504040204" pitchFamily="50" charset="-128"/>
            </a:endParaRPr>
          </a:p>
          <a:p>
            <a:pPr algn="l"/>
            <a:r>
              <a:rPr lang="ja-JP" altLang="en-US" sz="2200" dirty="0">
                <a:solidFill>
                  <a:srgbClr val="002060"/>
                </a:solidFill>
                <a:latin typeface="メイリオ" panose="020B0604030504040204" pitchFamily="50" charset="-128"/>
                <a:ea typeface="メイリオ" panose="020B0604030504040204" pitchFamily="50" charset="-128"/>
              </a:rPr>
              <a:t>記述式等</a:t>
            </a:r>
          </a:p>
        </p:txBody>
      </p:sp>
      <p:sp>
        <p:nvSpPr>
          <p:cNvPr id="18" name="テキスト ボックス 17">
            <a:extLst>
              <a:ext uri="{FF2B5EF4-FFF2-40B4-BE49-F238E27FC236}">
                <a16:creationId xmlns:a16="http://schemas.microsoft.com/office/drawing/2014/main" id="{D39404A6-A5A8-7CB6-9B04-AE87A394EF95}"/>
              </a:ext>
            </a:extLst>
          </p:cNvPr>
          <p:cNvSpPr txBox="1"/>
          <p:nvPr/>
        </p:nvSpPr>
        <p:spPr>
          <a:xfrm>
            <a:off x="483275" y="3447764"/>
            <a:ext cx="2732415" cy="2031325"/>
          </a:xfrm>
          <a:prstGeom prst="rect">
            <a:avLst/>
          </a:prstGeom>
          <a:noFill/>
          <a:ln>
            <a:solidFill>
              <a:schemeClr val="tx1"/>
            </a:solidFill>
          </a:ln>
        </p:spPr>
        <p:txBody>
          <a:bodyPr wrap="square">
            <a:spAutoFit/>
          </a:bodyPr>
          <a:lstStyle/>
          <a:p>
            <a:pPr algn="l"/>
            <a:r>
              <a:rPr lang="ja-JP" altLang="en-US" i="0" u="none" strike="noStrike" baseline="0" dirty="0">
                <a:latin typeface="メイリオ" panose="020B0604030504040204" pitchFamily="50" charset="-128"/>
                <a:ea typeface="メイリオ" panose="020B0604030504040204" pitchFamily="50" charset="-128"/>
              </a:rPr>
              <a:t>問題</a:t>
            </a:r>
            <a:r>
              <a:rPr lang="en-US" altLang="ja-JP" i="0" u="none" strike="noStrike" baseline="0" dirty="0">
                <a:latin typeface="メイリオ" panose="020B0604030504040204" pitchFamily="50" charset="-128"/>
                <a:ea typeface="メイリオ" panose="020B0604030504040204" pitchFamily="50" charset="-128"/>
              </a:rPr>
              <a:t>:</a:t>
            </a:r>
            <a:r>
              <a:rPr lang="ja-JP" altLang="en-US" i="0" u="none" strike="noStrike" baseline="0" dirty="0">
                <a:latin typeface="メイリオ" panose="020B0604030504040204" pitchFamily="50" charset="-128"/>
                <a:ea typeface="メイリオ" panose="020B0604030504040204" pitchFamily="50" charset="-128"/>
              </a:rPr>
              <a:t>　</a:t>
            </a:r>
            <a:r>
              <a:rPr lang="en-US" altLang="ja-JP" i="0" u="none" strike="noStrike" baseline="0" dirty="0">
                <a:latin typeface="メイリオ" panose="020B0604030504040204" pitchFamily="50" charset="-128"/>
                <a:ea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rPr>
              <a:t>に入る言葉を選択しなさい。</a:t>
            </a:r>
            <a:endParaRPr lang="en-US" altLang="ja-JP" i="0" u="none" strike="noStrike" baseline="0" dirty="0">
              <a:latin typeface="メイリオ" panose="020B0604030504040204" pitchFamily="50" charset="-128"/>
              <a:ea typeface="メイリオ" panose="020B0604030504040204" pitchFamily="50" charset="-128"/>
            </a:endParaRPr>
          </a:p>
          <a:p>
            <a:pPr algn="l"/>
            <a:r>
              <a:rPr lang="ja-JP" altLang="en-US" i="0" u="none" strike="noStrike" baseline="0" dirty="0">
                <a:latin typeface="メイリオ" panose="020B0604030504040204" pitchFamily="50" charset="-128"/>
                <a:ea typeface="メイリオ" panose="020B0604030504040204" pitchFamily="50" charset="-128"/>
              </a:rPr>
              <a:t>自分の顔や姿などを，勝手に他人が利用する拒む権利を</a:t>
            </a:r>
            <a:r>
              <a:rPr lang="en-US" altLang="ja-JP" i="0" u="none" strike="noStrike" baseline="0" dirty="0">
                <a:latin typeface="メイリオ" panose="020B0604030504040204" pitchFamily="50" charset="-128"/>
                <a:ea typeface="メイリオ" panose="020B0604030504040204" pitchFamily="50" charset="-128"/>
              </a:rPr>
              <a:t>(???)</a:t>
            </a:r>
            <a:r>
              <a:rPr lang="ja-JP" altLang="en-US" i="0" u="none" strike="noStrike" baseline="0" dirty="0">
                <a:latin typeface="メイリオ" panose="020B0604030504040204" pitchFamily="50" charset="-128"/>
                <a:ea typeface="メイリオ" panose="020B0604030504040204" pitchFamily="50" charset="-128"/>
              </a:rPr>
              <a:t>という。</a:t>
            </a:r>
          </a:p>
          <a:p>
            <a:pPr algn="l"/>
            <a:r>
              <a:rPr lang="en-US" altLang="ja-JP" dirty="0">
                <a:latin typeface="メイリオ" panose="020B0604030504040204" pitchFamily="50" charset="-128"/>
                <a:ea typeface="メイリオ" panose="020B0604030504040204" pitchFamily="50" charset="-128"/>
              </a:rPr>
              <a:t>1 </a:t>
            </a:r>
            <a:r>
              <a:rPr lang="ja-JP" altLang="en-US" dirty="0">
                <a:latin typeface="メイリオ" panose="020B0604030504040204" pitchFamily="50" charset="-128"/>
                <a:ea typeface="メイリオ" panose="020B0604030504040204" pitchFamily="50" charset="-128"/>
              </a:rPr>
              <a:t>肖像権 </a:t>
            </a:r>
            <a:r>
              <a:rPr lang="en-US" altLang="ja-JP" dirty="0">
                <a:latin typeface="メイリオ" panose="020B0604030504040204" pitchFamily="50" charset="-128"/>
                <a:ea typeface="メイリオ" panose="020B0604030504040204" pitchFamily="50" charset="-128"/>
              </a:rPr>
              <a:t>2 </a:t>
            </a:r>
            <a:r>
              <a:rPr lang="ja-JP" altLang="en-US" dirty="0">
                <a:latin typeface="メイリオ" panose="020B0604030504040204" pitchFamily="50" charset="-128"/>
                <a:ea typeface="メイリオ" panose="020B0604030504040204" pitchFamily="50" charset="-128"/>
              </a:rPr>
              <a:t>著作権 </a:t>
            </a:r>
            <a:r>
              <a:rPr lang="en-US" altLang="ja-JP" dirty="0">
                <a:latin typeface="メイリオ" panose="020B0604030504040204" pitchFamily="50" charset="-128"/>
                <a:ea typeface="メイリオ" panose="020B0604030504040204" pitchFamily="50" charset="-128"/>
              </a:rPr>
              <a:t>3. </a:t>
            </a:r>
            <a:r>
              <a:rPr lang="ja-JP" altLang="en-US" dirty="0">
                <a:latin typeface="メイリオ" panose="020B0604030504040204" pitchFamily="50" charset="-128"/>
                <a:ea typeface="メイリオ" panose="020B0604030504040204" pitchFamily="50" charset="-128"/>
              </a:rPr>
              <a:t>プライバシー</a:t>
            </a:r>
          </a:p>
        </p:txBody>
      </p:sp>
      <p:sp>
        <p:nvSpPr>
          <p:cNvPr id="19" name="矢印: 左 18">
            <a:extLst>
              <a:ext uri="{FF2B5EF4-FFF2-40B4-BE49-F238E27FC236}">
                <a16:creationId xmlns:a16="http://schemas.microsoft.com/office/drawing/2014/main" id="{E142348F-8802-FED2-C6E1-E7ABFAD1A318}"/>
              </a:ext>
            </a:extLst>
          </p:cNvPr>
          <p:cNvSpPr/>
          <p:nvPr/>
        </p:nvSpPr>
        <p:spPr>
          <a:xfrm>
            <a:off x="3761429" y="4877497"/>
            <a:ext cx="1324404" cy="47723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a:extLst>
              <a:ext uri="{FF2B5EF4-FFF2-40B4-BE49-F238E27FC236}">
                <a16:creationId xmlns:a16="http://schemas.microsoft.com/office/drawing/2014/main" id="{BB79A468-003B-A6DF-6C05-2222A252E4FC}"/>
              </a:ext>
            </a:extLst>
          </p:cNvPr>
          <p:cNvSpPr txBox="1"/>
          <p:nvPr/>
        </p:nvSpPr>
        <p:spPr>
          <a:xfrm>
            <a:off x="3676386" y="5453155"/>
            <a:ext cx="4684168" cy="1200329"/>
          </a:xfrm>
          <a:prstGeom prst="rect">
            <a:avLst/>
          </a:prstGeom>
          <a:solidFill>
            <a:schemeClr val="bg1"/>
          </a:solidFill>
          <a:ln>
            <a:noFill/>
          </a:ln>
        </p:spPr>
        <p:txBody>
          <a:bodyPr wrap="square">
            <a:spAutoFit/>
          </a:bodyPr>
          <a:lstStyle/>
          <a:p>
            <a:pPr algn="l"/>
            <a:r>
              <a:rPr lang="ja-JP" altLang="en-US" sz="2800" dirty="0">
                <a:solidFill>
                  <a:srgbClr val="FF0000"/>
                </a:solidFill>
                <a:latin typeface="メイリオ" panose="020B0604030504040204" pitchFamily="50" charset="-128"/>
                <a:ea typeface="メイリオ" panose="020B0604030504040204" pitchFamily="50" charset="-128"/>
              </a:rPr>
              <a:t>再認</a:t>
            </a:r>
            <a:r>
              <a:rPr lang="en-US" altLang="ja-JP" sz="2800" dirty="0">
                <a:solidFill>
                  <a:srgbClr val="FF0000"/>
                </a:solidFill>
                <a:latin typeface="メイリオ" panose="020B0604030504040204" pitchFamily="50" charset="-128"/>
                <a:ea typeface="メイリオ" panose="020B0604030504040204" pitchFamily="50" charset="-128"/>
              </a:rPr>
              <a:t>: </a:t>
            </a:r>
            <a:r>
              <a:rPr lang="ja-JP" altLang="en-US" sz="2200" dirty="0">
                <a:latin typeface="メイリオ" panose="020B0604030504040204" pitchFamily="50" charset="-128"/>
                <a:ea typeface="メイリオ" panose="020B0604030504040204" pitchFamily="50" charset="-128"/>
              </a:rPr>
              <a:t>頭の物の中を外部の情報と確認する。曖昧な記憶でも可能</a:t>
            </a:r>
            <a:endParaRPr lang="en-US" altLang="ja-JP" sz="2200" dirty="0">
              <a:latin typeface="メイリオ" panose="020B0604030504040204" pitchFamily="50" charset="-128"/>
              <a:ea typeface="メイリオ" panose="020B0604030504040204" pitchFamily="50" charset="-128"/>
            </a:endParaRPr>
          </a:p>
          <a:p>
            <a:pPr algn="l"/>
            <a:r>
              <a:rPr lang="ja-JP" altLang="en-US" sz="2200" dirty="0">
                <a:solidFill>
                  <a:srgbClr val="002060"/>
                </a:solidFill>
                <a:latin typeface="メイリオ" panose="020B0604030504040204" pitchFamily="50" charset="-128"/>
                <a:ea typeface="メイリオ" panose="020B0604030504040204" pitchFamily="50" charset="-128"/>
              </a:rPr>
              <a:t>選択肢、マークシート</a:t>
            </a:r>
          </a:p>
        </p:txBody>
      </p:sp>
      <p:sp>
        <p:nvSpPr>
          <p:cNvPr id="9" name="テキスト ボックス 8">
            <a:extLst>
              <a:ext uri="{FF2B5EF4-FFF2-40B4-BE49-F238E27FC236}">
                <a16:creationId xmlns:a16="http://schemas.microsoft.com/office/drawing/2014/main" id="{EE0451DE-5D15-19E9-5ADB-78551F8F3AA6}"/>
              </a:ext>
            </a:extLst>
          </p:cNvPr>
          <p:cNvSpPr txBox="1"/>
          <p:nvPr/>
        </p:nvSpPr>
        <p:spPr>
          <a:xfrm>
            <a:off x="119847" y="5699377"/>
            <a:ext cx="3195559" cy="954107"/>
          </a:xfrm>
          <a:prstGeom prst="rect">
            <a:avLst/>
          </a:prstGeom>
          <a:solidFill>
            <a:schemeClr val="bg1"/>
          </a:solidFill>
          <a:ln>
            <a:noFill/>
          </a:ln>
        </p:spPr>
        <p:txBody>
          <a:bodyPr wrap="square">
            <a:spAutoFit/>
          </a:bodyPr>
          <a:lstStyle/>
          <a:p>
            <a:pPr algn="l"/>
            <a:r>
              <a:rPr lang="ja-JP" altLang="en-US" sz="2800" dirty="0">
                <a:solidFill>
                  <a:srgbClr val="FF0000"/>
                </a:solidFill>
                <a:latin typeface="メイリオ" panose="020B0604030504040204" pitchFamily="50" charset="-128"/>
                <a:ea typeface="メイリオ" panose="020B0604030504040204" pitchFamily="50" charset="-128"/>
              </a:rPr>
              <a:t>共通テストの用語</a:t>
            </a:r>
            <a:r>
              <a:rPr lang="en-US" altLang="ja-JP" sz="2800" dirty="0">
                <a:solidFill>
                  <a:srgbClr val="FF0000"/>
                </a:solidFill>
                <a:latin typeface="メイリオ" panose="020B0604030504040204" pitchFamily="50" charset="-128"/>
                <a:ea typeface="メイリオ" panose="020B0604030504040204" pitchFamily="50" charset="-128"/>
              </a:rPr>
              <a:t>/</a:t>
            </a:r>
            <a:r>
              <a:rPr lang="ja-JP" altLang="en-US" sz="2800" dirty="0">
                <a:solidFill>
                  <a:srgbClr val="FF0000"/>
                </a:solidFill>
                <a:latin typeface="メイリオ" panose="020B0604030504040204" pitchFamily="50" charset="-128"/>
                <a:ea typeface="メイリオ" panose="020B0604030504040204" pitchFamily="50" charset="-128"/>
              </a:rPr>
              <a:t>定義はこっち</a:t>
            </a:r>
            <a:endParaRPr lang="ja-JP" altLang="en-US" sz="2200" dirty="0">
              <a:solidFill>
                <a:srgbClr val="002060"/>
              </a:solidFill>
              <a:latin typeface="メイリオ" panose="020B0604030504040204" pitchFamily="50" charset="-128"/>
              <a:ea typeface="メイリオ" panose="020B0604030504040204" pitchFamily="50" charset="-128"/>
            </a:endParaRPr>
          </a:p>
        </p:txBody>
      </p:sp>
      <p:sp>
        <p:nvSpPr>
          <p:cNvPr id="2" name="矢印: 右 1">
            <a:extLst>
              <a:ext uri="{FF2B5EF4-FFF2-40B4-BE49-F238E27FC236}">
                <a16:creationId xmlns:a16="http://schemas.microsoft.com/office/drawing/2014/main" id="{5B3837D5-752D-2364-4D86-5E2A2CBAF69F}"/>
              </a:ext>
            </a:extLst>
          </p:cNvPr>
          <p:cNvSpPr/>
          <p:nvPr/>
        </p:nvSpPr>
        <p:spPr bwMode="auto">
          <a:xfrm>
            <a:off x="3095133" y="6053319"/>
            <a:ext cx="534813" cy="295053"/>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30241565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 7"/>
          <p:cNvGraphicFramePr>
            <a:graphicFrameLocks noGrp="1"/>
          </p:cNvGraphicFramePr>
          <p:nvPr>
            <p:extLst>
              <p:ext uri="{D42A27DB-BD31-4B8C-83A1-F6EECF244321}">
                <p14:modId xmlns:p14="http://schemas.microsoft.com/office/powerpoint/2010/main" val="2513250973"/>
              </p:ext>
            </p:extLst>
          </p:nvPr>
        </p:nvGraphicFramePr>
        <p:xfrm>
          <a:off x="718886" y="399012"/>
          <a:ext cx="7462587" cy="1050758"/>
        </p:xfrm>
        <a:graphic>
          <a:graphicData uri="http://schemas.openxmlformats.org/drawingml/2006/table">
            <a:tbl>
              <a:tblPr firstRow="1" bandRow="1">
                <a:tableStyleId>{5C22544A-7EE6-4342-B048-85BDC9FD1C3A}</a:tableStyleId>
              </a:tblPr>
              <a:tblGrid>
                <a:gridCol w="2487529">
                  <a:extLst>
                    <a:ext uri="{9D8B030D-6E8A-4147-A177-3AD203B41FA5}">
                      <a16:colId xmlns:a16="http://schemas.microsoft.com/office/drawing/2014/main" val="2872786742"/>
                    </a:ext>
                  </a:extLst>
                </a:gridCol>
                <a:gridCol w="2487529">
                  <a:extLst>
                    <a:ext uri="{9D8B030D-6E8A-4147-A177-3AD203B41FA5}">
                      <a16:colId xmlns:a16="http://schemas.microsoft.com/office/drawing/2014/main" val="740358953"/>
                    </a:ext>
                  </a:extLst>
                </a:gridCol>
                <a:gridCol w="2487529">
                  <a:extLst>
                    <a:ext uri="{9D8B030D-6E8A-4147-A177-3AD203B41FA5}">
                      <a16:colId xmlns:a16="http://schemas.microsoft.com/office/drawing/2014/main" val="4293455452"/>
                    </a:ext>
                  </a:extLst>
                </a:gridCol>
              </a:tblGrid>
              <a:tr h="1050758">
                <a:tc>
                  <a:txBody>
                    <a:bodyPr/>
                    <a:lstStyle/>
                    <a:p>
                      <a:r>
                        <a:rPr kumimoji="1" lang="ja-JP" altLang="en-US" sz="4800" b="1" dirty="0">
                          <a:solidFill>
                            <a:schemeClr val="tx1"/>
                          </a:solidFill>
                          <a:latin typeface="メイリオ" panose="020B0604030504040204" pitchFamily="50" charset="-128"/>
                          <a:ea typeface="メイリオ" panose="020B0604030504040204" pitchFamily="50" charset="-128"/>
                        </a:rPr>
                        <a:t>ノシヌ</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4800" b="1" dirty="0">
                          <a:solidFill>
                            <a:schemeClr val="tx1"/>
                          </a:solidFill>
                          <a:latin typeface="メイリオ" panose="020B0604030504040204" pitchFamily="50" charset="-128"/>
                          <a:ea typeface="メイリオ" panose="020B0604030504040204" pitchFamily="50" charset="-128"/>
                        </a:rPr>
                        <a:t>ケネイ</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4800" b="1" dirty="0">
                          <a:solidFill>
                            <a:schemeClr val="tx1"/>
                          </a:solidFill>
                          <a:latin typeface="メイリオ" panose="020B0604030504040204" pitchFamily="50" charset="-128"/>
                          <a:ea typeface="メイリオ" panose="020B0604030504040204" pitchFamily="50" charset="-128"/>
                        </a:rPr>
                        <a:t>ヌユヒ</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63820619"/>
                  </a:ext>
                </a:extLst>
              </a:tr>
            </a:tbl>
          </a:graphicData>
        </a:graphic>
      </p:graphicFrame>
      <p:sp>
        <p:nvSpPr>
          <p:cNvPr id="24" name="スライド番号プレースホルダー 3"/>
          <p:cNvSpPr>
            <a:spLocks noGrp="1"/>
          </p:cNvSpPr>
          <p:nvPr>
            <p:ph type="sldNum" sz="quarter" idx="12"/>
          </p:nvPr>
        </p:nvSpPr>
        <p:spPr/>
        <p:txBody>
          <a:bodyPr/>
          <a:lstStyle/>
          <a:p>
            <a:fld id="{DFC6BDDD-1B2A-421E-9D65-27B67C025306}" type="slidenum">
              <a:rPr lang="en-US" altLang="ja-JP" sz="2400">
                <a:latin typeface="メイリオ" panose="020B0604030504040204" pitchFamily="50" charset="-128"/>
                <a:ea typeface="メイリオ" panose="020B0604030504040204" pitchFamily="50" charset="-128"/>
              </a:rPr>
              <a:pPr/>
              <a:t>12</a:t>
            </a:fld>
            <a:endParaRPr lang="en-US" altLang="ja-JP" sz="2400">
              <a:latin typeface="メイリオ" panose="020B0604030504040204" pitchFamily="50" charset="-128"/>
              <a:ea typeface="メイリオ" panose="020B0604030504040204" pitchFamily="50" charset="-128"/>
            </a:endParaRPr>
          </a:p>
        </p:txBody>
      </p:sp>
      <p:sp>
        <p:nvSpPr>
          <p:cNvPr id="29731" name="Text Box 35"/>
          <p:cNvSpPr txBox="1">
            <a:spLocks noChangeArrowheads="1"/>
          </p:cNvSpPr>
          <p:nvPr/>
        </p:nvSpPr>
        <p:spPr bwMode="auto">
          <a:xfrm>
            <a:off x="992203" y="1659642"/>
            <a:ext cx="6915951"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3200" dirty="0">
                <a:latin typeface="メイリオ" panose="020B0604030504040204" pitchFamily="50" charset="-128"/>
                <a:ea typeface="メイリオ" panose="020B0604030504040204" pitchFamily="50" charset="-128"/>
              </a:rPr>
              <a:t>無意味な綴りを記憶するのは非常に負荷が高い</a:t>
            </a:r>
          </a:p>
        </p:txBody>
      </p:sp>
      <p:sp>
        <p:nvSpPr>
          <p:cNvPr id="17" name="フローチャート: 和接合 16"/>
          <p:cNvSpPr/>
          <p:nvPr/>
        </p:nvSpPr>
        <p:spPr>
          <a:xfrm>
            <a:off x="8395855" y="399012"/>
            <a:ext cx="249381" cy="230832"/>
          </a:xfrm>
          <a:prstGeom prst="flowChartSummingJunct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3" name="表 2">
            <a:extLst>
              <a:ext uri="{FF2B5EF4-FFF2-40B4-BE49-F238E27FC236}">
                <a16:creationId xmlns:a16="http://schemas.microsoft.com/office/drawing/2014/main" id="{E028BBA3-5A16-47B0-50AF-AA77785ACC08}"/>
              </a:ext>
            </a:extLst>
          </p:cNvPr>
          <p:cNvGraphicFramePr>
            <a:graphicFrameLocks noGrp="1"/>
          </p:cNvGraphicFramePr>
          <p:nvPr>
            <p:extLst>
              <p:ext uri="{D42A27DB-BD31-4B8C-83A1-F6EECF244321}">
                <p14:modId xmlns:p14="http://schemas.microsoft.com/office/powerpoint/2010/main" val="2315763151"/>
              </p:ext>
            </p:extLst>
          </p:nvPr>
        </p:nvGraphicFramePr>
        <p:xfrm>
          <a:off x="718886" y="2946733"/>
          <a:ext cx="7462587" cy="1050759"/>
        </p:xfrm>
        <a:graphic>
          <a:graphicData uri="http://schemas.openxmlformats.org/drawingml/2006/table">
            <a:tbl>
              <a:tblPr firstRow="1" bandRow="1">
                <a:tableStyleId>{5C22544A-7EE6-4342-B048-85BDC9FD1C3A}</a:tableStyleId>
              </a:tblPr>
              <a:tblGrid>
                <a:gridCol w="2487529">
                  <a:extLst>
                    <a:ext uri="{9D8B030D-6E8A-4147-A177-3AD203B41FA5}">
                      <a16:colId xmlns:a16="http://schemas.microsoft.com/office/drawing/2014/main" val="2872786742"/>
                    </a:ext>
                  </a:extLst>
                </a:gridCol>
                <a:gridCol w="2487529">
                  <a:extLst>
                    <a:ext uri="{9D8B030D-6E8A-4147-A177-3AD203B41FA5}">
                      <a16:colId xmlns:a16="http://schemas.microsoft.com/office/drawing/2014/main" val="740358953"/>
                    </a:ext>
                  </a:extLst>
                </a:gridCol>
                <a:gridCol w="2487529">
                  <a:extLst>
                    <a:ext uri="{9D8B030D-6E8A-4147-A177-3AD203B41FA5}">
                      <a16:colId xmlns:a16="http://schemas.microsoft.com/office/drawing/2014/main" val="4293455452"/>
                    </a:ext>
                  </a:extLst>
                </a:gridCol>
              </a:tblGrid>
              <a:tr h="1050759">
                <a:tc>
                  <a:txBody>
                    <a:bodyPr/>
                    <a:lstStyle/>
                    <a:p>
                      <a:r>
                        <a:rPr kumimoji="1" lang="ja-JP" altLang="en-US" sz="4800" b="1" dirty="0">
                          <a:solidFill>
                            <a:schemeClr val="tx1"/>
                          </a:solidFill>
                          <a:latin typeface="メイリオ" panose="020B0604030504040204" pitchFamily="50" charset="-128"/>
                          <a:ea typeface="メイリオ" panose="020B0604030504040204" pitchFamily="50" charset="-128"/>
                        </a:rPr>
                        <a:t>トマト</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4800" b="1" dirty="0">
                          <a:solidFill>
                            <a:schemeClr val="tx1"/>
                          </a:solidFill>
                          <a:latin typeface="メイリオ" panose="020B0604030504040204" pitchFamily="50" charset="-128"/>
                          <a:ea typeface="メイリオ" panose="020B0604030504040204" pitchFamily="50" charset="-128"/>
                        </a:rPr>
                        <a:t>スイカ</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4800" b="1" dirty="0">
                          <a:solidFill>
                            <a:schemeClr val="tx1"/>
                          </a:solidFill>
                          <a:latin typeface="メイリオ" panose="020B0604030504040204" pitchFamily="50" charset="-128"/>
                          <a:ea typeface="メイリオ" panose="020B0604030504040204" pitchFamily="50" charset="-128"/>
                        </a:rPr>
                        <a:t>バナナ</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63820619"/>
                  </a:ext>
                </a:extLst>
              </a:tr>
            </a:tbl>
          </a:graphicData>
        </a:graphic>
      </p:graphicFrame>
    </p:spTree>
    <p:extLst>
      <p:ext uri="{BB962C8B-B14F-4D97-AF65-F5344CB8AC3E}">
        <p14:creationId xmlns:p14="http://schemas.microsoft.com/office/powerpoint/2010/main" val="27689128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10362EE6-2863-8EC3-BDA4-33C9F40BE9A8}"/>
              </a:ext>
            </a:extLst>
          </p:cNvPr>
          <p:cNvSpPr/>
          <p:nvPr/>
        </p:nvSpPr>
        <p:spPr>
          <a:xfrm>
            <a:off x="370646" y="1018881"/>
            <a:ext cx="8402708" cy="5358715"/>
          </a:xfrm>
          <a:prstGeom prst="roundRect">
            <a:avLst>
              <a:gd name="adj" fmla="val 9125"/>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FD8F8408-8299-7F80-61E9-7D84F50460A3}"/>
              </a:ext>
            </a:extLst>
          </p:cNvPr>
          <p:cNvSpPr txBox="1"/>
          <p:nvPr/>
        </p:nvSpPr>
        <p:spPr>
          <a:xfrm>
            <a:off x="327795" y="480404"/>
            <a:ext cx="6933834"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情報</a:t>
            </a:r>
            <a:r>
              <a:rPr lang="en-US" altLang="ja-JP" sz="2700" dirty="0">
                <a:latin typeface="メイリオ" panose="020B0604030504040204" pitchFamily="50" charset="-128"/>
                <a:ea typeface="メイリオ" panose="020B0604030504040204" pitchFamily="50" charset="-128"/>
              </a:rPr>
              <a:t>I</a:t>
            </a:r>
            <a:r>
              <a:rPr lang="ja-JP" altLang="en-US" sz="2700" dirty="0">
                <a:latin typeface="メイリオ" panose="020B0604030504040204" pitchFamily="50" charset="-128"/>
                <a:ea typeface="メイリオ" panose="020B0604030504040204" pitchFamily="50" charset="-128"/>
              </a:rPr>
              <a:t>の特徴</a:t>
            </a:r>
            <a:r>
              <a:rPr lang="en-US" altLang="ja-JP" sz="2700" dirty="0">
                <a:latin typeface="メイリオ" panose="020B0604030504040204" pitchFamily="50" charset="-128"/>
                <a:ea typeface="メイリオ" panose="020B0604030504040204" pitchFamily="50" charset="-128"/>
              </a:rPr>
              <a:t>(</a:t>
            </a:r>
            <a:r>
              <a:rPr lang="ja-JP" altLang="en-US" sz="2700" dirty="0">
                <a:latin typeface="メイリオ" panose="020B0604030504040204" pitchFamily="50" charset="-128"/>
                <a:ea typeface="メイリオ" panose="020B0604030504040204" pitchFamily="50" charset="-128"/>
              </a:rPr>
              <a:t>他の教科と比較</a:t>
            </a:r>
            <a:r>
              <a:rPr lang="en-US" altLang="ja-JP" sz="2700" dirty="0">
                <a:latin typeface="メイリオ" panose="020B0604030504040204" pitchFamily="50" charset="-128"/>
                <a:ea typeface="メイリオ" panose="020B0604030504040204" pitchFamily="50" charset="-128"/>
              </a:rPr>
              <a:t>)</a:t>
            </a:r>
            <a:endParaRPr lang="ja-JP" altLang="en-US" sz="2700" dirty="0">
              <a:latin typeface="メイリオ" panose="020B0604030504040204" pitchFamily="50" charset="-128"/>
              <a:ea typeface="メイリオ" panose="020B0604030504040204" pitchFamily="50" charset="-128"/>
            </a:endParaRPr>
          </a:p>
        </p:txBody>
      </p:sp>
      <p:sp>
        <p:nvSpPr>
          <p:cNvPr id="5" name="四角形: 角を丸くする 4">
            <a:extLst>
              <a:ext uri="{FF2B5EF4-FFF2-40B4-BE49-F238E27FC236}">
                <a16:creationId xmlns:a16="http://schemas.microsoft.com/office/drawing/2014/main" id="{DC3AC0C9-6414-73FD-DB98-F4D22200DB1C}"/>
              </a:ext>
            </a:extLst>
          </p:cNvPr>
          <p:cNvSpPr/>
          <p:nvPr/>
        </p:nvSpPr>
        <p:spPr>
          <a:xfrm>
            <a:off x="611684" y="1520472"/>
            <a:ext cx="2416751" cy="2784931"/>
          </a:xfrm>
          <a:prstGeom prst="roundRect">
            <a:avLst>
              <a:gd name="adj" fmla="val 12127"/>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FFE4CC8A-2F8E-CD75-5F9D-63BE53D74B1A}"/>
              </a:ext>
            </a:extLst>
          </p:cNvPr>
          <p:cNvSpPr txBox="1"/>
          <p:nvPr/>
        </p:nvSpPr>
        <p:spPr>
          <a:xfrm>
            <a:off x="852722" y="1627747"/>
            <a:ext cx="1941263" cy="2677656"/>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世界を知る</a:t>
            </a:r>
            <a:br>
              <a:rPr kumimoji="1" lang="en-US" altLang="ja-JP" sz="2400" dirty="0">
                <a:solidFill>
                  <a:srgbClr val="FF0000"/>
                </a:solidFill>
                <a:latin typeface="メイリオ" panose="020B0604030504040204" pitchFamily="50" charset="-128"/>
                <a:ea typeface="メイリオ" panose="020B0604030504040204" pitchFamily="50" charset="-128"/>
              </a:rPr>
            </a:br>
            <a:r>
              <a:rPr kumimoji="1" lang="en-US" altLang="ja-JP" sz="2400" dirty="0">
                <a:solidFill>
                  <a:srgbClr val="FF0000"/>
                </a:solidFill>
                <a:latin typeface="メイリオ" panose="020B0604030504040204" pitchFamily="50" charset="-128"/>
                <a:ea typeface="メイリオ" panose="020B0604030504040204" pitchFamily="50" charset="-128"/>
              </a:rPr>
              <a:t>(</a:t>
            </a:r>
            <a:r>
              <a:rPr kumimoji="1" lang="ja-JP" altLang="en-US" sz="2400" dirty="0">
                <a:solidFill>
                  <a:srgbClr val="FF0000"/>
                </a:solidFill>
                <a:latin typeface="メイリオ" panose="020B0604030504040204" pitchFamily="50" charset="-128"/>
                <a:ea typeface="メイリオ" panose="020B0604030504040204" pitchFamily="50" charset="-128"/>
              </a:rPr>
              <a:t>理学</a:t>
            </a:r>
            <a:r>
              <a:rPr kumimoji="1" lang="en-US" altLang="ja-JP" sz="2400" dirty="0">
                <a:solidFill>
                  <a:srgbClr val="FF0000"/>
                </a:solidFill>
                <a:latin typeface="メイリオ" panose="020B0604030504040204" pitchFamily="50" charset="-128"/>
                <a:ea typeface="メイリオ" panose="020B0604030504040204" pitchFamily="50" charset="-128"/>
              </a:rPr>
              <a:t>)</a:t>
            </a:r>
            <a:br>
              <a:rPr kumimoji="1" lang="en-US" altLang="ja-JP" sz="2400" dirty="0">
                <a:solidFill>
                  <a:srgbClr val="FF0000"/>
                </a:solidFill>
                <a:latin typeface="メイリオ" panose="020B0604030504040204" pitchFamily="50" charset="-128"/>
                <a:ea typeface="メイリオ" panose="020B0604030504040204" pitchFamily="50" charset="-128"/>
              </a:rPr>
            </a:br>
            <a:r>
              <a:rPr kumimoji="1" lang="ja-JP" altLang="en-US" sz="2400" dirty="0">
                <a:latin typeface="メイリオ" panose="020B0604030504040204" pitchFamily="50" charset="-128"/>
                <a:ea typeface="メイリオ" panose="020B0604030504040204" pitchFamily="50" charset="-128"/>
              </a:rPr>
              <a:t>従来の多くの教科</a:t>
            </a:r>
            <a:endParaRPr kumimoji="1" lang="en-US" altLang="ja-JP" sz="2400" dirty="0">
              <a:latin typeface="メイリオ" panose="020B0604030504040204" pitchFamily="50" charset="-128"/>
              <a:ea typeface="メイリオ" panose="020B0604030504040204" pitchFamily="50" charset="-128"/>
            </a:endParaRPr>
          </a:p>
          <a:p>
            <a:r>
              <a:rPr kumimoji="1" lang="ja-JP" altLang="en-US" sz="2400" dirty="0">
                <a:latin typeface="メイリオ" panose="020B0604030504040204" pitchFamily="50" charset="-128"/>
                <a:ea typeface="メイリオ" panose="020B0604030504040204" pitchFamily="50" charset="-128"/>
              </a:rPr>
              <a:t>・理科</a:t>
            </a:r>
          </a:p>
          <a:p>
            <a:r>
              <a:rPr lang="ja-JP" altLang="en-US" sz="2400" dirty="0">
                <a:latin typeface="メイリオ" panose="020B0604030504040204" pitchFamily="50" charset="-128"/>
                <a:ea typeface="メイリオ" panose="020B0604030504040204" pitchFamily="50" charset="-128"/>
              </a:rPr>
              <a:t>・数学</a:t>
            </a:r>
          </a:p>
          <a:p>
            <a:r>
              <a:rPr lang="ja-JP" altLang="en-US" sz="2400" dirty="0">
                <a:latin typeface="メイリオ" panose="020B0604030504040204" pitchFamily="50" charset="-128"/>
                <a:ea typeface="メイリオ" panose="020B0604030504040204" pitchFamily="50" charset="-128"/>
              </a:rPr>
              <a:t>・・・</a:t>
            </a:r>
            <a:endParaRPr kumimoji="1" lang="ja-JP" altLang="en-US" sz="2400" dirty="0">
              <a:latin typeface="メイリオ" panose="020B0604030504040204" pitchFamily="50" charset="-128"/>
              <a:ea typeface="メイリオ" panose="020B0604030504040204" pitchFamily="50" charset="-128"/>
            </a:endParaRPr>
          </a:p>
        </p:txBody>
      </p:sp>
      <p:sp>
        <p:nvSpPr>
          <p:cNvPr id="8" name="四角形: 角を丸くする 7">
            <a:extLst>
              <a:ext uri="{FF2B5EF4-FFF2-40B4-BE49-F238E27FC236}">
                <a16:creationId xmlns:a16="http://schemas.microsoft.com/office/drawing/2014/main" id="{2462380E-3E91-AFF3-3111-57C9427A084D}"/>
              </a:ext>
            </a:extLst>
          </p:cNvPr>
          <p:cNvSpPr/>
          <p:nvPr/>
        </p:nvSpPr>
        <p:spPr>
          <a:xfrm>
            <a:off x="3269472" y="1520472"/>
            <a:ext cx="4807727" cy="2784931"/>
          </a:xfrm>
          <a:prstGeom prst="roundRect">
            <a:avLst>
              <a:gd name="adj" fmla="val 12127"/>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A565663D-8687-D4A6-93A3-0EB68E1EB871}"/>
              </a:ext>
            </a:extLst>
          </p:cNvPr>
          <p:cNvSpPr txBox="1"/>
          <p:nvPr/>
        </p:nvSpPr>
        <p:spPr>
          <a:xfrm>
            <a:off x="3507216" y="1627747"/>
            <a:ext cx="1941263" cy="2677656"/>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世界を利用する</a:t>
            </a:r>
            <a:r>
              <a:rPr kumimoji="1" lang="en-US" altLang="ja-JP" sz="2400" dirty="0">
                <a:solidFill>
                  <a:srgbClr val="FF0000"/>
                </a:solidFill>
                <a:latin typeface="メイリオ" panose="020B0604030504040204" pitchFamily="50" charset="-128"/>
                <a:ea typeface="メイリオ" panose="020B0604030504040204" pitchFamily="50" charset="-128"/>
              </a:rPr>
              <a:t>(</a:t>
            </a:r>
            <a:r>
              <a:rPr kumimoji="1" lang="ja-JP" altLang="en-US" sz="2400" dirty="0">
                <a:solidFill>
                  <a:srgbClr val="FF0000"/>
                </a:solidFill>
                <a:latin typeface="メイリオ" panose="020B0604030504040204" pitchFamily="50" charset="-128"/>
                <a:ea typeface="メイリオ" panose="020B0604030504040204" pitchFamily="50" charset="-128"/>
              </a:rPr>
              <a:t>工学</a:t>
            </a:r>
            <a:r>
              <a:rPr kumimoji="1" lang="en-US" altLang="ja-JP" sz="2400" dirty="0">
                <a:solidFill>
                  <a:srgbClr val="FF0000"/>
                </a:solidFill>
                <a:latin typeface="メイリオ" panose="020B0604030504040204" pitchFamily="50" charset="-128"/>
                <a:ea typeface="メイリオ" panose="020B0604030504040204" pitchFamily="50" charset="-128"/>
              </a:rPr>
              <a:t>)</a:t>
            </a:r>
          </a:p>
          <a:p>
            <a:endParaRPr lang="en-US" altLang="ja-JP" sz="2400" dirty="0">
              <a:solidFill>
                <a:srgbClr val="FF0000"/>
              </a:solidFill>
              <a:latin typeface="メイリオ" panose="020B0604030504040204" pitchFamily="50" charset="-128"/>
              <a:ea typeface="メイリオ" panose="020B0604030504040204" pitchFamily="50" charset="-128"/>
            </a:endParaRPr>
          </a:p>
          <a:p>
            <a:r>
              <a:rPr kumimoji="1" lang="ja-JP" altLang="en-US" sz="2400" dirty="0">
                <a:latin typeface="メイリオ" panose="020B0604030504040204" pitchFamily="50" charset="-128"/>
                <a:ea typeface="メイリオ" panose="020B0604030504040204" pitchFamily="50" charset="-128"/>
              </a:rPr>
              <a:t>・工学</a:t>
            </a:r>
          </a:p>
          <a:p>
            <a:r>
              <a:rPr lang="ja-JP" altLang="en-US" sz="2400" dirty="0">
                <a:latin typeface="メイリオ" panose="020B0604030504040204" pitchFamily="50" charset="-128"/>
                <a:ea typeface="メイリオ" panose="020B0604030504040204" pitchFamily="50" charset="-128"/>
              </a:rPr>
              <a:t>・建築</a:t>
            </a:r>
          </a:p>
          <a:p>
            <a:r>
              <a:rPr kumimoji="1" lang="ja-JP" altLang="en-US" sz="2400" dirty="0">
                <a:latin typeface="メイリオ" panose="020B0604030504040204" pitchFamily="50" charset="-128"/>
                <a:ea typeface="メイリオ" panose="020B0604030504040204" pitchFamily="50" charset="-128"/>
              </a:rPr>
              <a:t>・電子工学</a:t>
            </a:r>
            <a:br>
              <a:rPr kumimoji="1" lang="en-US" altLang="ja-JP" sz="2400" dirty="0">
                <a:latin typeface="メイリオ" panose="020B0604030504040204" pitchFamily="50" charset="-128"/>
                <a:ea typeface="メイリオ" panose="020B0604030504040204" pitchFamily="50" charset="-128"/>
              </a:rPr>
            </a:br>
            <a:r>
              <a:rPr kumimoji="1" lang="ja-JP" altLang="en-US" sz="2400" dirty="0">
                <a:latin typeface="メイリオ" panose="020B0604030504040204" pitchFamily="50" charset="-128"/>
                <a:ea typeface="メイリオ" panose="020B0604030504040204" pitchFamily="50" charset="-128"/>
              </a:rPr>
              <a:t>・・・</a:t>
            </a:r>
          </a:p>
        </p:txBody>
      </p:sp>
      <p:sp>
        <p:nvSpPr>
          <p:cNvPr id="11" name="テキスト ボックス 10">
            <a:extLst>
              <a:ext uri="{FF2B5EF4-FFF2-40B4-BE49-F238E27FC236}">
                <a16:creationId xmlns:a16="http://schemas.microsoft.com/office/drawing/2014/main" id="{59E57E78-2A4C-41C2-9C38-E061D8B81476}"/>
              </a:ext>
            </a:extLst>
          </p:cNvPr>
          <p:cNvSpPr txBox="1"/>
          <p:nvPr/>
        </p:nvSpPr>
        <p:spPr>
          <a:xfrm>
            <a:off x="1949049" y="1093630"/>
            <a:ext cx="2399809" cy="461665"/>
          </a:xfrm>
          <a:prstGeom prst="rect">
            <a:avLst/>
          </a:prstGeom>
          <a:noFill/>
        </p:spPr>
        <p:txBody>
          <a:bodyPr wrap="square" rtlCol="0">
            <a:spAutoFit/>
          </a:bodyPr>
          <a:lstStyle/>
          <a:p>
            <a:r>
              <a:rPr kumimoji="1" lang="ja-JP" altLang="en-US" sz="2400" dirty="0">
                <a:solidFill>
                  <a:srgbClr val="002060"/>
                </a:solidFill>
                <a:latin typeface="メイリオ" panose="020B0604030504040204" pitchFamily="50" charset="-128"/>
                <a:ea typeface="メイリオ" panose="020B0604030504040204" pitchFamily="50" charset="-128"/>
              </a:rPr>
              <a:t>身の回りの世界</a:t>
            </a:r>
          </a:p>
        </p:txBody>
      </p:sp>
      <p:sp>
        <p:nvSpPr>
          <p:cNvPr id="12" name="四角形: 角を丸くする 11">
            <a:extLst>
              <a:ext uri="{FF2B5EF4-FFF2-40B4-BE49-F238E27FC236}">
                <a16:creationId xmlns:a16="http://schemas.microsoft.com/office/drawing/2014/main" id="{1F72AD82-483D-513A-630A-2BE59AECEC96}"/>
              </a:ext>
            </a:extLst>
          </p:cNvPr>
          <p:cNvSpPr/>
          <p:nvPr/>
        </p:nvSpPr>
        <p:spPr>
          <a:xfrm>
            <a:off x="5673336" y="1762655"/>
            <a:ext cx="1941263" cy="2407839"/>
          </a:xfrm>
          <a:prstGeom prst="roundRect">
            <a:avLst>
              <a:gd name="adj" fmla="val 12127"/>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BC1FC2A5-3E75-5252-3AF8-4C1C126AB0E0}"/>
              </a:ext>
            </a:extLst>
          </p:cNvPr>
          <p:cNvSpPr txBox="1"/>
          <p:nvPr/>
        </p:nvSpPr>
        <p:spPr>
          <a:xfrm>
            <a:off x="5833166" y="1950912"/>
            <a:ext cx="1428464" cy="1938992"/>
          </a:xfrm>
          <a:prstGeom prst="rect">
            <a:avLst/>
          </a:prstGeom>
          <a:noFill/>
        </p:spPr>
        <p:txBody>
          <a:bodyPr wrap="square" rtlCol="0">
            <a:spAutoFit/>
          </a:bodyPr>
          <a:lstStyle/>
          <a:p>
            <a:r>
              <a:rPr lang="ja-JP" altLang="en-US" sz="2400" dirty="0">
                <a:solidFill>
                  <a:srgbClr val="FF0000"/>
                </a:solidFill>
                <a:latin typeface="メイリオ" panose="020B0604030504040204" pitchFamily="50" charset="-128"/>
                <a:ea typeface="メイリオ" panose="020B0604030504040204" pitchFamily="50" charset="-128"/>
              </a:rPr>
              <a:t>情報</a:t>
            </a:r>
            <a:r>
              <a:rPr lang="en-US" altLang="ja-JP" sz="2400" dirty="0">
                <a:solidFill>
                  <a:srgbClr val="FF0000"/>
                </a:solidFill>
                <a:latin typeface="メイリオ" panose="020B0604030504040204" pitchFamily="50" charset="-128"/>
                <a:ea typeface="メイリオ" panose="020B0604030504040204" pitchFamily="50" charset="-128"/>
              </a:rPr>
              <a:t>I</a:t>
            </a:r>
          </a:p>
          <a:p>
            <a:endParaRPr lang="en-US" altLang="ja-JP" sz="2400" dirty="0">
              <a:solidFill>
                <a:srgbClr val="FF0000"/>
              </a:solidFill>
              <a:latin typeface="メイリオ" panose="020B0604030504040204" pitchFamily="50" charset="-128"/>
              <a:ea typeface="メイリオ" panose="020B0604030504040204" pitchFamily="50" charset="-128"/>
            </a:endParaRPr>
          </a:p>
          <a:p>
            <a:r>
              <a:rPr lang="ja-JP" altLang="en-US" sz="2400" dirty="0">
                <a:solidFill>
                  <a:srgbClr val="FF0000"/>
                </a:solidFill>
                <a:latin typeface="メイリオ" panose="020B0604030504040204" pitchFamily="50" charset="-128"/>
                <a:ea typeface="メイリオ" panose="020B0604030504040204" pitchFamily="50" charset="-128"/>
              </a:rPr>
              <a:t>用語</a:t>
            </a:r>
          </a:p>
          <a:p>
            <a:r>
              <a:rPr lang="ja-JP" altLang="en-US" sz="2400" dirty="0">
                <a:solidFill>
                  <a:srgbClr val="FF0000"/>
                </a:solidFill>
                <a:latin typeface="メイリオ" panose="020B0604030504040204" pitchFamily="50" charset="-128"/>
                <a:ea typeface="メイリオ" panose="020B0604030504040204" pitchFamily="50" charset="-128"/>
              </a:rPr>
              <a:t>定義</a:t>
            </a:r>
            <a:br>
              <a:rPr lang="ja-JP" altLang="en-US" sz="2400" dirty="0">
                <a:solidFill>
                  <a:srgbClr val="FF0000"/>
                </a:solidFill>
                <a:latin typeface="メイリオ" panose="020B0604030504040204" pitchFamily="50" charset="-128"/>
                <a:ea typeface="メイリオ" panose="020B0604030504040204" pitchFamily="50" charset="-128"/>
              </a:rPr>
            </a:br>
            <a:r>
              <a:rPr lang="ja-JP" altLang="en-US" sz="2400" dirty="0">
                <a:solidFill>
                  <a:srgbClr val="FF0000"/>
                </a:solidFill>
                <a:latin typeface="メイリオ" panose="020B0604030504040204" pitchFamily="50" charset="-128"/>
                <a:ea typeface="メイリオ" panose="020B0604030504040204" pitchFamily="50" charset="-128"/>
              </a:rPr>
              <a:t>仕組み</a:t>
            </a:r>
            <a:endParaRPr lang="en-US" altLang="ja-JP" sz="2400" dirty="0">
              <a:solidFill>
                <a:srgbClr val="FF0000"/>
              </a:solidFill>
              <a:latin typeface="メイリオ" panose="020B0604030504040204" pitchFamily="50" charset="-128"/>
              <a:ea typeface="メイリオ" panose="020B0604030504040204" pitchFamily="50" charset="-128"/>
            </a:endParaRPr>
          </a:p>
        </p:txBody>
      </p:sp>
      <p:sp>
        <p:nvSpPr>
          <p:cNvPr id="2" name="矢印: 下 1">
            <a:extLst>
              <a:ext uri="{FF2B5EF4-FFF2-40B4-BE49-F238E27FC236}">
                <a16:creationId xmlns:a16="http://schemas.microsoft.com/office/drawing/2014/main" id="{02CD4F76-873C-3E4B-5908-BDDFBE8C41BA}"/>
              </a:ext>
            </a:extLst>
          </p:cNvPr>
          <p:cNvSpPr/>
          <p:nvPr/>
        </p:nvSpPr>
        <p:spPr>
          <a:xfrm>
            <a:off x="1402080" y="4377855"/>
            <a:ext cx="746760" cy="297405"/>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矢印: 下 6">
            <a:extLst>
              <a:ext uri="{FF2B5EF4-FFF2-40B4-BE49-F238E27FC236}">
                <a16:creationId xmlns:a16="http://schemas.microsoft.com/office/drawing/2014/main" id="{9D121C4B-3777-1401-35FC-1838ACC67AB2}"/>
              </a:ext>
            </a:extLst>
          </p:cNvPr>
          <p:cNvSpPr/>
          <p:nvPr/>
        </p:nvSpPr>
        <p:spPr>
          <a:xfrm>
            <a:off x="5116886" y="4398883"/>
            <a:ext cx="746760" cy="297405"/>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1F984317-3792-69AA-D842-08EDE910F5B8}"/>
              </a:ext>
            </a:extLst>
          </p:cNvPr>
          <p:cNvSpPr txBox="1"/>
          <p:nvPr/>
        </p:nvSpPr>
        <p:spPr>
          <a:xfrm>
            <a:off x="852722" y="4806994"/>
            <a:ext cx="1941263" cy="1200329"/>
          </a:xfrm>
          <a:prstGeom prst="rect">
            <a:avLst/>
          </a:prstGeom>
          <a:noFill/>
        </p:spPr>
        <p:txBody>
          <a:bodyPr wrap="square" rtlCol="0">
            <a:spAutoFit/>
          </a:bodyPr>
          <a:lstStyle/>
          <a:p>
            <a:r>
              <a:rPr lang="ja-JP" altLang="en-US" sz="2400" dirty="0">
                <a:solidFill>
                  <a:srgbClr val="FF0000"/>
                </a:solidFill>
                <a:latin typeface="メイリオ" panose="020B0604030504040204" pitchFamily="50" charset="-128"/>
                <a:ea typeface="メイリオ" panose="020B0604030504040204" pitchFamily="50" charset="-128"/>
              </a:rPr>
              <a:t>自然を表現する難解な定義・用語</a:t>
            </a:r>
            <a:endParaRPr kumimoji="1" lang="ja-JP" altLang="en-US" sz="2400" dirty="0">
              <a:latin typeface="メイリオ" panose="020B0604030504040204" pitchFamily="50" charset="-128"/>
              <a:ea typeface="メイリオ" panose="020B0604030504040204" pitchFamily="50" charset="-128"/>
            </a:endParaRPr>
          </a:p>
        </p:txBody>
      </p:sp>
      <p:sp>
        <p:nvSpPr>
          <p:cNvPr id="15" name="テキスト ボックス 14">
            <a:extLst>
              <a:ext uri="{FF2B5EF4-FFF2-40B4-BE49-F238E27FC236}">
                <a16:creationId xmlns:a16="http://schemas.microsoft.com/office/drawing/2014/main" id="{83BB3ABC-66FB-339A-A56C-0496EB8C9A1C}"/>
              </a:ext>
            </a:extLst>
          </p:cNvPr>
          <p:cNvSpPr txBox="1"/>
          <p:nvPr/>
        </p:nvSpPr>
        <p:spPr>
          <a:xfrm>
            <a:off x="4146254" y="4806994"/>
            <a:ext cx="3930945" cy="1200329"/>
          </a:xfrm>
          <a:prstGeom prst="rect">
            <a:avLst/>
          </a:prstGeom>
          <a:noFill/>
        </p:spPr>
        <p:txBody>
          <a:bodyPr wrap="square" rtlCol="0">
            <a:spAutoFit/>
          </a:bodyPr>
          <a:lstStyle/>
          <a:p>
            <a:r>
              <a:rPr lang="ja-JP" altLang="en-US" sz="2400" dirty="0">
                <a:solidFill>
                  <a:srgbClr val="FF0000"/>
                </a:solidFill>
                <a:latin typeface="メイリオ" panose="020B0604030504040204" pitchFamily="50" charset="-128"/>
                <a:ea typeface="メイリオ" panose="020B0604030504040204" pitchFamily="50" charset="-128"/>
              </a:rPr>
              <a:t>仕組みは作った人間がいる</a:t>
            </a:r>
            <a:br>
              <a:rPr lang="ja-JP" altLang="en-US" sz="2400" dirty="0">
                <a:solidFill>
                  <a:srgbClr val="FF0000"/>
                </a:solidFill>
                <a:latin typeface="メイリオ" panose="020B0604030504040204" pitchFamily="50" charset="-128"/>
                <a:ea typeface="メイリオ" panose="020B0604030504040204" pitchFamily="50" charset="-128"/>
              </a:rPr>
            </a:br>
            <a:r>
              <a:rPr lang="en-US" altLang="ja-JP" sz="2400" dirty="0">
                <a:solidFill>
                  <a:srgbClr val="FF0000"/>
                </a:solidFill>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理由がはっきりしている</a:t>
            </a:r>
            <a:r>
              <a:rPr lang="en-US" altLang="ja-JP" sz="2400" dirty="0">
                <a:solidFill>
                  <a:srgbClr val="FF0000"/>
                </a:solidFill>
                <a:latin typeface="メイリオ" panose="020B0604030504040204" pitchFamily="50" charset="-128"/>
                <a:ea typeface="メイリオ" panose="020B0604030504040204" pitchFamily="50" charset="-128"/>
              </a:rPr>
              <a:t>)</a:t>
            </a:r>
          </a:p>
          <a:p>
            <a:r>
              <a:rPr lang="ja-JP" altLang="en-US" sz="2400" dirty="0">
                <a:solidFill>
                  <a:srgbClr val="FF0000"/>
                </a:solidFill>
                <a:latin typeface="メイリオ" panose="020B0604030504040204" pitchFamily="50" charset="-128"/>
                <a:ea typeface="メイリオ" panose="020B0604030504040204" pitchFamily="50" charset="-128"/>
              </a:rPr>
              <a:t>表現は日常的な用語を利用</a:t>
            </a:r>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850023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327796" y="282693"/>
            <a:ext cx="6933834"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情報</a:t>
            </a:r>
            <a:r>
              <a:rPr lang="en-US" altLang="ja-JP" sz="2700" dirty="0">
                <a:latin typeface="メイリオ" panose="020B0604030504040204" pitchFamily="50" charset="-128"/>
                <a:ea typeface="メイリオ" panose="020B0604030504040204" pitchFamily="50" charset="-128"/>
              </a:rPr>
              <a:t>I</a:t>
            </a:r>
            <a:r>
              <a:rPr lang="ja-JP" altLang="en-US" sz="2700" dirty="0">
                <a:latin typeface="メイリオ" panose="020B0604030504040204" pitchFamily="50" charset="-128"/>
                <a:ea typeface="メイリオ" panose="020B0604030504040204" pitchFamily="50" charset="-128"/>
              </a:rPr>
              <a:t>の用語</a:t>
            </a:r>
            <a:r>
              <a:rPr lang="en-US" altLang="ja-JP" sz="2700" dirty="0">
                <a:latin typeface="メイリオ" panose="020B0604030504040204" pitchFamily="50" charset="-128"/>
                <a:ea typeface="メイリオ" panose="020B0604030504040204" pitchFamily="50" charset="-128"/>
              </a:rPr>
              <a:t>/</a:t>
            </a:r>
            <a:r>
              <a:rPr lang="ja-JP" altLang="en-US" sz="2700" dirty="0">
                <a:latin typeface="メイリオ" panose="020B0604030504040204" pitchFamily="50" charset="-128"/>
                <a:ea typeface="メイリオ" panose="020B0604030504040204" pitchFamily="50" charset="-128"/>
              </a:rPr>
              <a:t>定義の特徴</a:t>
            </a:r>
          </a:p>
        </p:txBody>
      </p:sp>
      <p:graphicFrame>
        <p:nvGraphicFramePr>
          <p:cNvPr id="4" name="表 3">
            <a:extLst>
              <a:ext uri="{FF2B5EF4-FFF2-40B4-BE49-F238E27FC236}">
                <a16:creationId xmlns:a16="http://schemas.microsoft.com/office/drawing/2014/main" id="{DA985793-89C2-77E3-3AFC-2D19ADF11F56}"/>
              </a:ext>
            </a:extLst>
          </p:cNvPr>
          <p:cNvGraphicFramePr>
            <a:graphicFrameLocks noGrp="1"/>
          </p:cNvGraphicFramePr>
          <p:nvPr>
            <p:extLst>
              <p:ext uri="{D42A27DB-BD31-4B8C-83A1-F6EECF244321}">
                <p14:modId xmlns:p14="http://schemas.microsoft.com/office/powerpoint/2010/main" val="1492063337"/>
              </p:ext>
            </p:extLst>
          </p:nvPr>
        </p:nvGraphicFramePr>
        <p:xfrm>
          <a:off x="320040" y="1732750"/>
          <a:ext cx="8503920" cy="4572000"/>
        </p:xfrm>
        <a:graphic>
          <a:graphicData uri="http://schemas.openxmlformats.org/drawingml/2006/table">
            <a:tbl>
              <a:tblPr firstRow="1" bandRow="1">
                <a:tableStyleId>{5C22544A-7EE6-4342-B048-85BDC9FD1C3A}</a:tableStyleId>
              </a:tblPr>
              <a:tblGrid>
                <a:gridCol w="2868603">
                  <a:extLst>
                    <a:ext uri="{9D8B030D-6E8A-4147-A177-3AD203B41FA5}">
                      <a16:colId xmlns:a16="http://schemas.microsoft.com/office/drawing/2014/main" val="1498509400"/>
                    </a:ext>
                  </a:extLst>
                </a:gridCol>
                <a:gridCol w="2336291">
                  <a:extLst>
                    <a:ext uri="{9D8B030D-6E8A-4147-A177-3AD203B41FA5}">
                      <a16:colId xmlns:a16="http://schemas.microsoft.com/office/drawing/2014/main" val="3750742926"/>
                    </a:ext>
                  </a:extLst>
                </a:gridCol>
                <a:gridCol w="3299026">
                  <a:extLst>
                    <a:ext uri="{9D8B030D-6E8A-4147-A177-3AD203B41FA5}">
                      <a16:colId xmlns:a16="http://schemas.microsoft.com/office/drawing/2014/main" val="3855306135"/>
                    </a:ext>
                  </a:extLst>
                </a:gridCol>
              </a:tblGrid>
              <a:tr h="0">
                <a:tc>
                  <a:txBody>
                    <a:bodyPr/>
                    <a:lstStyle/>
                    <a:p>
                      <a:pPr algn="ctr"/>
                      <a:r>
                        <a:rPr kumimoji="1" lang="ja-JP" altLang="en-US" sz="2400" b="0" dirty="0">
                          <a:solidFill>
                            <a:schemeClr val="tx1"/>
                          </a:solidFill>
                          <a:latin typeface="UD デジタル 教科書体 NP-B" panose="02020700000000000000" pitchFamily="18" charset="-128"/>
                          <a:ea typeface="UD デジタル 教科書体 NP-B" panose="02020700000000000000" pitchFamily="18" charset="-128"/>
                        </a:rPr>
                        <a:t>区分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2400" b="0" dirty="0">
                          <a:solidFill>
                            <a:schemeClr val="tx1"/>
                          </a:solidFill>
                          <a:latin typeface="UD デジタル 教科書体 NP-B" panose="02020700000000000000" pitchFamily="18" charset="-128"/>
                          <a:ea typeface="UD デジタル 教科書体 NP-B" panose="02020700000000000000" pitchFamily="18" charset="-128"/>
                        </a:rPr>
                        <a:t>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2400" b="0" dirty="0">
                          <a:solidFill>
                            <a:schemeClr val="tx1"/>
                          </a:solidFill>
                          <a:latin typeface="UD デジタル 教科書体 NP-B" panose="02020700000000000000" pitchFamily="18" charset="-128"/>
                          <a:ea typeface="UD デジタル 教科書体 NP-B" panose="02020700000000000000" pitchFamily="18" charset="-128"/>
                        </a:rPr>
                        <a:t>対応</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240892747"/>
                  </a:ext>
                </a:extLst>
              </a:tr>
              <a:tr h="370840">
                <a:tc>
                  <a:txBody>
                    <a:bodyPr/>
                    <a:lstStyle/>
                    <a:p>
                      <a:r>
                        <a:rPr kumimoji="1" lang="ja-JP" altLang="en-US" sz="1800" b="0" dirty="0">
                          <a:latin typeface="UD デジタル 教科書体 NP-B" panose="02020700000000000000" pitchFamily="18" charset="-128"/>
                          <a:ea typeface="UD デジタル 教科書体 NP-B" panose="02020700000000000000" pitchFamily="18" charset="-128"/>
                        </a:rPr>
                        <a:t>日常的なカタカナ英語</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800" b="0" dirty="0">
                          <a:latin typeface="UD デジタル 教科書体 NP-B" panose="02020700000000000000" pitchFamily="18" charset="-128"/>
                          <a:ea typeface="UD デジタル 教科書体 NP-B" panose="02020700000000000000" pitchFamily="18" charset="-128"/>
                        </a:rPr>
                        <a:t>メモリ、</a:t>
                      </a:r>
                      <a:r>
                        <a:rPr kumimoji="1" lang="en-US" altLang="ja-JP" sz="1800" b="0" dirty="0">
                          <a:latin typeface="UD デジタル 教科書体 NP-B" panose="02020700000000000000" pitchFamily="18" charset="-128"/>
                          <a:ea typeface="UD デジタル 教科書体 NP-B" panose="02020700000000000000" pitchFamily="18" charset="-128"/>
                        </a:rPr>
                        <a:t>SNS</a:t>
                      </a:r>
                      <a:r>
                        <a:rPr kumimoji="1" lang="ja-JP" altLang="en-US" sz="1800" b="0" dirty="0">
                          <a:latin typeface="UD デジタル 教科書体 NP-B" panose="02020700000000000000" pitchFamily="18" charset="-128"/>
                          <a:ea typeface="UD デジタル 教科書体 NP-B" panose="02020700000000000000" pitchFamily="18" charset="-128"/>
                        </a:rPr>
                        <a:t>、ログイン等</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r>
                        <a:rPr kumimoji="1" lang="ja-JP" altLang="en-US" sz="1800" b="0" dirty="0">
                          <a:latin typeface="UD デジタル 教科書体 NP-B" panose="02020700000000000000" pitchFamily="18" charset="-128"/>
                          <a:ea typeface="UD デジタル 教科書体 NP-B" panose="02020700000000000000" pitchFamily="18" charset="-128"/>
                        </a:rPr>
                        <a:t>用語自体は知っているのて、軽く情報</a:t>
                      </a:r>
                      <a:r>
                        <a:rPr kumimoji="1" lang="en-US" altLang="ja-JP" sz="1800" b="0" dirty="0">
                          <a:latin typeface="UD デジタル 教科書体 NP-B" panose="02020700000000000000" pitchFamily="18" charset="-128"/>
                          <a:ea typeface="UD デジタル 教科書体 NP-B" panose="02020700000000000000" pitchFamily="18" charset="-128"/>
                        </a:rPr>
                        <a:t>I</a:t>
                      </a:r>
                      <a:r>
                        <a:rPr kumimoji="1" lang="ja-JP" altLang="en-US" sz="1800" b="0" dirty="0">
                          <a:latin typeface="UD デジタル 教科書体 NP-B" panose="02020700000000000000" pitchFamily="18" charset="-128"/>
                          <a:ea typeface="UD デジタル 教科書体 NP-B" panose="02020700000000000000" pitchFamily="18" charset="-128"/>
                        </a:rPr>
                        <a:t>での意味を押さえれば十分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75287079"/>
                  </a:ext>
                </a:extLst>
              </a:tr>
              <a:tr h="370840">
                <a:tc>
                  <a:txBody>
                    <a:bodyPr/>
                    <a:lstStyle/>
                    <a:p>
                      <a:r>
                        <a:rPr kumimoji="1" lang="ja-JP" altLang="en-US" sz="1800" b="0" dirty="0">
                          <a:latin typeface="UD デジタル 教科書体 NP-B" panose="02020700000000000000" pitchFamily="18" charset="-128"/>
                          <a:ea typeface="UD デジタル 教科書体 NP-B" panose="02020700000000000000" pitchFamily="18" charset="-128"/>
                        </a:rPr>
                        <a:t>元の英語を適切日常的な日本語に翻訳したもの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800" b="0" dirty="0">
                          <a:latin typeface="UD デジタル 教科書体 NP-B" panose="02020700000000000000" pitchFamily="18" charset="-128"/>
                          <a:ea typeface="UD デジタル 教科書体 NP-B" panose="02020700000000000000" pitchFamily="18" charset="-128"/>
                        </a:rPr>
                        <a:t>圧縮、記憶装置、機密性</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kumimoji="1" lang="ja-JP" altLang="en-US" sz="1800" b="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16773910"/>
                  </a:ext>
                </a:extLst>
              </a:tr>
              <a:tr h="370840">
                <a:tc>
                  <a:txBody>
                    <a:bodyPr/>
                    <a:lstStyle/>
                    <a:p>
                      <a:r>
                        <a:rPr kumimoji="1" lang="ja-JP" altLang="en-US" sz="1800" b="0" dirty="0">
                          <a:latin typeface="UD デジタル 教科書体 NP-B" panose="02020700000000000000" pitchFamily="18" charset="-128"/>
                          <a:ea typeface="UD デジタル 教科書体 NP-B" panose="02020700000000000000" pitchFamily="18" charset="-128"/>
                        </a:rPr>
                        <a:t>最近ニュースなどで使われるカタカナ英語</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800" b="0" dirty="0">
                          <a:latin typeface="UD デジタル 教科書体 NP-B" panose="02020700000000000000" pitchFamily="18" charset="-128"/>
                          <a:ea typeface="UD デジタル 教科書体 NP-B" panose="02020700000000000000" pitchFamily="18" charset="-128"/>
                        </a:rPr>
                        <a:t>ランサムウェア、</a:t>
                      </a:r>
                      <a:r>
                        <a:rPr kumimoji="1" lang="en-US" altLang="ja-JP" sz="1800" b="0" dirty="0">
                          <a:latin typeface="UD デジタル 教科書体 NP-B" panose="02020700000000000000" pitchFamily="18" charset="-128"/>
                          <a:ea typeface="UD デジタル 教科書体 NP-B" panose="02020700000000000000" pitchFamily="18" charset="-128"/>
                        </a:rPr>
                        <a:t>AI</a:t>
                      </a:r>
                      <a:r>
                        <a:rPr kumimoji="1" lang="ja-JP" altLang="en-US" sz="1800" b="0" dirty="0">
                          <a:latin typeface="UD デジタル 教科書体 NP-B" panose="02020700000000000000" pitchFamily="18" charset="-128"/>
                          <a:ea typeface="UD デジタル 教科書体 NP-B" panose="02020700000000000000" pitchFamily="18" charset="-128"/>
                        </a:rPr>
                        <a:t>、プライバシー等</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800" b="0" dirty="0">
                          <a:latin typeface="UD デジタル 教科書体 NP-B" panose="02020700000000000000" pitchFamily="18" charset="-128"/>
                          <a:ea typeface="UD デジタル 教科書体 NP-B" panose="02020700000000000000" pitchFamily="18" charset="-128"/>
                        </a:rPr>
                        <a:t>日ごろからニュースなどで意味を押さえておく</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54390985"/>
                  </a:ext>
                </a:extLst>
              </a:tr>
              <a:tr h="370840">
                <a:tc>
                  <a:txBody>
                    <a:bodyPr/>
                    <a:lstStyle/>
                    <a:p>
                      <a:r>
                        <a:rPr kumimoji="1" lang="ja-JP" altLang="en-US" sz="1800" b="0" dirty="0">
                          <a:latin typeface="UD デジタル 教科書体 NP-B" panose="02020700000000000000" pitchFamily="18" charset="-128"/>
                          <a:ea typeface="UD デジタル 教科書体 NP-B" panose="02020700000000000000" pitchFamily="18" charset="-128"/>
                        </a:rPr>
                        <a:t>元の英語をやや特殊な日本語に翻訳したもの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800" b="0" dirty="0">
                          <a:latin typeface="UD デジタル 教科書体 NP-B" panose="02020700000000000000" pitchFamily="18" charset="-128"/>
                          <a:ea typeface="UD デジタル 教科書体 NP-B" panose="02020700000000000000" pitchFamily="18" charset="-128"/>
                        </a:rPr>
                        <a:t>秘密鍵、量子化、</a:t>
                      </a:r>
                      <a:endParaRPr kumimoji="1" lang="en-US" altLang="ja-JP" sz="1800" b="0" dirty="0">
                        <a:latin typeface="UD デジタル 教科書体 NP-B" panose="02020700000000000000" pitchFamily="18" charset="-128"/>
                        <a:ea typeface="UD デジタル 教科書体 NP-B" panose="02020700000000000000" pitchFamily="18" charset="-128"/>
                      </a:endParaRPr>
                    </a:p>
                    <a:p>
                      <a:r>
                        <a:rPr kumimoji="1" lang="ja-JP" altLang="en-US" sz="1800" b="0" dirty="0">
                          <a:latin typeface="UD デジタル 教科書体 NP-B" panose="02020700000000000000" pitchFamily="18" charset="-128"/>
                          <a:ea typeface="UD デジタル 教科書体 NP-B" panose="02020700000000000000" pitchFamily="18" charset="-128"/>
                        </a:rPr>
                        <a:t>解像度等</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800" b="0" dirty="0">
                          <a:latin typeface="UD デジタル 教科書体 NP-B" panose="02020700000000000000" pitchFamily="18" charset="-128"/>
                          <a:ea typeface="UD デジタル 教科書体 NP-B" panose="02020700000000000000" pitchFamily="18" charset="-128"/>
                        </a:rPr>
                        <a:t>言葉自体の意味は理解できるので情報</a:t>
                      </a:r>
                      <a:r>
                        <a:rPr kumimoji="1" lang="en-US" altLang="ja-JP" sz="1800" b="0" dirty="0">
                          <a:latin typeface="UD デジタル 教科書体 NP-B" panose="02020700000000000000" pitchFamily="18" charset="-128"/>
                          <a:ea typeface="UD デジタル 教科書体 NP-B" panose="02020700000000000000" pitchFamily="18" charset="-128"/>
                        </a:rPr>
                        <a:t>I</a:t>
                      </a:r>
                      <a:r>
                        <a:rPr kumimoji="1" lang="ja-JP" altLang="en-US" sz="1800" b="0" dirty="0">
                          <a:latin typeface="UD デジタル 教科書体 NP-B" panose="02020700000000000000" pitchFamily="18" charset="-128"/>
                          <a:ea typeface="UD デジタル 教科書体 NP-B" panose="02020700000000000000" pitchFamily="18" charset="-128"/>
                        </a:rPr>
                        <a:t>の意味をおさえる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44632034"/>
                  </a:ext>
                </a:extLst>
              </a:tr>
              <a:tr h="370840">
                <a:tc>
                  <a:txBody>
                    <a:bodyPr/>
                    <a:lstStyle/>
                    <a:p>
                      <a:r>
                        <a:rPr kumimoji="1" lang="en-US" altLang="ja-JP" sz="1800" b="0" dirty="0">
                          <a:latin typeface="UD デジタル 教科書体 NP-B" panose="02020700000000000000" pitchFamily="18" charset="-128"/>
                          <a:ea typeface="UD デジタル 教科書体 NP-B" panose="02020700000000000000" pitchFamily="18" charset="-128"/>
                        </a:rPr>
                        <a:t>IT</a:t>
                      </a:r>
                      <a:r>
                        <a:rPr kumimoji="1" lang="ja-JP" altLang="en-US" sz="1800" b="0" dirty="0">
                          <a:latin typeface="UD デジタル 教科書体 NP-B" panose="02020700000000000000" pitchFamily="18" charset="-128"/>
                          <a:ea typeface="UD デジタル 教科書体 NP-B" panose="02020700000000000000" pitchFamily="18" charset="-128"/>
                        </a:rPr>
                        <a:t>英語をそのままカタカナにしたもの、略語</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800" b="0" dirty="0">
                          <a:latin typeface="UD デジタル 教科書体 NP-B" panose="02020700000000000000" pitchFamily="18" charset="-128"/>
                          <a:ea typeface="UD デジタル 教科書体 NP-B" panose="02020700000000000000" pitchFamily="18" charset="-128"/>
                        </a:rPr>
                        <a:t>マルウェア</a:t>
                      </a:r>
                      <a:r>
                        <a:rPr kumimoji="1" lang="en-US" altLang="ja-JP" sz="1800" b="0" dirty="0">
                          <a:latin typeface="UD デジタル 教科書体 NP-B" panose="02020700000000000000" pitchFamily="18" charset="-128"/>
                          <a:ea typeface="UD デジタル 教科書体 NP-B" panose="02020700000000000000" pitchFamily="18" charset="-128"/>
                        </a:rPr>
                        <a:t>, WAN, TCP, </a:t>
                      </a:r>
                      <a:r>
                        <a:rPr kumimoji="1" lang="ja-JP" altLang="en-US" sz="1800" b="0" dirty="0">
                          <a:latin typeface="UD デジタル 教科書体 NP-B" panose="02020700000000000000" pitchFamily="18" charset="-128"/>
                          <a:ea typeface="UD デジタル 教科書体 NP-B" panose="02020700000000000000" pitchFamily="18" charset="-128"/>
                        </a:rPr>
                        <a:t>ルーター</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800" b="0" dirty="0">
                          <a:latin typeface="UD デジタル 教科書体 NP-B" panose="02020700000000000000" pitchFamily="18" charset="-128"/>
                          <a:ea typeface="UD デジタル 教科書体 NP-B" panose="02020700000000000000" pitchFamily="18" charset="-128"/>
                        </a:rPr>
                        <a:t>元の英語の意味がわかると意味がしっかり押さえられる場合が多い。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1638177"/>
                  </a:ext>
                </a:extLst>
              </a:tr>
              <a:tr h="370840">
                <a:tc>
                  <a:txBody>
                    <a:bodyPr/>
                    <a:lstStyle/>
                    <a:p>
                      <a:r>
                        <a:rPr kumimoji="1" lang="ja-JP" altLang="en-US" sz="1800" b="0" dirty="0">
                          <a:latin typeface="UD デジタル 教科書体 NP-B" panose="02020700000000000000" pitchFamily="18" charset="-128"/>
                          <a:ea typeface="UD デジタル 教科書体 NP-B" panose="02020700000000000000" pitchFamily="18" charset="-128"/>
                        </a:rPr>
                        <a:t>日常的に使用しない日本語</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800" b="0" dirty="0">
                          <a:latin typeface="UD デジタル 教科書体 NP-B" panose="02020700000000000000" pitchFamily="18" charset="-128"/>
                          <a:ea typeface="UD デジタル 教科書体 NP-B" panose="02020700000000000000" pitchFamily="18" charset="-128"/>
                        </a:rPr>
                        <a:t>意匠権、電磁的記録</a:t>
                      </a:r>
                    </a:p>
                    <a:p>
                      <a:endParaRPr kumimoji="1" lang="ja-JP" altLang="en-US" sz="1800" b="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800" b="0" dirty="0">
                          <a:latin typeface="UD デジタル 教科書体 NP-B" panose="02020700000000000000" pitchFamily="18" charset="-128"/>
                          <a:ea typeface="UD デジタル 教科書体 NP-B" panose="02020700000000000000" pitchFamily="18" charset="-128"/>
                        </a:rPr>
                        <a:t>全体として多く無いが、法律関係に多く、覚えるしかない。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52661032"/>
                  </a:ext>
                </a:extLst>
              </a:tr>
            </a:tbl>
          </a:graphicData>
        </a:graphic>
      </p:graphicFrame>
      <p:sp>
        <p:nvSpPr>
          <p:cNvPr id="17" name="テキスト ボックス 16">
            <a:extLst>
              <a:ext uri="{FF2B5EF4-FFF2-40B4-BE49-F238E27FC236}">
                <a16:creationId xmlns:a16="http://schemas.microsoft.com/office/drawing/2014/main" id="{21081DEC-909D-D853-8E41-D7224C502EBF}"/>
              </a:ext>
            </a:extLst>
          </p:cNvPr>
          <p:cNvSpPr txBox="1"/>
          <p:nvPr/>
        </p:nvSpPr>
        <p:spPr>
          <a:xfrm>
            <a:off x="487680" y="742848"/>
            <a:ext cx="7802880" cy="954107"/>
          </a:xfrm>
          <a:prstGeom prst="rect">
            <a:avLst/>
          </a:prstGeom>
          <a:noFill/>
        </p:spPr>
        <p:txBody>
          <a:bodyPr wrap="square">
            <a:spAutoFit/>
          </a:bodyPr>
          <a:lstStyle/>
          <a:p>
            <a:r>
              <a:rPr lang="ja-JP" altLang="en-US" sz="2800" dirty="0">
                <a:solidFill>
                  <a:srgbClr val="FF0000"/>
                </a:solidFill>
                <a:latin typeface="メイリオ" panose="020B0604030504040204" pitchFamily="50" charset="-128"/>
                <a:ea typeface="メイリオ" panose="020B0604030504040204" pitchFamily="50" charset="-128"/>
              </a:rPr>
              <a:t>表現は日常的な用語を利用</a:t>
            </a:r>
            <a:r>
              <a:rPr lang="en-US" altLang="ja-JP" sz="2800" dirty="0">
                <a:solidFill>
                  <a:srgbClr val="FF0000"/>
                </a:solidFill>
                <a:latin typeface="メイリオ" panose="020B0604030504040204" pitchFamily="50" charset="-128"/>
                <a:ea typeface="メイリオ" panose="020B0604030504040204" pitchFamily="50" charset="-128"/>
              </a:rPr>
              <a:t>:</a:t>
            </a:r>
            <a:r>
              <a:rPr lang="ja-JP" altLang="en-US" sz="2800" dirty="0">
                <a:solidFill>
                  <a:srgbClr val="FF0000"/>
                </a:solidFill>
                <a:latin typeface="メイリオ" panose="020B0604030504040204" pitchFamily="50" charset="-128"/>
                <a:ea typeface="メイリオ" panose="020B0604030504040204" pitchFamily="50" charset="-128"/>
              </a:rPr>
              <a:t>あくまで元の用語は英語のものが多い</a:t>
            </a:r>
            <a:endParaRPr kumimoji="1" lang="ja-JP" altLang="en-US"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7314764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327796" y="282693"/>
            <a:ext cx="6933834"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方法</a:t>
            </a:r>
            <a:r>
              <a:rPr lang="en-US" altLang="ja-JP" sz="2700" dirty="0">
                <a:latin typeface="メイリオ" panose="020B0604030504040204" pitchFamily="50" charset="-128"/>
                <a:ea typeface="メイリオ" panose="020B0604030504040204" pitchFamily="50" charset="-128"/>
              </a:rPr>
              <a:t>1: </a:t>
            </a:r>
            <a:r>
              <a:rPr lang="ja-JP" altLang="en-US" sz="2700" dirty="0">
                <a:latin typeface="メイリオ" panose="020B0604030504040204" pitchFamily="50" charset="-128"/>
                <a:ea typeface="メイリオ" panose="020B0604030504040204" pitchFamily="50" charset="-128"/>
              </a:rPr>
              <a:t>無意味つづりを有意味にする。</a:t>
            </a:r>
          </a:p>
        </p:txBody>
      </p:sp>
      <p:sp>
        <p:nvSpPr>
          <p:cNvPr id="17" name="テキスト ボックス 16">
            <a:extLst>
              <a:ext uri="{FF2B5EF4-FFF2-40B4-BE49-F238E27FC236}">
                <a16:creationId xmlns:a16="http://schemas.microsoft.com/office/drawing/2014/main" id="{21081DEC-909D-D853-8E41-D7224C502EBF}"/>
              </a:ext>
            </a:extLst>
          </p:cNvPr>
          <p:cNvSpPr txBox="1"/>
          <p:nvPr/>
        </p:nvSpPr>
        <p:spPr>
          <a:xfrm>
            <a:off x="487680" y="834288"/>
            <a:ext cx="7802880" cy="954107"/>
          </a:xfrm>
          <a:prstGeom prst="rect">
            <a:avLst/>
          </a:prstGeom>
          <a:noFill/>
        </p:spPr>
        <p:txBody>
          <a:bodyPr wrap="square">
            <a:spAutoFit/>
          </a:bodyPr>
          <a:lstStyle/>
          <a:p>
            <a:r>
              <a:rPr lang="ja-JP" altLang="en-US" sz="2800" dirty="0">
                <a:solidFill>
                  <a:srgbClr val="FF0000"/>
                </a:solidFill>
                <a:latin typeface="メイリオ" panose="020B0604030504040204" pitchFamily="50" charset="-128"/>
                <a:ea typeface="メイリオ" panose="020B0604030504040204" pitchFamily="50" charset="-128"/>
              </a:rPr>
              <a:t>用語は、元の英語の意味やイメージといっしょに覚える</a:t>
            </a:r>
            <a:r>
              <a:rPr lang="en-US" altLang="ja-JP" sz="2800" dirty="0">
                <a:solidFill>
                  <a:srgbClr val="FF0000"/>
                </a:solidFill>
                <a:latin typeface="メイリオ" panose="020B0604030504040204" pitchFamily="50" charset="-128"/>
                <a:ea typeface="メイリオ" panose="020B0604030504040204" pitchFamily="50" charset="-128"/>
              </a:rPr>
              <a:t>(</a:t>
            </a:r>
            <a:r>
              <a:rPr lang="ja-JP" altLang="en-US" sz="2800" dirty="0">
                <a:solidFill>
                  <a:srgbClr val="FF0000"/>
                </a:solidFill>
                <a:latin typeface="メイリオ" panose="020B0604030504040204" pitchFamily="50" charset="-128"/>
                <a:ea typeface="メイリオ" panose="020B0604030504040204" pitchFamily="50" charset="-128"/>
              </a:rPr>
              <a:t>特に略語</a:t>
            </a:r>
            <a:r>
              <a:rPr lang="en-US" altLang="ja-JP" sz="2800" dirty="0">
                <a:solidFill>
                  <a:srgbClr val="FF0000"/>
                </a:solidFill>
                <a:latin typeface="メイリオ" panose="020B0604030504040204" pitchFamily="50" charset="-128"/>
                <a:ea typeface="メイリオ" panose="020B0604030504040204" pitchFamily="50" charset="-128"/>
              </a:rPr>
              <a:t>)</a:t>
            </a:r>
            <a:endParaRPr kumimoji="1" lang="ja-JP" altLang="en-US" sz="2800"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2CA05677-5757-3FC4-DD29-EEE6D4EA7527}"/>
              </a:ext>
            </a:extLst>
          </p:cNvPr>
          <p:cNvSpPr txBox="1"/>
          <p:nvPr/>
        </p:nvSpPr>
        <p:spPr>
          <a:xfrm>
            <a:off x="487680" y="1832159"/>
            <a:ext cx="4998720" cy="1384995"/>
          </a:xfrm>
          <a:prstGeom prst="rect">
            <a:avLst/>
          </a:prstGeom>
          <a:noFill/>
        </p:spPr>
        <p:txBody>
          <a:bodyPr wrap="square" rtlCol="0">
            <a:spAutoFit/>
          </a:bodyPr>
          <a:lstStyle/>
          <a:p>
            <a:r>
              <a:rPr kumimoji="1" lang="en-US" altLang="ja-JP" sz="2800" dirty="0">
                <a:latin typeface="UD デジタル 教科書体 NP-B" panose="02020700000000000000" pitchFamily="18" charset="-128"/>
                <a:ea typeface="UD デジタル 教科書体 NP-B" panose="02020700000000000000" pitchFamily="18" charset="-128"/>
              </a:rPr>
              <a:t>POP: Post Office Protocol</a:t>
            </a:r>
          </a:p>
          <a:p>
            <a:r>
              <a:rPr kumimoji="1" lang="en-US" altLang="ja-JP" sz="2800" dirty="0">
                <a:latin typeface="UD デジタル 教科書体 NP-B" panose="02020700000000000000" pitchFamily="18" charset="-128"/>
                <a:ea typeface="UD デジタル 教科書体 NP-B" panose="02020700000000000000" pitchFamily="18" charset="-128"/>
              </a:rPr>
              <a:t>(IT</a:t>
            </a:r>
            <a:r>
              <a:rPr kumimoji="1" lang="ja-JP" altLang="en-US" sz="2800" dirty="0">
                <a:latin typeface="UD デジタル 教科書体 NP-B" panose="02020700000000000000" pitchFamily="18" charset="-128"/>
                <a:ea typeface="UD デジタル 教科書体 NP-B" panose="02020700000000000000" pitchFamily="18" charset="-128"/>
              </a:rPr>
              <a:t>用語</a:t>
            </a:r>
            <a:r>
              <a:rPr kumimoji="1" lang="en-US" altLang="ja-JP" sz="2800" dirty="0">
                <a:latin typeface="UD デジタル 教科書体 NP-B" panose="02020700000000000000" pitchFamily="18" charset="-128"/>
                <a:ea typeface="UD デジタル 教科書体 NP-B" panose="02020700000000000000" pitchFamily="18" charset="-128"/>
              </a:rPr>
              <a:t>)</a:t>
            </a:r>
            <a:r>
              <a:rPr kumimoji="1" lang="ja-JP" altLang="en-US" sz="2800" dirty="0">
                <a:latin typeface="UD デジタル 教科書体 NP-B" panose="02020700000000000000" pitchFamily="18" charset="-128"/>
                <a:ea typeface="UD デジタル 教科書体 NP-B" panose="02020700000000000000" pitchFamily="18" charset="-128"/>
              </a:rPr>
              <a:t>メールを受信するプロトコル</a:t>
            </a:r>
          </a:p>
        </p:txBody>
      </p:sp>
      <p:pic>
        <p:nvPicPr>
          <p:cNvPr id="1026" name="Picture 2" descr="郵便局のイラスト">
            <a:extLst>
              <a:ext uri="{FF2B5EF4-FFF2-40B4-BE49-F238E27FC236}">
                <a16:creationId xmlns:a16="http://schemas.microsoft.com/office/drawing/2014/main" id="{ADBFE48A-0D41-E2E1-ACAD-99465105B72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8830" y="1412837"/>
            <a:ext cx="1714500" cy="1714500"/>
          </a:xfrm>
          <a:prstGeom prst="rect">
            <a:avLst/>
          </a:prstGeom>
          <a:noFill/>
          <a:extLst>
            <a:ext uri="{909E8E84-426E-40DD-AFC4-6F175D3DCCD1}">
              <a14:hiddenFill xmlns:a14="http://schemas.microsoft.com/office/drawing/2010/main">
                <a:solidFill>
                  <a:srgbClr val="FFFFFF"/>
                </a:solidFill>
              </a14:hiddenFill>
            </a:ext>
          </a:extLst>
        </p:spPr>
      </p:pic>
      <p:sp>
        <p:nvSpPr>
          <p:cNvPr id="6" name="テキスト ボックス 5">
            <a:extLst>
              <a:ext uri="{FF2B5EF4-FFF2-40B4-BE49-F238E27FC236}">
                <a16:creationId xmlns:a16="http://schemas.microsoft.com/office/drawing/2014/main" id="{D81F533A-727A-E3B3-14B3-10183C6B01E7}"/>
              </a:ext>
            </a:extLst>
          </p:cNvPr>
          <p:cNvSpPr txBox="1"/>
          <p:nvPr/>
        </p:nvSpPr>
        <p:spPr>
          <a:xfrm>
            <a:off x="487680" y="3279614"/>
            <a:ext cx="4998720" cy="1384995"/>
          </a:xfrm>
          <a:prstGeom prst="rect">
            <a:avLst/>
          </a:prstGeom>
          <a:noFill/>
        </p:spPr>
        <p:txBody>
          <a:bodyPr wrap="square" rtlCol="0">
            <a:spAutoFit/>
          </a:bodyPr>
          <a:lstStyle/>
          <a:p>
            <a:r>
              <a:rPr lang="ja-JP" altLang="en-US" sz="2800" dirty="0">
                <a:latin typeface="UD デジタル 教科書体 NP-B" panose="02020700000000000000" pitchFamily="18" charset="-128"/>
                <a:ea typeface="UD デジタル 教科書体 NP-B" panose="02020700000000000000" pitchFamily="18" charset="-128"/>
              </a:rPr>
              <a:t>ファイアウォール</a:t>
            </a:r>
            <a:r>
              <a:rPr kumimoji="1" lang="en-US" altLang="ja-JP" sz="2800" dirty="0">
                <a:latin typeface="UD デジタル 教科書体 NP-B" panose="02020700000000000000" pitchFamily="18" charset="-128"/>
                <a:ea typeface="UD デジタル 教科書体 NP-B" panose="02020700000000000000" pitchFamily="18" charset="-128"/>
              </a:rPr>
              <a:t>: Fire wall</a:t>
            </a:r>
          </a:p>
          <a:p>
            <a:r>
              <a:rPr lang="en-US" altLang="ja-JP" sz="2800" dirty="0">
                <a:latin typeface="UD デジタル 教科書体 NP-B" panose="02020700000000000000" pitchFamily="18" charset="-128"/>
                <a:ea typeface="UD デジタル 教科書体 NP-B" panose="02020700000000000000" pitchFamily="18" charset="-128"/>
              </a:rPr>
              <a:t> </a:t>
            </a:r>
            <a:r>
              <a:rPr lang="ja-JP" altLang="en-US" sz="2800" dirty="0">
                <a:latin typeface="UD デジタル 教科書体 NP-B" panose="02020700000000000000" pitchFamily="18" charset="-128"/>
                <a:ea typeface="UD デジタル 教科書体 NP-B" panose="02020700000000000000" pitchFamily="18" charset="-128"/>
              </a:rPr>
              <a:t>防火壁</a:t>
            </a:r>
            <a:r>
              <a:rPr lang="en-US" altLang="ja-JP" sz="2800" dirty="0">
                <a:latin typeface="UD デジタル 教科書体 NP-B" panose="02020700000000000000" pitchFamily="18" charset="-128"/>
                <a:ea typeface="UD デジタル 教科書体 NP-B" panose="02020700000000000000" pitchFamily="18" charset="-128"/>
              </a:rPr>
              <a:t>/</a:t>
            </a:r>
            <a:r>
              <a:rPr lang="ja-JP" altLang="en-US" sz="2800" dirty="0">
                <a:latin typeface="UD デジタル 教科書体 NP-B" panose="02020700000000000000" pitchFamily="18" charset="-128"/>
                <a:ea typeface="UD デジタル 教科書体 NP-B" panose="02020700000000000000" pitchFamily="18" charset="-128"/>
              </a:rPr>
              <a:t>防火扉</a:t>
            </a:r>
            <a:r>
              <a:rPr lang="en-US" altLang="ja-JP" sz="2800" dirty="0">
                <a:latin typeface="UD デジタル 教科書体 NP-B" panose="02020700000000000000" pitchFamily="18" charset="-128"/>
                <a:ea typeface="UD デジタル 教科書体 NP-B" panose="02020700000000000000" pitchFamily="18" charset="-128"/>
              </a:rPr>
              <a:t>: (IT</a:t>
            </a:r>
            <a:r>
              <a:rPr lang="ja-JP" altLang="en-US" sz="2800" dirty="0">
                <a:latin typeface="UD デジタル 教科書体 NP-B" panose="02020700000000000000" pitchFamily="18" charset="-128"/>
                <a:ea typeface="UD デジタル 教科書体 NP-B" panose="02020700000000000000" pitchFamily="18" charset="-128"/>
              </a:rPr>
              <a:t>用語</a:t>
            </a:r>
            <a:r>
              <a:rPr lang="en-US" altLang="ja-JP" sz="2800" dirty="0">
                <a:latin typeface="UD デジタル 教科書体 NP-B" panose="02020700000000000000" pitchFamily="18" charset="-128"/>
                <a:ea typeface="UD デジタル 教科書体 NP-B" panose="02020700000000000000" pitchFamily="18" charset="-128"/>
              </a:rPr>
              <a:t>)</a:t>
            </a:r>
            <a:br>
              <a:rPr lang="en-US" altLang="ja-JP" sz="2800" dirty="0">
                <a:latin typeface="UD デジタル 教科書体 NP-B" panose="02020700000000000000" pitchFamily="18" charset="-128"/>
                <a:ea typeface="UD デジタル 教科書体 NP-B" panose="02020700000000000000" pitchFamily="18" charset="-128"/>
              </a:rPr>
            </a:br>
            <a:r>
              <a:rPr lang="ja-JP" altLang="en-US" sz="2800" dirty="0">
                <a:latin typeface="UD デジタル 教科書体 NP-B" panose="02020700000000000000" pitchFamily="18" charset="-128"/>
                <a:ea typeface="UD デジタル 教科書体 NP-B" panose="02020700000000000000" pitchFamily="18" charset="-128"/>
              </a:rPr>
              <a:t>外部から悪質な侵入を防ぐ</a:t>
            </a:r>
            <a:endParaRPr kumimoji="1" lang="ja-JP" altLang="en-US" sz="2800" dirty="0">
              <a:latin typeface="UD デジタル 教科書体 NP-B" panose="02020700000000000000" pitchFamily="18" charset="-128"/>
              <a:ea typeface="UD デジタル 教科書体 NP-B" panose="02020700000000000000" pitchFamily="18" charset="-128"/>
            </a:endParaRPr>
          </a:p>
        </p:txBody>
      </p:sp>
      <p:pic>
        <p:nvPicPr>
          <p:cNvPr id="1028" name="Picture 4" descr="防火戸閉鎖前と防火戸閉鎖後">
            <a:extLst>
              <a:ext uri="{FF2B5EF4-FFF2-40B4-BE49-F238E27FC236}">
                <a16:creationId xmlns:a16="http://schemas.microsoft.com/office/drawing/2014/main" id="{EAFF14D8-AB88-2CDC-8AE6-EBBD8B51E11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1337"/>
          <a:stretch/>
        </p:blipFill>
        <p:spPr bwMode="auto">
          <a:xfrm>
            <a:off x="5957020" y="3217154"/>
            <a:ext cx="1558119" cy="1384995"/>
          </a:xfrm>
          <a:prstGeom prst="rect">
            <a:avLst/>
          </a:prstGeom>
          <a:noFill/>
          <a:extLst>
            <a:ext uri="{909E8E84-426E-40DD-AFC4-6F175D3DCCD1}">
              <a14:hiddenFill xmlns:a14="http://schemas.microsoft.com/office/drawing/2010/main">
                <a:solidFill>
                  <a:srgbClr val="FFFFFF"/>
                </a:solidFill>
              </a14:hiddenFill>
            </a:ext>
          </a:extLst>
        </p:spPr>
      </p:pic>
      <p:sp>
        <p:nvSpPr>
          <p:cNvPr id="7" name="テキスト ボックス 6">
            <a:extLst>
              <a:ext uri="{FF2B5EF4-FFF2-40B4-BE49-F238E27FC236}">
                <a16:creationId xmlns:a16="http://schemas.microsoft.com/office/drawing/2014/main" id="{277A0F2F-DD46-36F6-6B3E-C410679AF6D8}"/>
              </a:ext>
            </a:extLst>
          </p:cNvPr>
          <p:cNvSpPr txBox="1"/>
          <p:nvPr/>
        </p:nvSpPr>
        <p:spPr>
          <a:xfrm>
            <a:off x="487680" y="4908780"/>
            <a:ext cx="4998720" cy="954107"/>
          </a:xfrm>
          <a:prstGeom prst="rect">
            <a:avLst/>
          </a:prstGeom>
          <a:noFill/>
        </p:spPr>
        <p:txBody>
          <a:bodyPr wrap="square" rtlCol="0">
            <a:spAutoFit/>
          </a:bodyPr>
          <a:lstStyle/>
          <a:p>
            <a:r>
              <a:rPr kumimoji="1" lang="en-US" altLang="ja-JP" sz="2800" dirty="0">
                <a:latin typeface="UD デジタル 教科書体 NP-B" panose="02020700000000000000" pitchFamily="18" charset="-128"/>
                <a:ea typeface="UD デジタル 教科書体 NP-B" panose="02020700000000000000" pitchFamily="18" charset="-128"/>
              </a:rPr>
              <a:t>CC: Carbon Copy: (IT</a:t>
            </a:r>
            <a:r>
              <a:rPr kumimoji="1" lang="ja-JP" altLang="en-US" sz="2800" dirty="0">
                <a:latin typeface="UD デジタル 教科書体 NP-B" panose="02020700000000000000" pitchFamily="18" charset="-128"/>
                <a:ea typeface="UD デジタル 教科書体 NP-B" panose="02020700000000000000" pitchFamily="18" charset="-128"/>
              </a:rPr>
              <a:t>用語</a:t>
            </a:r>
            <a:r>
              <a:rPr kumimoji="1" lang="en-US" altLang="ja-JP" sz="2800" dirty="0">
                <a:latin typeface="UD デジタル 教科書体 NP-B" panose="02020700000000000000" pitchFamily="18" charset="-128"/>
                <a:ea typeface="UD デジタル 教科書体 NP-B" panose="02020700000000000000" pitchFamily="18" charset="-128"/>
              </a:rPr>
              <a:t>)</a:t>
            </a:r>
            <a:br>
              <a:rPr kumimoji="1" lang="en-US" altLang="ja-JP" sz="2800" dirty="0">
                <a:latin typeface="UD デジタル 教科書体 NP-B" panose="02020700000000000000" pitchFamily="18" charset="-128"/>
                <a:ea typeface="UD デジタル 教科書体 NP-B" panose="02020700000000000000" pitchFamily="18" charset="-128"/>
              </a:rPr>
            </a:br>
            <a:r>
              <a:rPr kumimoji="1" lang="ja-JP" altLang="en-US" sz="2800" dirty="0">
                <a:latin typeface="UD デジタル 教科書体 NP-B" panose="02020700000000000000" pitchFamily="18" charset="-128"/>
                <a:ea typeface="UD デジタル 教科書体 NP-B" panose="02020700000000000000" pitchFamily="18" charset="-128"/>
              </a:rPr>
              <a:t>メールの複製を同時に送る</a:t>
            </a:r>
          </a:p>
        </p:txBody>
      </p:sp>
      <p:pic>
        <p:nvPicPr>
          <p:cNvPr id="9" name="図 8">
            <a:extLst>
              <a:ext uri="{FF2B5EF4-FFF2-40B4-BE49-F238E27FC236}">
                <a16:creationId xmlns:a16="http://schemas.microsoft.com/office/drawing/2014/main" id="{9DDA322B-711D-EDD9-B3E2-A6B937B4DF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08320" y="4908780"/>
            <a:ext cx="2489272" cy="1402146"/>
          </a:xfrm>
          <a:prstGeom prst="rect">
            <a:avLst/>
          </a:prstGeom>
        </p:spPr>
      </p:pic>
    </p:spTree>
    <p:extLst>
      <p:ext uri="{BB962C8B-B14F-4D97-AF65-F5344CB8AC3E}">
        <p14:creationId xmlns:p14="http://schemas.microsoft.com/office/powerpoint/2010/main" val="8199260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327796" y="282693"/>
            <a:ext cx="6933834"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方法</a:t>
            </a:r>
            <a:r>
              <a:rPr lang="en-US" altLang="ja-JP" sz="2700" dirty="0">
                <a:latin typeface="メイリオ" panose="020B0604030504040204" pitchFamily="50" charset="-128"/>
                <a:ea typeface="メイリオ" panose="020B0604030504040204" pitchFamily="50" charset="-128"/>
              </a:rPr>
              <a:t>2: </a:t>
            </a:r>
            <a:r>
              <a:rPr lang="ja-JP" altLang="en-US" sz="2700" dirty="0">
                <a:latin typeface="メイリオ" panose="020B0604030504040204" pitchFamily="50" charset="-128"/>
                <a:ea typeface="メイリオ" panose="020B0604030504040204" pitchFamily="50" charset="-128"/>
              </a:rPr>
              <a:t>仕組みといっしょに覚える。</a:t>
            </a:r>
          </a:p>
        </p:txBody>
      </p:sp>
      <p:sp>
        <p:nvSpPr>
          <p:cNvPr id="17" name="テキスト ボックス 16">
            <a:extLst>
              <a:ext uri="{FF2B5EF4-FFF2-40B4-BE49-F238E27FC236}">
                <a16:creationId xmlns:a16="http://schemas.microsoft.com/office/drawing/2014/main" id="{21081DEC-909D-D853-8E41-D7224C502EBF}"/>
              </a:ext>
            </a:extLst>
          </p:cNvPr>
          <p:cNvSpPr txBox="1"/>
          <p:nvPr/>
        </p:nvSpPr>
        <p:spPr>
          <a:xfrm>
            <a:off x="487680" y="834288"/>
            <a:ext cx="7802880" cy="523220"/>
          </a:xfrm>
          <a:prstGeom prst="rect">
            <a:avLst/>
          </a:prstGeom>
          <a:noFill/>
        </p:spPr>
        <p:txBody>
          <a:bodyPr wrap="square">
            <a:spAutoFit/>
          </a:bodyPr>
          <a:lstStyle/>
          <a:p>
            <a:r>
              <a:rPr lang="ja-JP" altLang="en-US" sz="2800" dirty="0">
                <a:solidFill>
                  <a:srgbClr val="FF0000"/>
                </a:solidFill>
                <a:latin typeface="メイリオ" panose="020B0604030504040204" pitchFamily="50" charset="-128"/>
                <a:ea typeface="メイリオ" panose="020B0604030504040204" pitchFamily="50" charset="-128"/>
              </a:rPr>
              <a:t>仕組みといっしょに単語の意味を覚える。</a:t>
            </a:r>
            <a:endParaRPr kumimoji="1" lang="ja-JP" altLang="en-US" sz="2800"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2CA05677-5757-3FC4-DD29-EEE6D4EA7527}"/>
              </a:ext>
            </a:extLst>
          </p:cNvPr>
          <p:cNvSpPr txBox="1"/>
          <p:nvPr/>
        </p:nvSpPr>
        <p:spPr>
          <a:xfrm>
            <a:off x="217366" y="4087018"/>
            <a:ext cx="4202159" cy="1815882"/>
          </a:xfrm>
          <a:prstGeom prst="rect">
            <a:avLst/>
          </a:prstGeom>
          <a:noFill/>
        </p:spPr>
        <p:txBody>
          <a:bodyPr wrap="square" rtlCol="0">
            <a:spAutoFit/>
          </a:bodyPr>
          <a:lstStyle/>
          <a:p>
            <a:r>
              <a:rPr kumimoji="1" lang="en-US" altLang="ja-JP" sz="2800" dirty="0">
                <a:latin typeface="UD デジタル 教科書体 NP-B" panose="02020700000000000000" pitchFamily="18" charset="-128"/>
                <a:ea typeface="UD デジタル 教科書体 NP-B" panose="02020700000000000000" pitchFamily="18" charset="-128"/>
              </a:rPr>
              <a:t>DNS: Domain Name System:(IT</a:t>
            </a:r>
            <a:r>
              <a:rPr kumimoji="1" lang="ja-JP" altLang="en-US" sz="2800" dirty="0">
                <a:latin typeface="UD デジタル 教科書体 NP-B" panose="02020700000000000000" pitchFamily="18" charset="-128"/>
                <a:ea typeface="UD デジタル 教科書体 NP-B" panose="02020700000000000000" pitchFamily="18" charset="-128"/>
              </a:rPr>
              <a:t>用語</a:t>
            </a:r>
            <a:r>
              <a:rPr kumimoji="1" lang="en-US" altLang="ja-JP" sz="2800" dirty="0">
                <a:latin typeface="UD デジタル 教科書体 NP-B" panose="02020700000000000000" pitchFamily="18" charset="-128"/>
                <a:ea typeface="UD デジタル 教科書体 NP-B" panose="02020700000000000000" pitchFamily="18" charset="-128"/>
              </a:rPr>
              <a:t>)</a:t>
            </a:r>
          </a:p>
          <a:p>
            <a:r>
              <a:rPr kumimoji="1" lang="ja-JP" altLang="en-US" sz="2800" dirty="0">
                <a:latin typeface="UD デジタル 教科書体 NP-B" panose="02020700000000000000" pitchFamily="18" charset="-128"/>
                <a:ea typeface="UD デジタル 教科書体 NP-B" panose="02020700000000000000" pitchFamily="18" charset="-128"/>
              </a:rPr>
              <a:t>ドメイン内の名前を管理するシステム</a:t>
            </a:r>
          </a:p>
        </p:txBody>
      </p:sp>
      <p:sp>
        <p:nvSpPr>
          <p:cNvPr id="19" name="角丸四角形 1">
            <a:extLst>
              <a:ext uri="{FF2B5EF4-FFF2-40B4-BE49-F238E27FC236}">
                <a16:creationId xmlns:a16="http://schemas.microsoft.com/office/drawing/2014/main" id="{9CC1305D-6558-5B56-6684-E7CDAF910107}"/>
              </a:ext>
            </a:extLst>
          </p:cNvPr>
          <p:cNvSpPr/>
          <p:nvPr/>
        </p:nvSpPr>
        <p:spPr bwMode="auto">
          <a:xfrm>
            <a:off x="4407179" y="1540388"/>
            <a:ext cx="4398379" cy="4742350"/>
          </a:xfrm>
          <a:prstGeom prst="roundRect">
            <a:avLst/>
          </a:prstGeom>
          <a:solidFill>
            <a:srgbClr val="BBE0E3"/>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Arial" charset="0"/>
              <a:ea typeface="ＭＳ Ｐゴシック" pitchFamily="50" charset="-128"/>
            </a:endParaRPr>
          </a:p>
        </p:txBody>
      </p:sp>
      <p:sp>
        <p:nvSpPr>
          <p:cNvPr id="21" name="Line 5">
            <a:extLst>
              <a:ext uri="{FF2B5EF4-FFF2-40B4-BE49-F238E27FC236}">
                <a16:creationId xmlns:a16="http://schemas.microsoft.com/office/drawing/2014/main" id="{F93C9FC8-AC91-D5BB-C105-944556C7EECB}"/>
              </a:ext>
            </a:extLst>
          </p:cNvPr>
          <p:cNvSpPr>
            <a:spLocks noChangeShapeType="1"/>
          </p:cNvSpPr>
          <p:nvPr/>
        </p:nvSpPr>
        <p:spPr bwMode="auto">
          <a:xfrm flipV="1">
            <a:off x="3234811" y="3064976"/>
            <a:ext cx="1051507" cy="11575"/>
          </a:xfrm>
          <a:prstGeom prst="line">
            <a:avLst/>
          </a:prstGeom>
          <a:noFill/>
          <a:ln w="76200">
            <a:solidFill>
              <a:srgbClr val="00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endParaRPr>
          </a:p>
        </p:txBody>
      </p:sp>
      <p:sp>
        <p:nvSpPr>
          <p:cNvPr id="22" name="Text Box 7">
            <a:extLst>
              <a:ext uri="{FF2B5EF4-FFF2-40B4-BE49-F238E27FC236}">
                <a16:creationId xmlns:a16="http://schemas.microsoft.com/office/drawing/2014/main" id="{88B3EF15-368E-A3E0-872B-882040E4DC84}"/>
              </a:ext>
            </a:extLst>
          </p:cNvPr>
          <p:cNvSpPr txBox="1">
            <a:spLocks noChangeArrowheads="1"/>
          </p:cNvSpPr>
          <p:nvPr/>
        </p:nvSpPr>
        <p:spPr bwMode="auto">
          <a:xfrm>
            <a:off x="4419525" y="3135927"/>
            <a:ext cx="218375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fontAlgn="base" hangingPunct="1">
              <a:spcBef>
                <a:spcPct val="50000"/>
              </a:spcBef>
              <a:spcAft>
                <a:spcPct val="0"/>
              </a:spcAft>
            </a:pPr>
            <a:r>
              <a:rPr lang="en-US" altLang="ja-JP" b="1" dirty="0">
                <a:solidFill>
                  <a:srgbClr val="000000"/>
                </a:solidFill>
                <a:latin typeface="メイリオ" panose="020B0604030504040204" pitchFamily="50" charset="-128"/>
                <a:ea typeface="メイリオ" panose="020B0604030504040204" pitchFamily="50" charset="-128"/>
              </a:rPr>
              <a:t>www.mext.go.jp</a:t>
            </a:r>
            <a:br>
              <a:rPr lang="ja-JP" altLang="en-US" b="1" dirty="0">
                <a:solidFill>
                  <a:srgbClr val="000000"/>
                </a:solidFill>
                <a:latin typeface="メイリオ" panose="020B0604030504040204" pitchFamily="50" charset="-128"/>
                <a:ea typeface="メイリオ" panose="020B0604030504040204" pitchFamily="50" charset="-128"/>
              </a:rPr>
            </a:br>
            <a:r>
              <a:rPr lang="ja-JP" altLang="en-US" b="1" dirty="0">
                <a:solidFill>
                  <a:srgbClr val="000000"/>
                </a:solidFill>
                <a:latin typeface="メイリオ" panose="020B0604030504040204" pitchFamily="50" charset="-128"/>
                <a:ea typeface="メイリオ" panose="020B0604030504040204" pitchFamily="50" charset="-128"/>
              </a:rPr>
              <a:t>ウェブサーバー</a:t>
            </a:r>
          </a:p>
        </p:txBody>
      </p:sp>
      <p:sp>
        <p:nvSpPr>
          <p:cNvPr id="24" name="Text Box 7">
            <a:extLst>
              <a:ext uri="{FF2B5EF4-FFF2-40B4-BE49-F238E27FC236}">
                <a16:creationId xmlns:a16="http://schemas.microsoft.com/office/drawing/2014/main" id="{79F2D395-33CD-22BC-1839-54221CD67A7E}"/>
              </a:ext>
            </a:extLst>
          </p:cNvPr>
          <p:cNvSpPr txBox="1">
            <a:spLocks noChangeArrowheads="1"/>
          </p:cNvSpPr>
          <p:nvPr/>
        </p:nvSpPr>
        <p:spPr bwMode="auto">
          <a:xfrm>
            <a:off x="6549535" y="3120611"/>
            <a:ext cx="222195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fontAlgn="base" hangingPunct="1">
              <a:spcBef>
                <a:spcPct val="50000"/>
              </a:spcBef>
              <a:spcAft>
                <a:spcPct val="0"/>
              </a:spcAft>
            </a:pPr>
            <a:r>
              <a:rPr lang="en-US" altLang="ja-JP" b="1" dirty="0">
                <a:solidFill>
                  <a:srgbClr val="000000"/>
                </a:solidFill>
                <a:latin typeface="メイリオ" panose="020B0604030504040204" pitchFamily="50" charset="-128"/>
                <a:ea typeface="メイリオ" panose="020B0604030504040204" pitchFamily="50" charset="-128"/>
              </a:rPr>
              <a:t>www.mext.go.jp</a:t>
            </a:r>
            <a:br>
              <a:rPr lang="ja-JP" altLang="en-US" b="1" dirty="0">
                <a:solidFill>
                  <a:srgbClr val="000000"/>
                </a:solidFill>
                <a:latin typeface="メイリオ" panose="020B0604030504040204" pitchFamily="50" charset="-128"/>
                <a:ea typeface="メイリオ" panose="020B0604030504040204" pitchFamily="50" charset="-128"/>
              </a:rPr>
            </a:br>
            <a:r>
              <a:rPr lang="ja-JP" altLang="en-US" b="1" dirty="0">
                <a:solidFill>
                  <a:srgbClr val="000000"/>
                </a:solidFill>
                <a:latin typeface="メイリオ" panose="020B0604030504040204" pitchFamily="50" charset="-128"/>
                <a:ea typeface="メイリオ" panose="020B0604030504040204" pitchFamily="50" charset="-128"/>
              </a:rPr>
              <a:t>メールサーバー</a:t>
            </a:r>
          </a:p>
        </p:txBody>
      </p:sp>
      <p:pic>
        <p:nvPicPr>
          <p:cNvPr id="25" name="Picture 3" descr="05_xServer">
            <a:extLst>
              <a:ext uri="{FF2B5EF4-FFF2-40B4-BE49-F238E27FC236}">
                <a16:creationId xmlns:a16="http://schemas.microsoft.com/office/drawing/2014/main" id="{4138296A-0475-50D6-CDDE-D35D0522CB73}"/>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06013" y="4023494"/>
            <a:ext cx="820738" cy="133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Text Box 7">
            <a:extLst>
              <a:ext uri="{FF2B5EF4-FFF2-40B4-BE49-F238E27FC236}">
                <a16:creationId xmlns:a16="http://schemas.microsoft.com/office/drawing/2014/main" id="{BBF2E459-D1D4-97E9-6DAC-74B6044DE723}"/>
              </a:ext>
            </a:extLst>
          </p:cNvPr>
          <p:cNvSpPr txBox="1">
            <a:spLocks noChangeArrowheads="1"/>
          </p:cNvSpPr>
          <p:nvPr/>
        </p:nvSpPr>
        <p:spPr bwMode="auto">
          <a:xfrm>
            <a:off x="5070089" y="5224842"/>
            <a:ext cx="300703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fontAlgn="base" hangingPunct="1">
              <a:spcBef>
                <a:spcPct val="50000"/>
              </a:spcBef>
              <a:spcAft>
                <a:spcPct val="0"/>
              </a:spcAft>
            </a:pPr>
            <a:r>
              <a:rPr lang="en-US" altLang="ja-JP" b="1" dirty="0" err="1">
                <a:solidFill>
                  <a:srgbClr val="000000"/>
                </a:solidFill>
                <a:latin typeface="メイリオ" panose="020B0604030504040204" pitchFamily="50" charset="-128"/>
                <a:ea typeface="メイリオ" panose="020B0604030504040204" pitchFamily="50" charset="-128"/>
              </a:rPr>
              <a:t>dns</a:t>
            </a:r>
            <a:r>
              <a:rPr lang="en-US" altLang="ja-JP" b="1" dirty="0">
                <a:solidFill>
                  <a:srgbClr val="000000"/>
                </a:solidFill>
                <a:latin typeface="メイリオ" panose="020B0604030504040204" pitchFamily="50" charset="-128"/>
                <a:ea typeface="メイリオ" panose="020B0604030504040204" pitchFamily="50" charset="-128"/>
              </a:rPr>
              <a:t>. mext.go.jp</a:t>
            </a:r>
            <a:br>
              <a:rPr lang="ja-JP" altLang="en-US" b="1" dirty="0">
                <a:solidFill>
                  <a:srgbClr val="000000"/>
                </a:solidFill>
                <a:latin typeface="メイリオ" panose="020B0604030504040204" pitchFamily="50" charset="-128"/>
                <a:ea typeface="メイリオ" panose="020B0604030504040204" pitchFamily="50" charset="-128"/>
              </a:rPr>
            </a:br>
            <a:r>
              <a:rPr lang="en-US" altLang="ja-JP" b="1" dirty="0">
                <a:solidFill>
                  <a:srgbClr val="000000"/>
                </a:solidFill>
                <a:latin typeface="メイリオ" panose="020B0604030504040204" pitchFamily="50" charset="-128"/>
                <a:ea typeface="メイリオ" panose="020B0604030504040204" pitchFamily="50" charset="-128"/>
              </a:rPr>
              <a:t>DNS</a:t>
            </a:r>
            <a:r>
              <a:rPr lang="ja-JP" altLang="en-US" b="1" dirty="0">
                <a:solidFill>
                  <a:srgbClr val="000000"/>
                </a:solidFill>
                <a:latin typeface="メイリオ" panose="020B0604030504040204" pitchFamily="50" charset="-128"/>
                <a:ea typeface="メイリオ" panose="020B0604030504040204" pitchFamily="50" charset="-128"/>
              </a:rPr>
              <a:t>サーバー</a:t>
            </a:r>
          </a:p>
        </p:txBody>
      </p:sp>
      <p:sp>
        <p:nvSpPr>
          <p:cNvPr id="27" name="テキスト ボックス 97">
            <a:extLst>
              <a:ext uri="{FF2B5EF4-FFF2-40B4-BE49-F238E27FC236}">
                <a16:creationId xmlns:a16="http://schemas.microsoft.com/office/drawing/2014/main" id="{3AD5DCD1-16E5-CA2F-769D-A1B4D30B5ACB}"/>
              </a:ext>
            </a:extLst>
          </p:cNvPr>
          <p:cNvSpPr txBox="1">
            <a:spLocks noChangeArrowheads="1"/>
          </p:cNvSpPr>
          <p:nvPr/>
        </p:nvSpPr>
        <p:spPr bwMode="auto">
          <a:xfrm>
            <a:off x="6524415" y="3911563"/>
            <a:ext cx="19921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fontAlgn="base" hangingPunct="1">
              <a:spcBef>
                <a:spcPct val="0"/>
              </a:spcBef>
              <a:spcAft>
                <a:spcPct val="0"/>
              </a:spcAft>
            </a:pPr>
            <a:r>
              <a:rPr lang="en-US" altLang="ja-JP" sz="2400" dirty="0">
                <a:solidFill>
                  <a:srgbClr val="FF0000"/>
                </a:solidFill>
                <a:latin typeface="メイリオ" panose="020B0604030504040204" pitchFamily="50" charset="-128"/>
                <a:ea typeface="メイリオ" panose="020B0604030504040204" pitchFamily="50" charset="-128"/>
              </a:rPr>
              <a:t>mext.go.jp</a:t>
            </a:r>
          </a:p>
          <a:p>
            <a:pPr eaLnBrk="1" fontAlgn="base" hangingPunct="1">
              <a:spcBef>
                <a:spcPct val="0"/>
              </a:spcBef>
              <a:spcAft>
                <a:spcPct val="0"/>
              </a:spcAft>
            </a:pPr>
            <a:r>
              <a:rPr lang="ja-JP" altLang="en-US" sz="2400" dirty="0">
                <a:solidFill>
                  <a:srgbClr val="FF0000"/>
                </a:solidFill>
                <a:latin typeface="メイリオ" panose="020B0604030504040204" pitchFamily="50" charset="-128"/>
                <a:ea typeface="メイリオ" panose="020B0604030504040204" pitchFamily="50" charset="-128"/>
              </a:rPr>
              <a:t>ドメイン</a:t>
            </a:r>
            <a:endParaRPr lang="ja-JP" altLang="en-US" sz="2000" dirty="0">
              <a:solidFill>
                <a:srgbClr val="000000"/>
              </a:solidFill>
              <a:latin typeface="メイリオ" panose="020B0604030504040204" pitchFamily="50" charset="-128"/>
              <a:ea typeface="メイリオ" panose="020B0604030504040204" pitchFamily="50" charset="-128"/>
            </a:endParaRPr>
          </a:p>
        </p:txBody>
      </p:sp>
      <p:sp>
        <p:nvSpPr>
          <p:cNvPr id="28" name="雲形吹き出し 32">
            <a:extLst>
              <a:ext uri="{FF2B5EF4-FFF2-40B4-BE49-F238E27FC236}">
                <a16:creationId xmlns:a16="http://schemas.microsoft.com/office/drawing/2014/main" id="{EEF8BEAE-4B7A-3513-0380-3C38FBCBB739}"/>
              </a:ext>
            </a:extLst>
          </p:cNvPr>
          <p:cNvSpPr/>
          <p:nvPr/>
        </p:nvSpPr>
        <p:spPr bwMode="auto">
          <a:xfrm>
            <a:off x="487680" y="2510282"/>
            <a:ext cx="2660441" cy="1171120"/>
          </a:xfrm>
          <a:prstGeom prst="cloudCallout">
            <a:avLst>
              <a:gd name="adj1" fmla="val -19320"/>
              <a:gd name="adj2" fmla="val 53605"/>
            </a:avLst>
          </a:prstGeom>
          <a:solidFill>
            <a:srgbClr val="BBE0E3"/>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2800" b="0" i="0" u="none" strike="noStrike" kern="0" cap="none" spc="0" normalizeH="0" baseline="0" noProof="0" dirty="0">
                <a:ln>
                  <a:noFill/>
                </a:ln>
                <a:solidFill>
                  <a:srgbClr val="000000"/>
                </a:solidFill>
                <a:effectLst/>
                <a:uLnTx/>
                <a:uFillTx/>
                <a:latin typeface="UD デジタル 教科書体 NP-B" panose="02020700000000000000" pitchFamily="18" charset="-128"/>
                <a:ea typeface="UD デジタル 教科書体 NP-B" panose="02020700000000000000" pitchFamily="18" charset="-128"/>
              </a:rPr>
              <a:t>インターネット</a:t>
            </a:r>
          </a:p>
        </p:txBody>
      </p:sp>
      <p:pic>
        <p:nvPicPr>
          <p:cNvPr id="30" name="Picture 3" descr="05_xServer">
            <a:extLst>
              <a:ext uri="{FF2B5EF4-FFF2-40B4-BE49-F238E27FC236}">
                <a16:creationId xmlns:a16="http://schemas.microsoft.com/office/drawing/2014/main" id="{F5910D20-2B3A-2C63-4340-AD3A727A3776}"/>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57993" y="1759618"/>
            <a:ext cx="820738" cy="133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3" descr="05_xServer">
            <a:extLst>
              <a:ext uri="{FF2B5EF4-FFF2-40B4-BE49-F238E27FC236}">
                <a16:creationId xmlns:a16="http://schemas.microsoft.com/office/drawing/2014/main" id="{353619BB-231D-255B-7CEF-E0529754138F}"/>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958977" y="1714686"/>
            <a:ext cx="820738" cy="133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47129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327796" y="282693"/>
            <a:ext cx="8477762"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方法</a:t>
            </a:r>
            <a:r>
              <a:rPr lang="en-US" altLang="ja-JP" sz="2700" dirty="0">
                <a:latin typeface="メイリオ" panose="020B0604030504040204" pitchFamily="50" charset="-128"/>
                <a:ea typeface="メイリオ" panose="020B0604030504040204" pitchFamily="50" charset="-128"/>
              </a:rPr>
              <a:t>3: </a:t>
            </a:r>
            <a:r>
              <a:rPr lang="ja-JP" altLang="en-US" sz="2700" dirty="0">
                <a:latin typeface="メイリオ" panose="020B0604030504040204" pitchFamily="50" charset="-128"/>
                <a:ea typeface="メイリオ" panose="020B0604030504040204" pitchFamily="50" charset="-128"/>
              </a:rPr>
              <a:t>日ごろからニュースなど見て仕入れて</a:t>
            </a:r>
          </a:p>
        </p:txBody>
      </p:sp>
      <p:sp>
        <p:nvSpPr>
          <p:cNvPr id="17" name="テキスト ボックス 16">
            <a:extLst>
              <a:ext uri="{FF2B5EF4-FFF2-40B4-BE49-F238E27FC236}">
                <a16:creationId xmlns:a16="http://schemas.microsoft.com/office/drawing/2014/main" id="{21081DEC-909D-D853-8E41-D7224C502EBF}"/>
              </a:ext>
            </a:extLst>
          </p:cNvPr>
          <p:cNvSpPr txBox="1"/>
          <p:nvPr/>
        </p:nvSpPr>
        <p:spPr>
          <a:xfrm>
            <a:off x="487680" y="834288"/>
            <a:ext cx="7802880" cy="523220"/>
          </a:xfrm>
          <a:prstGeom prst="rect">
            <a:avLst/>
          </a:prstGeom>
          <a:noFill/>
        </p:spPr>
        <p:txBody>
          <a:bodyPr wrap="square">
            <a:spAutoFit/>
          </a:bodyPr>
          <a:lstStyle/>
          <a:p>
            <a:r>
              <a:rPr lang="ja-JP" altLang="en-US" sz="2800" dirty="0">
                <a:solidFill>
                  <a:srgbClr val="FF0000"/>
                </a:solidFill>
                <a:latin typeface="メイリオ" panose="020B0604030504040204" pitchFamily="50" charset="-128"/>
                <a:ea typeface="メイリオ" panose="020B0604030504040204" pitchFamily="50" charset="-128"/>
              </a:rPr>
              <a:t>毎日のように</a:t>
            </a:r>
            <a:r>
              <a:rPr lang="en-US" altLang="ja-JP" sz="2800" dirty="0">
                <a:solidFill>
                  <a:srgbClr val="FF0000"/>
                </a:solidFill>
                <a:latin typeface="メイリオ" panose="020B0604030504040204" pitchFamily="50" charset="-128"/>
                <a:ea typeface="メイリオ" panose="020B0604030504040204" pitchFamily="50" charset="-128"/>
              </a:rPr>
              <a:t>IT</a:t>
            </a:r>
            <a:r>
              <a:rPr lang="ja-JP" altLang="en-US" sz="2800" dirty="0">
                <a:solidFill>
                  <a:srgbClr val="FF0000"/>
                </a:solidFill>
                <a:latin typeface="メイリオ" panose="020B0604030504040204" pitchFamily="50" charset="-128"/>
                <a:ea typeface="メイリオ" panose="020B0604030504040204" pitchFamily="50" charset="-128"/>
              </a:rPr>
              <a:t>がらみのニュースはある。</a:t>
            </a:r>
            <a:endParaRPr kumimoji="1" lang="ja-JP" altLang="en-US" sz="2800"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2CA05677-5757-3FC4-DD29-EEE6D4EA7527}"/>
              </a:ext>
            </a:extLst>
          </p:cNvPr>
          <p:cNvSpPr txBox="1"/>
          <p:nvPr/>
        </p:nvSpPr>
        <p:spPr>
          <a:xfrm>
            <a:off x="4389120" y="2806858"/>
            <a:ext cx="4202159" cy="1815882"/>
          </a:xfrm>
          <a:prstGeom prst="rect">
            <a:avLst/>
          </a:prstGeom>
          <a:noFill/>
        </p:spPr>
        <p:txBody>
          <a:bodyPr wrap="square" rtlCol="0">
            <a:spAutoFit/>
          </a:bodyPr>
          <a:lstStyle/>
          <a:p>
            <a:r>
              <a:rPr kumimoji="1" lang="en-US" altLang="ja-JP" sz="2800" dirty="0">
                <a:latin typeface="UD デジタル 教科書体 NP-B" panose="02020700000000000000" pitchFamily="18" charset="-128"/>
                <a:ea typeface="UD デジタル 教科書体 NP-B" panose="02020700000000000000" pitchFamily="18" charset="-128"/>
              </a:rPr>
              <a:t>KADOKAWA</a:t>
            </a:r>
            <a:r>
              <a:rPr kumimoji="1" lang="ja-JP" altLang="en-US" sz="2800" dirty="0">
                <a:latin typeface="UD デジタル 教科書体 NP-B" panose="02020700000000000000" pitchFamily="18" charset="-128"/>
                <a:ea typeface="UD デジタル 教科書体 NP-B" panose="02020700000000000000" pitchFamily="18" charset="-128"/>
              </a:rPr>
              <a:t>事件</a:t>
            </a:r>
          </a:p>
          <a:p>
            <a:r>
              <a:rPr lang="ja-JP" altLang="en-US" sz="2800" dirty="0">
                <a:latin typeface="UD デジタル 教科書体 NP-B" panose="02020700000000000000" pitchFamily="18" charset="-128"/>
                <a:ea typeface="UD デジタル 教科書体 NP-B" panose="02020700000000000000" pitchFamily="18" charset="-128"/>
              </a:rPr>
              <a:t>ランサムウェア</a:t>
            </a:r>
          </a:p>
          <a:p>
            <a:r>
              <a:rPr kumimoji="1" lang="en-US" altLang="ja-JP" sz="2800" dirty="0">
                <a:latin typeface="UD デジタル 教科書体 NP-B" panose="02020700000000000000" pitchFamily="18" charset="-128"/>
                <a:ea typeface="UD デジタル 教科書体 NP-B" panose="02020700000000000000" pitchFamily="18" charset="-128"/>
              </a:rPr>
              <a:t>Ransom-ware</a:t>
            </a:r>
          </a:p>
          <a:p>
            <a:r>
              <a:rPr lang="en-US" altLang="ja-JP" sz="2800" dirty="0">
                <a:latin typeface="UD デジタル 教科書体 NP-B" panose="02020700000000000000" pitchFamily="18" charset="-128"/>
                <a:ea typeface="UD デジタル 教科書体 NP-B" panose="02020700000000000000" pitchFamily="18" charset="-128"/>
              </a:rPr>
              <a:t>(</a:t>
            </a:r>
            <a:r>
              <a:rPr lang="ja-JP" altLang="en-US" sz="2800" dirty="0">
                <a:latin typeface="UD デジタル 教科書体 NP-B" panose="02020700000000000000" pitchFamily="18" charset="-128"/>
                <a:ea typeface="UD デジタル 教科書体 NP-B" panose="02020700000000000000" pitchFamily="18" charset="-128"/>
              </a:rPr>
              <a:t>身代金</a:t>
            </a:r>
            <a:r>
              <a:rPr lang="en-US" altLang="ja-JP" sz="2800" dirty="0">
                <a:latin typeface="UD デジタル 教科書体 NP-B" panose="02020700000000000000" pitchFamily="18" charset="-128"/>
                <a:ea typeface="UD デジタル 教科書体 NP-B" panose="02020700000000000000" pitchFamily="18" charset="-128"/>
              </a:rPr>
              <a:t>)</a:t>
            </a:r>
            <a:endParaRPr kumimoji="1" lang="ja-JP" altLang="en-US" sz="2800" dirty="0">
              <a:latin typeface="UD デジタル 教科書体 NP-B" panose="02020700000000000000" pitchFamily="18" charset="-128"/>
              <a:ea typeface="UD デジタル 教科書体 NP-B" panose="02020700000000000000" pitchFamily="18" charset="-128"/>
            </a:endParaRPr>
          </a:p>
        </p:txBody>
      </p:sp>
      <p:pic>
        <p:nvPicPr>
          <p:cNvPr id="4" name="図 3">
            <a:extLst>
              <a:ext uri="{FF2B5EF4-FFF2-40B4-BE49-F238E27FC236}">
                <a16:creationId xmlns:a16="http://schemas.microsoft.com/office/drawing/2014/main" id="{B7F82354-33D6-6D20-79C1-678458BAFBBB}"/>
              </a:ext>
            </a:extLst>
          </p:cNvPr>
          <p:cNvPicPr>
            <a:picLocks noChangeAspect="1"/>
          </p:cNvPicPr>
          <p:nvPr/>
        </p:nvPicPr>
        <p:blipFill>
          <a:blip r:embed="rId2"/>
          <a:stretch>
            <a:fillRect/>
          </a:stretch>
        </p:blipFill>
        <p:spPr>
          <a:xfrm>
            <a:off x="876082" y="1876208"/>
            <a:ext cx="3124636" cy="3105583"/>
          </a:xfrm>
          <a:prstGeom prst="rect">
            <a:avLst/>
          </a:prstGeom>
        </p:spPr>
      </p:pic>
    </p:spTree>
    <p:extLst>
      <p:ext uri="{BB962C8B-B14F-4D97-AF65-F5344CB8AC3E}">
        <p14:creationId xmlns:p14="http://schemas.microsoft.com/office/powerpoint/2010/main" val="19321231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327796" y="282693"/>
            <a:ext cx="8477762"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方法</a:t>
            </a:r>
            <a:r>
              <a:rPr lang="en-US" altLang="ja-JP" sz="2700" dirty="0">
                <a:latin typeface="メイリオ" panose="020B0604030504040204" pitchFamily="50" charset="-128"/>
                <a:ea typeface="メイリオ" panose="020B0604030504040204" pitchFamily="50" charset="-128"/>
              </a:rPr>
              <a:t>4: </a:t>
            </a:r>
            <a:r>
              <a:rPr lang="ja-JP" altLang="en-US" sz="2700" dirty="0">
                <a:latin typeface="メイリオ" panose="020B0604030504040204" pitchFamily="50" charset="-128"/>
                <a:ea typeface="メイリオ" panose="020B0604030504040204" pitchFamily="50" charset="-128"/>
              </a:rPr>
              <a:t>関係で覚える。</a:t>
            </a:r>
          </a:p>
        </p:txBody>
      </p:sp>
      <p:sp>
        <p:nvSpPr>
          <p:cNvPr id="17" name="テキスト ボックス 16">
            <a:extLst>
              <a:ext uri="{FF2B5EF4-FFF2-40B4-BE49-F238E27FC236}">
                <a16:creationId xmlns:a16="http://schemas.microsoft.com/office/drawing/2014/main" id="{21081DEC-909D-D853-8E41-D7224C502EBF}"/>
              </a:ext>
            </a:extLst>
          </p:cNvPr>
          <p:cNvSpPr txBox="1"/>
          <p:nvPr/>
        </p:nvSpPr>
        <p:spPr>
          <a:xfrm>
            <a:off x="487680" y="834288"/>
            <a:ext cx="7802880" cy="523220"/>
          </a:xfrm>
          <a:prstGeom prst="rect">
            <a:avLst/>
          </a:prstGeom>
          <a:noFill/>
        </p:spPr>
        <p:txBody>
          <a:bodyPr wrap="square">
            <a:spAutoFit/>
          </a:bodyPr>
          <a:lstStyle/>
          <a:p>
            <a:r>
              <a:rPr lang="ja-JP" altLang="en-US" sz="2800" dirty="0">
                <a:solidFill>
                  <a:srgbClr val="FF0000"/>
                </a:solidFill>
                <a:latin typeface="メイリオ" panose="020B0604030504040204" pitchFamily="50" charset="-128"/>
                <a:ea typeface="メイリオ" panose="020B0604030504040204" pitchFamily="50" charset="-128"/>
              </a:rPr>
              <a:t>マインドマップ</a:t>
            </a:r>
            <a:r>
              <a:rPr lang="en-US" altLang="ja-JP" sz="2800" dirty="0">
                <a:solidFill>
                  <a:srgbClr val="FF0000"/>
                </a:solidFill>
                <a:latin typeface="メイリオ" panose="020B0604030504040204" pitchFamily="50" charset="-128"/>
                <a:ea typeface="メイリオ" panose="020B0604030504040204" pitchFamily="50" charset="-128"/>
              </a:rPr>
              <a:t>(</a:t>
            </a:r>
            <a:r>
              <a:rPr lang="ja-JP" altLang="en-US" sz="2800" dirty="0">
                <a:solidFill>
                  <a:srgbClr val="FF0000"/>
                </a:solidFill>
                <a:latin typeface="メイリオ" panose="020B0604030504040204" pitchFamily="50" charset="-128"/>
                <a:ea typeface="メイリオ" panose="020B0604030504040204" pitchFamily="50" charset="-128"/>
              </a:rPr>
              <a:t>メモリマップ</a:t>
            </a:r>
            <a:r>
              <a:rPr lang="en-US" altLang="ja-JP" sz="2800" dirty="0">
                <a:solidFill>
                  <a:srgbClr val="FF0000"/>
                </a:solidFill>
                <a:latin typeface="メイリオ" panose="020B0604030504040204" pitchFamily="50" charset="-128"/>
                <a:ea typeface="メイリオ" panose="020B0604030504040204" pitchFamily="50" charset="-128"/>
              </a:rPr>
              <a:t>)</a:t>
            </a:r>
            <a:r>
              <a:rPr lang="ja-JP" altLang="en-US" sz="2800" dirty="0">
                <a:solidFill>
                  <a:srgbClr val="FF0000"/>
                </a:solidFill>
                <a:latin typeface="メイリオ" panose="020B0604030504040204" pitchFamily="50" charset="-128"/>
                <a:ea typeface="メイリオ" panose="020B0604030504040204" pitchFamily="50" charset="-128"/>
              </a:rPr>
              <a:t>や比較表。</a:t>
            </a:r>
            <a:endParaRPr kumimoji="1" lang="ja-JP" altLang="en-US" sz="2800" dirty="0">
              <a:latin typeface="メイリオ" panose="020B0604030504040204" pitchFamily="50" charset="-128"/>
              <a:ea typeface="メイリオ" panose="020B0604030504040204" pitchFamily="50" charset="-128"/>
            </a:endParaRPr>
          </a:p>
        </p:txBody>
      </p:sp>
      <p:grpSp>
        <p:nvGrpSpPr>
          <p:cNvPr id="30" name="グループ化 29">
            <a:extLst>
              <a:ext uri="{FF2B5EF4-FFF2-40B4-BE49-F238E27FC236}">
                <a16:creationId xmlns:a16="http://schemas.microsoft.com/office/drawing/2014/main" id="{7F6E91E3-6119-1F3B-48B6-840EA3E9E641}"/>
              </a:ext>
            </a:extLst>
          </p:cNvPr>
          <p:cNvGrpSpPr/>
          <p:nvPr/>
        </p:nvGrpSpPr>
        <p:grpSpPr>
          <a:xfrm>
            <a:off x="722988" y="1626567"/>
            <a:ext cx="7018932" cy="4530393"/>
            <a:chOff x="860148" y="1916127"/>
            <a:chExt cx="4177383" cy="3120859"/>
          </a:xfrm>
        </p:grpSpPr>
        <p:pic>
          <p:nvPicPr>
            <p:cNvPr id="2" name="Picture 2" descr="盗撮のイラスト（カメラ）">
              <a:extLst>
                <a:ext uri="{FF2B5EF4-FFF2-40B4-BE49-F238E27FC236}">
                  <a16:creationId xmlns:a16="http://schemas.microsoft.com/office/drawing/2014/main" id="{8B05C3B2-DDE8-40D5-9E75-4FB98977DD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9936" y="3031764"/>
              <a:ext cx="1089601" cy="1125178"/>
            </a:xfrm>
            <a:prstGeom prst="rect">
              <a:avLst/>
            </a:prstGeom>
            <a:noFill/>
            <a:extLst>
              <a:ext uri="{909E8E84-426E-40DD-AFC4-6F175D3DCCD1}">
                <a14:hiddenFill xmlns:a14="http://schemas.microsoft.com/office/drawing/2010/main">
                  <a:solidFill>
                    <a:srgbClr val="FFFFFF"/>
                  </a:solidFill>
                </a14:hiddenFill>
              </a:ext>
            </a:extLst>
          </p:spPr>
        </p:pic>
        <p:sp>
          <p:nvSpPr>
            <p:cNvPr id="4" name="四角形: 角を丸くする 3">
              <a:extLst>
                <a:ext uri="{FF2B5EF4-FFF2-40B4-BE49-F238E27FC236}">
                  <a16:creationId xmlns:a16="http://schemas.microsoft.com/office/drawing/2014/main" id="{6166E79A-85C2-7A6E-07FC-C3524F987D54}"/>
                </a:ext>
              </a:extLst>
            </p:cNvPr>
            <p:cNvSpPr/>
            <p:nvPr/>
          </p:nvSpPr>
          <p:spPr>
            <a:xfrm>
              <a:off x="2263221" y="1916127"/>
              <a:ext cx="1663804" cy="262204"/>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個人</a:t>
              </a:r>
            </a:p>
          </p:txBody>
        </p:sp>
        <p:sp>
          <p:nvSpPr>
            <p:cNvPr id="8" name="四角形: 角を丸くする 7">
              <a:extLst>
                <a:ext uri="{FF2B5EF4-FFF2-40B4-BE49-F238E27FC236}">
                  <a16:creationId xmlns:a16="http://schemas.microsoft.com/office/drawing/2014/main" id="{E5B675F9-9BB9-F676-20FC-935B994043DA}"/>
                </a:ext>
              </a:extLst>
            </p:cNvPr>
            <p:cNvSpPr/>
            <p:nvPr/>
          </p:nvSpPr>
          <p:spPr>
            <a:xfrm>
              <a:off x="947036" y="2303247"/>
              <a:ext cx="1726216" cy="572910"/>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dirty="0">
                  <a:ln>
                    <a:noFill/>
                  </a:ln>
                  <a:solidFill>
                    <a:srgbClr val="FF0000"/>
                  </a:solidFill>
                  <a:effectLst/>
                  <a:uLnTx/>
                  <a:uFillTx/>
                  <a:latin typeface="UD デジタル 教科書体 NK-R" panose="02020400000000000000" pitchFamily="18" charset="-128"/>
                  <a:ea typeface="UD デジタル 教科書体 NK-R" panose="02020400000000000000" pitchFamily="18" charset="-128"/>
                  <a:cs typeface="+mn-cs"/>
                </a:rPr>
                <a:t>個人情報</a:t>
              </a:r>
              <a:br>
                <a:rPr kumimoji="1" lang="ja-JP" altLang="en-US" b="0" i="0" u="none" strike="noStrike" kern="1200" cap="none" spc="0" normalizeH="0" baseline="0" noProof="0" dirty="0">
                  <a:ln>
                    <a:noFill/>
                  </a:ln>
                  <a:solidFill>
                    <a:srgbClr val="002060"/>
                  </a:solidFill>
                  <a:effectLst/>
                  <a:uLnTx/>
                  <a:uFillTx/>
                  <a:latin typeface="UD デジタル 教科書体 NK-R" panose="02020400000000000000" pitchFamily="18" charset="-128"/>
                  <a:ea typeface="UD デジタル 教科書体 NK-R" panose="02020400000000000000" pitchFamily="18" charset="-128"/>
                  <a:cs typeface="+mn-cs"/>
                </a:rPr>
              </a:br>
              <a:r>
                <a:rPr kumimoji="1" lang="ja-JP" altLang="en-US"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個人の特定</a:t>
              </a:r>
              <a:br>
                <a:rPr kumimoji="1" lang="en-US" altLang="ja-JP"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br>
              <a:r>
                <a:rPr kumimoji="1" lang="en-US" altLang="ja-JP"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a:t>
              </a:r>
              <a:r>
                <a:rPr kumimoji="1" lang="ja-JP" altLang="en-US"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氏名、住所、所属など</a:t>
              </a:r>
              <a:r>
                <a:rPr kumimoji="1" lang="en-US" altLang="ja-JP"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a:t>
              </a:r>
              <a:endParaRPr kumimoji="1" lang="ja-JP" altLang="en-US"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endParaRPr>
            </a:p>
          </p:txBody>
        </p:sp>
        <p:sp>
          <p:nvSpPr>
            <p:cNvPr id="9" name="四角形: 角を丸くする 8">
              <a:extLst>
                <a:ext uri="{FF2B5EF4-FFF2-40B4-BE49-F238E27FC236}">
                  <a16:creationId xmlns:a16="http://schemas.microsoft.com/office/drawing/2014/main" id="{E1C32692-1B86-7CFA-EAFE-91CE9FC2B230}"/>
                </a:ext>
              </a:extLst>
            </p:cNvPr>
            <p:cNvSpPr/>
            <p:nvPr/>
          </p:nvSpPr>
          <p:spPr>
            <a:xfrm>
              <a:off x="3094789" y="2303871"/>
              <a:ext cx="1813104" cy="295060"/>
            </a:xfrm>
            <a:prstGeom prst="roundRect">
              <a:avLst/>
            </a:prstGeom>
            <a:solidFill>
              <a:schemeClr val="bg1"/>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行動等</a:t>
              </a:r>
              <a:endParaRPr kumimoji="1" lang="ja-JP" altLang="en-US"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endParaRPr>
            </a:p>
          </p:txBody>
        </p:sp>
        <p:sp>
          <p:nvSpPr>
            <p:cNvPr id="10" name="四角形: 角を丸くする 9">
              <a:extLst>
                <a:ext uri="{FF2B5EF4-FFF2-40B4-BE49-F238E27FC236}">
                  <a16:creationId xmlns:a16="http://schemas.microsoft.com/office/drawing/2014/main" id="{3E1CA8CC-5470-335F-3EC3-1BB50E8C57E9}"/>
                </a:ext>
              </a:extLst>
            </p:cNvPr>
            <p:cNvSpPr/>
            <p:nvPr/>
          </p:nvSpPr>
          <p:spPr>
            <a:xfrm>
              <a:off x="3094789" y="2727539"/>
              <a:ext cx="1813104" cy="390498"/>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dirty="0">
                  <a:ln>
                    <a:noFill/>
                  </a:ln>
                  <a:solidFill>
                    <a:srgbClr val="FF0000"/>
                  </a:solidFill>
                  <a:effectLst/>
                  <a:uLnTx/>
                  <a:uFillTx/>
                  <a:latin typeface="UD デジタル 教科書体 NK-R" panose="02020400000000000000" pitchFamily="18" charset="-128"/>
                  <a:ea typeface="UD デジタル 教科書体 NK-R" panose="02020400000000000000" pitchFamily="18" charset="-128"/>
                  <a:cs typeface="+mn-cs"/>
                </a:rPr>
                <a:t>プライバシー</a:t>
              </a:r>
              <a:br>
                <a:rPr kumimoji="1" lang="ja-JP" altLang="en-US" b="0" i="0" u="none" strike="noStrike" kern="1200" cap="none" spc="0" normalizeH="0" baseline="0" noProof="0" dirty="0">
                  <a:ln>
                    <a:noFill/>
                  </a:ln>
                  <a:solidFill>
                    <a:srgbClr val="002060"/>
                  </a:solidFill>
                  <a:effectLst/>
                  <a:uLnTx/>
                  <a:uFillTx/>
                  <a:latin typeface="UD デジタル 教科書体 NK-R" panose="02020400000000000000" pitchFamily="18" charset="-128"/>
                  <a:ea typeface="UD デジタル 教科書体 NK-R" panose="02020400000000000000" pitchFamily="18" charset="-128"/>
                  <a:cs typeface="+mn-cs"/>
                </a:rPr>
              </a:br>
              <a:r>
                <a:rPr kumimoji="1" lang="ja-JP" altLang="en-US"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人に知られたくない物</a:t>
              </a:r>
            </a:p>
          </p:txBody>
        </p:sp>
        <p:cxnSp>
          <p:nvCxnSpPr>
            <p:cNvPr id="11" name="直線矢印コネクタ 10">
              <a:extLst>
                <a:ext uri="{FF2B5EF4-FFF2-40B4-BE49-F238E27FC236}">
                  <a16:creationId xmlns:a16="http://schemas.microsoft.com/office/drawing/2014/main" id="{810E29AE-B45D-5404-97F6-0B4240618607}"/>
                </a:ext>
              </a:extLst>
            </p:cNvPr>
            <p:cNvCxnSpPr/>
            <p:nvPr/>
          </p:nvCxnSpPr>
          <p:spPr>
            <a:xfrm>
              <a:off x="2520271" y="2178331"/>
              <a:ext cx="0" cy="12491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a16="http://schemas.microsoft.com/office/drawing/2014/main" id="{B7CCBA5B-713D-42AC-FCFF-E13D519E9DDB}"/>
                </a:ext>
              </a:extLst>
            </p:cNvPr>
            <p:cNvCxnSpPr/>
            <p:nvPr/>
          </p:nvCxnSpPr>
          <p:spPr>
            <a:xfrm>
              <a:off x="3813214" y="2178330"/>
              <a:ext cx="0" cy="12491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36A7FB33-DE06-FA60-B245-F705EAB96F15}"/>
                </a:ext>
              </a:extLst>
            </p:cNvPr>
            <p:cNvCxnSpPr/>
            <p:nvPr/>
          </p:nvCxnSpPr>
          <p:spPr>
            <a:xfrm>
              <a:off x="3413150" y="2598930"/>
              <a:ext cx="0" cy="12491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コネクタ: カギ線 13">
              <a:extLst>
                <a:ext uri="{FF2B5EF4-FFF2-40B4-BE49-F238E27FC236}">
                  <a16:creationId xmlns:a16="http://schemas.microsoft.com/office/drawing/2014/main" id="{6AEFECA8-ED6E-7564-AF3F-34BA34FC47FB}"/>
                </a:ext>
              </a:extLst>
            </p:cNvPr>
            <p:cNvCxnSpPr>
              <a:cxnSpLocks/>
              <a:stCxn id="8" idx="3"/>
              <a:endCxn id="10" idx="1"/>
            </p:cNvCxnSpPr>
            <p:nvPr/>
          </p:nvCxnSpPr>
          <p:spPr>
            <a:xfrm>
              <a:off x="2673252" y="2589702"/>
              <a:ext cx="421537" cy="333086"/>
            </a:xfrm>
            <a:prstGeom prst="bentConnector3">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四角形: 角を丸くする 14">
              <a:extLst>
                <a:ext uri="{FF2B5EF4-FFF2-40B4-BE49-F238E27FC236}">
                  <a16:creationId xmlns:a16="http://schemas.microsoft.com/office/drawing/2014/main" id="{614A41AF-B4DF-6EDF-2D27-8A5F258779CD}"/>
                </a:ext>
              </a:extLst>
            </p:cNvPr>
            <p:cNvSpPr/>
            <p:nvPr/>
          </p:nvSpPr>
          <p:spPr>
            <a:xfrm>
              <a:off x="3407121" y="3348735"/>
              <a:ext cx="1500772" cy="269153"/>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dirty="0">
                  <a:ln>
                    <a:noFill/>
                  </a:ln>
                  <a:solidFill>
                    <a:srgbClr val="FF0000"/>
                  </a:solidFill>
                  <a:effectLst/>
                  <a:uLnTx/>
                  <a:uFillTx/>
                  <a:latin typeface="UD デジタル 教科書体 NK-R" panose="02020400000000000000" pitchFamily="18" charset="-128"/>
                  <a:ea typeface="UD デジタル 教科書体 NK-R" panose="02020400000000000000" pitchFamily="18" charset="-128"/>
                  <a:cs typeface="+mn-cs"/>
                </a:rPr>
                <a:t>プライバシー権</a:t>
              </a:r>
            </a:p>
          </p:txBody>
        </p:sp>
        <p:sp>
          <p:nvSpPr>
            <p:cNvPr id="16" name="四角形: 角を丸くする 15">
              <a:extLst>
                <a:ext uri="{FF2B5EF4-FFF2-40B4-BE49-F238E27FC236}">
                  <a16:creationId xmlns:a16="http://schemas.microsoft.com/office/drawing/2014/main" id="{B46C3B84-73CB-2FE7-3F25-F0834AE972EA}"/>
                </a:ext>
              </a:extLst>
            </p:cNvPr>
            <p:cNvSpPr/>
            <p:nvPr/>
          </p:nvSpPr>
          <p:spPr>
            <a:xfrm>
              <a:off x="3630632" y="3823239"/>
              <a:ext cx="1267573" cy="269153"/>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dirty="0">
                  <a:ln>
                    <a:noFill/>
                  </a:ln>
                  <a:solidFill>
                    <a:srgbClr val="FF0000"/>
                  </a:solidFill>
                  <a:effectLst/>
                  <a:uLnTx/>
                  <a:uFillTx/>
                  <a:latin typeface="UD デジタル 教科書体 NK-R" panose="02020400000000000000" pitchFamily="18" charset="-128"/>
                  <a:ea typeface="UD デジタル 教科書体 NK-R" panose="02020400000000000000" pitchFamily="18" charset="-128"/>
                  <a:cs typeface="+mn-cs"/>
                </a:rPr>
                <a:t>肖像権</a:t>
              </a:r>
            </a:p>
          </p:txBody>
        </p:sp>
        <p:sp>
          <p:nvSpPr>
            <p:cNvPr id="18" name="矢印: 上 17">
              <a:extLst>
                <a:ext uri="{FF2B5EF4-FFF2-40B4-BE49-F238E27FC236}">
                  <a16:creationId xmlns:a16="http://schemas.microsoft.com/office/drawing/2014/main" id="{22DF5EE5-A905-08FE-BB90-F53C99154241}"/>
                </a:ext>
              </a:extLst>
            </p:cNvPr>
            <p:cNvSpPr/>
            <p:nvPr/>
          </p:nvSpPr>
          <p:spPr>
            <a:xfrm>
              <a:off x="3526963" y="3118036"/>
              <a:ext cx="207340" cy="230699"/>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b="0" i="0" u="none" strike="noStrike" kern="1200" cap="none" spc="0" normalizeH="0" baseline="0" noProof="0">
                <a:ln>
                  <a:noFill/>
                </a:ln>
                <a:solidFill>
                  <a:prstClr val="white"/>
                </a:solidFill>
                <a:effectLst/>
                <a:uLnTx/>
                <a:uFillTx/>
                <a:latin typeface="UD デジタル 教科書体 NK-R" panose="02020400000000000000" pitchFamily="18" charset="-128"/>
                <a:ea typeface="UD デジタル 教科書体 NK-R" panose="02020400000000000000" pitchFamily="18" charset="-128"/>
                <a:cs typeface="+mn-cs"/>
              </a:endParaRPr>
            </a:p>
          </p:txBody>
        </p:sp>
        <p:sp>
          <p:nvSpPr>
            <p:cNvPr id="19" name="矢印: 上 18">
              <a:extLst>
                <a:ext uri="{FF2B5EF4-FFF2-40B4-BE49-F238E27FC236}">
                  <a16:creationId xmlns:a16="http://schemas.microsoft.com/office/drawing/2014/main" id="{9911AD7C-A151-0E2E-E80E-B3551DC60EFB}"/>
                </a:ext>
              </a:extLst>
            </p:cNvPr>
            <p:cNvSpPr/>
            <p:nvPr/>
          </p:nvSpPr>
          <p:spPr>
            <a:xfrm>
              <a:off x="3630632" y="3600918"/>
              <a:ext cx="207340" cy="22232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b="0" i="0" u="none" strike="noStrike" kern="1200" cap="none" spc="0" normalizeH="0" baseline="0" noProof="0">
                <a:ln>
                  <a:noFill/>
                </a:ln>
                <a:solidFill>
                  <a:prstClr val="white"/>
                </a:solidFill>
                <a:effectLst/>
                <a:uLnTx/>
                <a:uFillTx/>
                <a:latin typeface="UD デジタル 教科書体 NK-R" panose="02020400000000000000" pitchFamily="18" charset="-128"/>
                <a:ea typeface="UD デジタル 教科書体 NK-R" panose="02020400000000000000" pitchFamily="18" charset="-128"/>
                <a:cs typeface="+mn-cs"/>
              </a:endParaRPr>
            </a:p>
          </p:txBody>
        </p:sp>
        <p:sp>
          <p:nvSpPr>
            <p:cNvPr id="20" name="テキスト ボックス 19">
              <a:extLst>
                <a:ext uri="{FF2B5EF4-FFF2-40B4-BE49-F238E27FC236}">
                  <a16:creationId xmlns:a16="http://schemas.microsoft.com/office/drawing/2014/main" id="{7FE2315B-BBA5-C07E-16F1-AE087E8D4819}"/>
                </a:ext>
              </a:extLst>
            </p:cNvPr>
            <p:cNvSpPr txBox="1"/>
            <p:nvPr/>
          </p:nvSpPr>
          <p:spPr>
            <a:xfrm>
              <a:off x="3859688" y="4061472"/>
              <a:ext cx="1062913" cy="49235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顔</a:t>
              </a:r>
              <a:r>
                <a:rPr kumimoji="0" lang="ja-JP" altLang="en-US"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・姿</a:t>
              </a:r>
              <a:r>
                <a:rPr kumimoji="0" lang="en-US" altLang="ja-JP"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a:t>
              </a:r>
              <a:r>
                <a:rPr kumimoji="0" lang="ja-JP" altLang="en-US"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誰でも</a:t>
              </a:r>
              <a:endParaRPr kumimoji="1" lang="ja-JP" altLang="en-US"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endParaRPr>
            </a:p>
          </p:txBody>
        </p:sp>
        <p:sp>
          <p:nvSpPr>
            <p:cNvPr id="21" name="四角形: 角を丸くする 20">
              <a:extLst>
                <a:ext uri="{FF2B5EF4-FFF2-40B4-BE49-F238E27FC236}">
                  <a16:creationId xmlns:a16="http://schemas.microsoft.com/office/drawing/2014/main" id="{A9E8A07E-2A98-03AF-1357-8BBEFE3072D6}"/>
                </a:ext>
              </a:extLst>
            </p:cNvPr>
            <p:cNvSpPr/>
            <p:nvPr/>
          </p:nvSpPr>
          <p:spPr>
            <a:xfrm>
              <a:off x="3640320" y="4285458"/>
              <a:ext cx="1267573" cy="269153"/>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b="0" i="0" u="none" strike="noStrike" kern="1200" cap="none" spc="0" normalizeH="0" baseline="0" noProof="0" dirty="0">
                  <a:ln>
                    <a:noFill/>
                  </a:ln>
                  <a:solidFill>
                    <a:srgbClr val="FF0000"/>
                  </a:solidFill>
                  <a:effectLst/>
                  <a:uLnTx/>
                  <a:uFillTx/>
                  <a:latin typeface="UD デジタル 教科書体 NK-R" panose="02020400000000000000" pitchFamily="18" charset="-128"/>
                  <a:ea typeface="UD デジタル 教科書体 NK-R" panose="02020400000000000000" pitchFamily="18" charset="-128"/>
                  <a:cs typeface="+mn-cs"/>
                </a:rPr>
                <a:t>パブリシティ</a:t>
              </a:r>
              <a:r>
                <a:rPr kumimoji="1" lang="ja-JP" altLang="en-US" b="0" i="0" u="none" strike="noStrike" kern="1200" cap="none" spc="0" normalizeH="0" baseline="0" noProof="0" dirty="0">
                  <a:ln>
                    <a:noFill/>
                  </a:ln>
                  <a:solidFill>
                    <a:srgbClr val="FF0000"/>
                  </a:solidFill>
                  <a:effectLst/>
                  <a:uLnTx/>
                  <a:uFillTx/>
                  <a:latin typeface="UD デジタル 教科書体 NK-R" panose="02020400000000000000" pitchFamily="18" charset="-128"/>
                  <a:ea typeface="UD デジタル 教科書体 NK-R" panose="02020400000000000000" pitchFamily="18" charset="-128"/>
                  <a:cs typeface="+mn-cs"/>
                </a:rPr>
                <a:t>権</a:t>
              </a:r>
            </a:p>
          </p:txBody>
        </p:sp>
        <p:cxnSp>
          <p:nvCxnSpPr>
            <p:cNvPr id="22" name="直線矢印コネクタ 21">
              <a:extLst>
                <a:ext uri="{FF2B5EF4-FFF2-40B4-BE49-F238E27FC236}">
                  <a16:creationId xmlns:a16="http://schemas.microsoft.com/office/drawing/2014/main" id="{59F095CE-6746-A209-4176-25E1BB903F8A}"/>
                </a:ext>
              </a:extLst>
            </p:cNvPr>
            <p:cNvCxnSpPr>
              <a:cxnSpLocks/>
            </p:cNvCxnSpPr>
            <p:nvPr/>
          </p:nvCxnSpPr>
          <p:spPr>
            <a:xfrm>
              <a:off x="3837972" y="4092392"/>
              <a:ext cx="0" cy="19306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A2B24CFF-0806-5C63-67A5-45849F9A19B6}"/>
                </a:ext>
              </a:extLst>
            </p:cNvPr>
            <p:cNvSpPr txBox="1"/>
            <p:nvPr/>
          </p:nvSpPr>
          <p:spPr>
            <a:xfrm>
              <a:off x="3491305" y="4544627"/>
              <a:ext cx="1546226" cy="49235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顔・姿が価値</a:t>
              </a:r>
              <a:r>
                <a:rPr kumimoji="0" lang="en-US" altLang="ja-JP"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a:t>
              </a:r>
              <a:r>
                <a:rPr kumimoji="0" lang="ja-JP" altLang="en-US"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有名人</a:t>
              </a:r>
              <a:endParaRPr kumimoji="1" lang="ja-JP" altLang="en-US"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endParaRPr>
            </a:p>
          </p:txBody>
        </p:sp>
        <p:sp>
          <p:nvSpPr>
            <p:cNvPr id="24" name="乗算記号 23">
              <a:extLst>
                <a:ext uri="{FF2B5EF4-FFF2-40B4-BE49-F238E27FC236}">
                  <a16:creationId xmlns:a16="http://schemas.microsoft.com/office/drawing/2014/main" id="{458B71E8-BC7C-9842-02D2-49191223AAC3}"/>
                </a:ext>
              </a:extLst>
            </p:cNvPr>
            <p:cNvSpPr/>
            <p:nvPr/>
          </p:nvSpPr>
          <p:spPr>
            <a:xfrm>
              <a:off x="2864464" y="3483312"/>
              <a:ext cx="766169" cy="700199"/>
            </a:xfrm>
            <a:prstGeom prst="mathMultiply">
              <a:avLst>
                <a:gd name="adj1" fmla="val 790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b="0" i="0" u="none" strike="noStrike" kern="1200" cap="none" spc="0" normalizeH="0" baseline="0" noProof="0">
                <a:ln>
                  <a:noFill/>
                </a:ln>
                <a:solidFill>
                  <a:prstClr val="white"/>
                </a:solidFill>
                <a:effectLst/>
                <a:uLnTx/>
                <a:uFillTx/>
                <a:latin typeface="UD デジタル 教科書体 NK-R" panose="02020400000000000000" pitchFamily="18" charset="-128"/>
                <a:ea typeface="UD デジタル 教科書体 NK-R" panose="02020400000000000000" pitchFamily="18" charset="-128"/>
                <a:cs typeface="+mn-cs"/>
              </a:endParaRPr>
            </a:p>
          </p:txBody>
        </p:sp>
        <p:sp>
          <p:nvSpPr>
            <p:cNvPr id="25" name="四角形: 角を丸くする 24">
              <a:extLst>
                <a:ext uri="{FF2B5EF4-FFF2-40B4-BE49-F238E27FC236}">
                  <a16:creationId xmlns:a16="http://schemas.microsoft.com/office/drawing/2014/main" id="{42002A92-6A38-9CAD-F96E-BD3E18BC1779}"/>
                </a:ext>
              </a:extLst>
            </p:cNvPr>
            <p:cNvSpPr/>
            <p:nvPr/>
          </p:nvSpPr>
          <p:spPr>
            <a:xfrm>
              <a:off x="860148" y="3118040"/>
              <a:ext cx="1915680" cy="1607620"/>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企業での利用</a:t>
              </a:r>
              <a:br>
                <a:rPr kumimoji="0" lang="en-US" altLang="ja-JP" b="0" i="0" u="none" strike="noStrike" kern="1200" cap="none" spc="0" normalizeH="0" baseline="0" noProof="0" dirty="0">
                  <a:ln>
                    <a:noFill/>
                  </a:ln>
                  <a:solidFill>
                    <a:srgbClr val="002060"/>
                  </a:solidFill>
                  <a:effectLst/>
                  <a:uLnTx/>
                  <a:uFillTx/>
                  <a:latin typeface="UD デジタル 教科書体 NK-R" panose="02020400000000000000" pitchFamily="18" charset="-128"/>
                  <a:ea typeface="UD デジタル 教科書体 NK-R" panose="02020400000000000000" pitchFamily="18" charset="-128"/>
                  <a:cs typeface="+mn-cs"/>
                </a:rPr>
              </a:br>
              <a:endParaRPr kumimoji="0" lang="ja-JP" altLang="en-US" b="0" i="0" u="none" strike="noStrike" kern="1200" cap="none" spc="0" normalizeH="0" baseline="0" noProof="0" dirty="0">
                <a:ln>
                  <a:noFill/>
                </a:ln>
                <a:solidFill>
                  <a:srgbClr val="002060"/>
                </a:solidFill>
                <a:effectLst/>
                <a:uLnTx/>
                <a:uFillTx/>
                <a:latin typeface="UD デジタル 教科書体 NK-R" panose="02020400000000000000" pitchFamily="18" charset="-128"/>
                <a:ea typeface="UD デジタル 教科書体 NK-R" panose="02020400000000000000" pitchFamily="18"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b="0" i="0" u="none" strike="noStrike" kern="1200" cap="none" spc="0" normalizeH="0" baseline="0" noProof="0" dirty="0">
                <a:ln>
                  <a:noFill/>
                </a:ln>
                <a:solidFill>
                  <a:srgbClr val="002060"/>
                </a:solidFill>
                <a:effectLst/>
                <a:uLnTx/>
                <a:uFillTx/>
                <a:latin typeface="UD デジタル 教科書体 NK-R" panose="02020400000000000000" pitchFamily="18" charset="-128"/>
                <a:ea typeface="UD デジタル 教科書体 NK-R" panose="02020400000000000000" pitchFamily="18"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b="0" i="0" u="none" strike="noStrike" kern="1200" cap="none" spc="0" normalizeH="0" baseline="0" noProof="0" dirty="0">
                <a:ln>
                  <a:noFill/>
                </a:ln>
                <a:solidFill>
                  <a:srgbClr val="002060"/>
                </a:solidFill>
                <a:effectLst/>
                <a:uLnTx/>
                <a:uFillTx/>
                <a:latin typeface="UD デジタル 教科書体 NK-R" panose="02020400000000000000" pitchFamily="18" charset="-128"/>
                <a:ea typeface="UD デジタル 教科書体 NK-R" panose="02020400000000000000" pitchFamily="18"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b="0" i="0" u="none" strike="noStrike" kern="1200" cap="none" spc="0" normalizeH="0" baseline="0" noProof="0" dirty="0">
                <a:ln>
                  <a:noFill/>
                </a:ln>
                <a:solidFill>
                  <a:srgbClr val="002060"/>
                </a:solidFill>
                <a:effectLst/>
                <a:uLnTx/>
                <a:uFillTx/>
                <a:latin typeface="UD デジタル 教科書体 NK-R" panose="02020400000000000000" pitchFamily="18" charset="-128"/>
                <a:ea typeface="UD デジタル 教科書体 NK-R" panose="02020400000000000000" pitchFamily="18"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b="0" i="0" u="none" strike="noStrike" kern="1200" cap="none" spc="0" normalizeH="0" baseline="0" noProof="0" dirty="0">
                <a:ln>
                  <a:noFill/>
                </a:ln>
                <a:solidFill>
                  <a:srgbClr val="002060"/>
                </a:solidFill>
                <a:effectLst/>
                <a:uLnTx/>
                <a:uFillTx/>
                <a:latin typeface="UD デジタル 教科書体 NK-R" panose="02020400000000000000" pitchFamily="18" charset="-128"/>
                <a:ea typeface="UD デジタル 教科書体 NK-R" panose="02020400000000000000" pitchFamily="18"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b="0" i="0" u="none" strike="noStrike" kern="1200" cap="none" spc="0" normalizeH="0" baseline="0" noProof="0" dirty="0">
                <a:ln>
                  <a:noFill/>
                </a:ln>
                <a:solidFill>
                  <a:srgbClr val="002060"/>
                </a:solidFill>
                <a:effectLst/>
                <a:uLnTx/>
                <a:uFillTx/>
                <a:latin typeface="UD デジタル 教科書体 NK-R" panose="02020400000000000000" pitchFamily="18" charset="-128"/>
                <a:ea typeface="UD デジタル 教科書体 NK-R" panose="02020400000000000000" pitchFamily="18"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endParaRPr>
            </a:p>
          </p:txBody>
        </p:sp>
        <p:sp>
          <p:nvSpPr>
            <p:cNvPr id="26" name="四角形: 角を丸くする 25">
              <a:extLst>
                <a:ext uri="{FF2B5EF4-FFF2-40B4-BE49-F238E27FC236}">
                  <a16:creationId xmlns:a16="http://schemas.microsoft.com/office/drawing/2014/main" id="{BF128D87-EAC3-9369-DA1C-936D1F7EBADE}"/>
                </a:ext>
              </a:extLst>
            </p:cNvPr>
            <p:cNvSpPr/>
            <p:nvPr/>
          </p:nvSpPr>
          <p:spPr>
            <a:xfrm>
              <a:off x="1020553" y="3403230"/>
              <a:ext cx="1500772" cy="382246"/>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dirty="0">
                  <a:ln>
                    <a:noFill/>
                  </a:ln>
                  <a:solidFill>
                    <a:srgbClr val="FF0000"/>
                  </a:solidFill>
                  <a:effectLst/>
                  <a:uLnTx/>
                  <a:uFillTx/>
                  <a:latin typeface="UD デジタル 教科書体 NK-R" panose="02020400000000000000" pitchFamily="18" charset="-128"/>
                  <a:ea typeface="UD デジタル 教科書体 NK-R" panose="02020400000000000000" pitchFamily="18" charset="-128"/>
                  <a:cs typeface="+mn-cs"/>
                </a:rPr>
                <a:t>個人情報保護法</a:t>
              </a:r>
              <a:br>
                <a:rPr kumimoji="1" lang="ja-JP" altLang="en-US" b="0" i="0" u="none" strike="noStrike" kern="1200" cap="none" spc="0" normalizeH="0" baseline="0" noProof="0" dirty="0">
                  <a:ln>
                    <a:noFill/>
                  </a:ln>
                  <a:solidFill>
                    <a:srgbClr val="002060"/>
                  </a:solidFill>
                  <a:effectLst/>
                  <a:uLnTx/>
                  <a:uFillTx/>
                  <a:latin typeface="UD デジタル 教科書体 NK-R" panose="02020400000000000000" pitchFamily="18" charset="-128"/>
                  <a:ea typeface="UD デジタル 教科書体 NK-R" panose="02020400000000000000" pitchFamily="18" charset="-128"/>
                  <a:cs typeface="+mn-cs"/>
                </a:rPr>
              </a:br>
              <a:r>
                <a:rPr kumimoji="1" lang="ja-JP" altLang="en-US"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企業が守る法律</a:t>
              </a:r>
            </a:p>
          </p:txBody>
        </p:sp>
        <p:cxnSp>
          <p:nvCxnSpPr>
            <p:cNvPr id="27" name="直線矢印コネクタ 26">
              <a:extLst>
                <a:ext uri="{FF2B5EF4-FFF2-40B4-BE49-F238E27FC236}">
                  <a16:creationId xmlns:a16="http://schemas.microsoft.com/office/drawing/2014/main" id="{EC2BD5ED-182C-F0D6-DAE5-20669DD89DF3}"/>
                </a:ext>
              </a:extLst>
            </p:cNvPr>
            <p:cNvCxnSpPr>
              <a:cxnSpLocks/>
              <a:stCxn id="25" idx="0"/>
              <a:endCxn id="8" idx="2"/>
            </p:cNvCxnSpPr>
            <p:nvPr/>
          </p:nvCxnSpPr>
          <p:spPr>
            <a:xfrm flipH="1" flipV="1">
              <a:off x="1810144" y="2876157"/>
              <a:ext cx="7844" cy="24188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四角形: 角を丸くする 27">
              <a:extLst>
                <a:ext uri="{FF2B5EF4-FFF2-40B4-BE49-F238E27FC236}">
                  <a16:creationId xmlns:a16="http://schemas.microsoft.com/office/drawing/2014/main" id="{AC2B6B66-4ECC-EF8E-9C65-13CBF17C24F4}"/>
                </a:ext>
              </a:extLst>
            </p:cNvPr>
            <p:cNvSpPr/>
            <p:nvPr/>
          </p:nvSpPr>
          <p:spPr>
            <a:xfrm>
              <a:off x="947036" y="4013022"/>
              <a:ext cx="1754203" cy="647598"/>
            </a:xfrm>
            <a:prstGeom prst="roundRect">
              <a:avLst/>
            </a:prstGeom>
            <a:solidFill>
              <a:schemeClr val="bg1"/>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dirty="0">
                  <a:ln>
                    <a:noFill/>
                  </a:ln>
                  <a:solidFill>
                    <a:srgbClr val="FF0000"/>
                  </a:solidFill>
                  <a:effectLst/>
                  <a:uLnTx/>
                  <a:uFillTx/>
                  <a:latin typeface="UD デジタル 教科書体 NK-R" panose="02020400000000000000" pitchFamily="18" charset="-128"/>
                  <a:ea typeface="UD デジタル 教科書体 NK-R" panose="02020400000000000000" pitchFamily="18" charset="-128"/>
                  <a:cs typeface="+mn-cs"/>
                </a:rPr>
                <a:t>プライバシーポリシー</a:t>
              </a:r>
              <a:endParaRPr kumimoji="1" lang="en-US" altLang="ja-JP" b="0" i="0" u="none" strike="noStrike" kern="1200" cap="none" spc="0" normalizeH="0" baseline="0" noProof="0" dirty="0">
                <a:ln>
                  <a:noFill/>
                </a:ln>
                <a:solidFill>
                  <a:srgbClr val="FF0000"/>
                </a:solidFill>
                <a:effectLst/>
                <a:uLnTx/>
                <a:uFillTx/>
                <a:latin typeface="UD デジタル 教科書体 NK-R" panose="02020400000000000000" pitchFamily="18" charset="-128"/>
                <a:ea typeface="UD デジタル 教科書体 NK-R" panose="02020400000000000000" pitchFamily="18"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企業内の個人情報を扱うルール</a:t>
              </a:r>
              <a:endParaRPr kumimoji="1" lang="ja-JP" altLang="en-US"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endParaRPr>
            </a:p>
          </p:txBody>
        </p:sp>
        <p:sp>
          <p:nvSpPr>
            <p:cNvPr id="29" name="矢印: 上 28">
              <a:extLst>
                <a:ext uri="{FF2B5EF4-FFF2-40B4-BE49-F238E27FC236}">
                  <a16:creationId xmlns:a16="http://schemas.microsoft.com/office/drawing/2014/main" id="{47D5B04C-AE35-4B0F-7B2A-93AE2E2DF3D8}"/>
                </a:ext>
              </a:extLst>
            </p:cNvPr>
            <p:cNvSpPr/>
            <p:nvPr/>
          </p:nvSpPr>
          <p:spPr>
            <a:xfrm rot="10800000">
              <a:off x="1676757" y="3823239"/>
              <a:ext cx="207340" cy="152019"/>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b="0" i="0" u="none" strike="noStrike" kern="1200" cap="none" spc="0" normalizeH="0" baseline="0" noProof="0">
                <a:ln>
                  <a:noFill/>
                </a:ln>
                <a:solidFill>
                  <a:prstClr val="white"/>
                </a:solidFill>
                <a:effectLst/>
                <a:uLnTx/>
                <a:uFillTx/>
                <a:latin typeface="UD デジタル 教科書体 NK-R" panose="02020400000000000000" pitchFamily="18" charset="-128"/>
                <a:ea typeface="UD デジタル 教科書体 NK-R" panose="02020400000000000000" pitchFamily="18" charset="-128"/>
                <a:cs typeface="+mn-cs"/>
              </a:endParaRPr>
            </a:p>
          </p:txBody>
        </p:sp>
      </p:grpSp>
    </p:spTree>
    <p:extLst>
      <p:ext uri="{BB962C8B-B14F-4D97-AF65-F5344CB8AC3E}">
        <p14:creationId xmlns:p14="http://schemas.microsoft.com/office/powerpoint/2010/main" val="39374232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四角形: 角を丸くする 18">
            <a:extLst>
              <a:ext uri="{FF2B5EF4-FFF2-40B4-BE49-F238E27FC236}">
                <a16:creationId xmlns:a16="http://schemas.microsoft.com/office/drawing/2014/main" id="{8B50BC00-48D8-EBCD-A588-72399AA76A03}"/>
              </a:ext>
            </a:extLst>
          </p:cNvPr>
          <p:cNvSpPr/>
          <p:nvPr/>
        </p:nvSpPr>
        <p:spPr>
          <a:xfrm>
            <a:off x="733451" y="702421"/>
            <a:ext cx="7924273" cy="603943"/>
          </a:xfrm>
          <a:prstGeom prst="round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2" name="テキスト ボックス 1">
            <a:extLst>
              <a:ext uri="{FF2B5EF4-FFF2-40B4-BE49-F238E27FC236}">
                <a16:creationId xmlns:a16="http://schemas.microsoft.com/office/drawing/2014/main" id="{6A3277AD-14EC-F39A-A5E8-31B80A67CD56}"/>
              </a:ext>
            </a:extLst>
          </p:cNvPr>
          <p:cNvSpPr txBox="1"/>
          <p:nvPr/>
        </p:nvSpPr>
        <p:spPr>
          <a:xfrm>
            <a:off x="633442" y="259808"/>
            <a:ext cx="3943350"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情報セキュリティ</a:t>
            </a:r>
          </a:p>
        </p:txBody>
      </p:sp>
      <p:sp>
        <p:nvSpPr>
          <p:cNvPr id="5" name="テキスト ボックス 4">
            <a:extLst>
              <a:ext uri="{FF2B5EF4-FFF2-40B4-BE49-F238E27FC236}">
                <a16:creationId xmlns:a16="http://schemas.microsoft.com/office/drawing/2014/main" id="{72C0F12C-C062-2788-EF16-681EC7398239}"/>
              </a:ext>
            </a:extLst>
          </p:cNvPr>
          <p:cNvSpPr txBox="1"/>
          <p:nvPr/>
        </p:nvSpPr>
        <p:spPr>
          <a:xfrm>
            <a:off x="757251" y="691318"/>
            <a:ext cx="1600200"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情報セキュリティ</a:t>
            </a:r>
          </a:p>
        </p:txBody>
      </p:sp>
      <p:sp>
        <p:nvSpPr>
          <p:cNvPr id="6" name="テキスト ボックス 5">
            <a:extLst>
              <a:ext uri="{FF2B5EF4-FFF2-40B4-BE49-F238E27FC236}">
                <a16:creationId xmlns:a16="http://schemas.microsoft.com/office/drawing/2014/main" id="{13222A46-F0F0-21B2-44EF-CE22793B61B6}"/>
              </a:ext>
            </a:extLst>
          </p:cNvPr>
          <p:cNvSpPr txBox="1"/>
          <p:nvPr/>
        </p:nvSpPr>
        <p:spPr>
          <a:xfrm>
            <a:off x="7475938" y="216399"/>
            <a:ext cx="1390650" cy="338554"/>
          </a:xfrm>
          <a:prstGeom prst="rect">
            <a:avLst/>
          </a:prstGeom>
          <a:noFill/>
          <a:ln>
            <a:solidFill>
              <a:schemeClr val="tx1"/>
            </a:solid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図解ノート</a:t>
            </a:r>
          </a:p>
        </p:txBody>
      </p:sp>
      <p:sp>
        <p:nvSpPr>
          <p:cNvPr id="20" name="四角形: 角を丸くする 19">
            <a:extLst>
              <a:ext uri="{FF2B5EF4-FFF2-40B4-BE49-F238E27FC236}">
                <a16:creationId xmlns:a16="http://schemas.microsoft.com/office/drawing/2014/main" id="{EDB5BBA1-60A8-7DF3-DE93-77D6A417858C}"/>
              </a:ext>
            </a:extLst>
          </p:cNvPr>
          <p:cNvSpPr/>
          <p:nvPr/>
        </p:nvSpPr>
        <p:spPr>
          <a:xfrm>
            <a:off x="2505101" y="738802"/>
            <a:ext cx="1818688" cy="539010"/>
          </a:xfrm>
          <a:prstGeom prst="roundRect">
            <a:avLst>
              <a:gd name="adj" fmla="val 11182"/>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機密性</a:t>
            </a:r>
            <a:r>
              <a:rPr kumimoji="1" lang="en-US" altLang="ja-JP" sz="11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a:t>
            </a:r>
            <a:br>
              <a:rPr kumimoji="1" lang="en-US" altLang="ja-JP" sz="11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br>
            <a:r>
              <a:rPr kumimoji="1" lang="ja-JP" altLang="en-US" sz="11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許可された人だけが情報にアクセスできること</a:t>
            </a:r>
          </a:p>
        </p:txBody>
      </p:sp>
      <p:sp>
        <p:nvSpPr>
          <p:cNvPr id="32" name="四角形: 角を丸くする 31">
            <a:extLst>
              <a:ext uri="{FF2B5EF4-FFF2-40B4-BE49-F238E27FC236}">
                <a16:creationId xmlns:a16="http://schemas.microsoft.com/office/drawing/2014/main" id="{53974DF0-0CE5-79AA-524F-9E2C3CE4DCFD}"/>
              </a:ext>
            </a:extLst>
          </p:cNvPr>
          <p:cNvSpPr/>
          <p:nvPr/>
        </p:nvSpPr>
        <p:spPr>
          <a:xfrm>
            <a:off x="4471983" y="738802"/>
            <a:ext cx="1818688" cy="539010"/>
          </a:xfrm>
          <a:prstGeom prst="roundRect">
            <a:avLst>
              <a:gd name="adj" fmla="val 11182"/>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完全性</a:t>
            </a:r>
            <a:r>
              <a:rPr kumimoji="1" lang="en-US" altLang="ja-JP" sz="11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a:t>
            </a:r>
            <a:br>
              <a:rPr kumimoji="1" lang="en-US" altLang="ja-JP" sz="11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br>
            <a:r>
              <a:rPr kumimoji="1" lang="ja-JP" altLang="en-US" sz="11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情報が破壊されていたり、誤っていたりしないこと</a:t>
            </a:r>
          </a:p>
        </p:txBody>
      </p:sp>
      <p:sp>
        <p:nvSpPr>
          <p:cNvPr id="33" name="四角形: 角を丸くする 32">
            <a:extLst>
              <a:ext uri="{FF2B5EF4-FFF2-40B4-BE49-F238E27FC236}">
                <a16:creationId xmlns:a16="http://schemas.microsoft.com/office/drawing/2014/main" id="{B4B3F7E6-4E9B-9964-D1C6-5059A0221EF7}"/>
              </a:ext>
            </a:extLst>
          </p:cNvPr>
          <p:cNvSpPr/>
          <p:nvPr/>
        </p:nvSpPr>
        <p:spPr>
          <a:xfrm>
            <a:off x="6438866" y="738802"/>
            <a:ext cx="2142641" cy="539010"/>
          </a:xfrm>
          <a:prstGeom prst="roundRect">
            <a:avLst>
              <a:gd name="adj" fmla="val 11182"/>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可用性</a:t>
            </a:r>
            <a:r>
              <a:rPr kumimoji="1" lang="en-US" altLang="ja-JP" sz="11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a:t>
            </a:r>
            <a:br>
              <a:rPr kumimoji="1" lang="en-US" altLang="ja-JP" sz="11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br>
            <a:r>
              <a:rPr kumimoji="1" lang="ja-JP" altLang="en-US" sz="11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障害などあっても情報を使いたいときいつでも使えること</a:t>
            </a:r>
          </a:p>
        </p:txBody>
      </p:sp>
      <p:sp>
        <p:nvSpPr>
          <p:cNvPr id="34" name="四角形: 角を丸くする 33">
            <a:extLst>
              <a:ext uri="{FF2B5EF4-FFF2-40B4-BE49-F238E27FC236}">
                <a16:creationId xmlns:a16="http://schemas.microsoft.com/office/drawing/2014/main" id="{24A4B6E5-8158-E0AC-0D6C-E70E8144EBDB}"/>
              </a:ext>
            </a:extLst>
          </p:cNvPr>
          <p:cNvSpPr/>
          <p:nvPr/>
        </p:nvSpPr>
        <p:spPr>
          <a:xfrm>
            <a:off x="733450" y="1579476"/>
            <a:ext cx="7924273" cy="2598360"/>
          </a:xfrm>
          <a:prstGeom prst="roundRect">
            <a:avLst>
              <a:gd name="adj" fmla="val 5524"/>
            </a:avLst>
          </a:prstGeom>
          <a:solidFill>
            <a:srgbClr val="D9D9D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35" name="テキスト ボックス 34">
            <a:extLst>
              <a:ext uri="{FF2B5EF4-FFF2-40B4-BE49-F238E27FC236}">
                <a16:creationId xmlns:a16="http://schemas.microsoft.com/office/drawing/2014/main" id="{8D6AE65B-3F9C-562A-5D95-4253486E2DDC}"/>
              </a:ext>
            </a:extLst>
          </p:cNvPr>
          <p:cNvSpPr txBox="1"/>
          <p:nvPr/>
        </p:nvSpPr>
        <p:spPr>
          <a:xfrm>
            <a:off x="842978" y="1627886"/>
            <a:ext cx="2043099" cy="276999"/>
          </a:xfrm>
          <a:prstGeom prst="rect">
            <a:avLst/>
          </a:prstGeom>
          <a:solidFill>
            <a:schemeClr val="bg1"/>
          </a:solidFill>
          <a:ln>
            <a:solidFill>
              <a:schemeClr val="tx1"/>
            </a:solid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サイバー犯罪</a:t>
            </a: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ネット犯罪</a:t>
            </a:r>
          </a:p>
        </p:txBody>
      </p:sp>
      <p:sp>
        <p:nvSpPr>
          <p:cNvPr id="36" name="矢印: 上 35">
            <a:extLst>
              <a:ext uri="{FF2B5EF4-FFF2-40B4-BE49-F238E27FC236}">
                <a16:creationId xmlns:a16="http://schemas.microsoft.com/office/drawing/2014/main" id="{9A4D7C96-1B65-6829-2B88-1AFAF901B431}"/>
              </a:ext>
            </a:extLst>
          </p:cNvPr>
          <p:cNvSpPr/>
          <p:nvPr/>
        </p:nvSpPr>
        <p:spPr>
          <a:xfrm>
            <a:off x="2714627" y="1304658"/>
            <a:ext cx="342900" cy="246921"/>
          </a:xfrm>
          <a:prstGeom prst="upArrow">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7" name="テキスト ボックス 36">
            <a:extLst>
              <a:ext uri="{FF2B5EF4-FFF2-40B4-BE49-F238E27FC236}">
                <a16:creationId xmlns:a16="http://schemas.microsoft.com/office/drawing/2014/main" id="{B5C7047A-81DC-373C-3194-315F6B58A087}"/>
              </a:ext>
            </a:extLst>
          </p:cNvPr>
          <p:cNvSpPr txBox="1"/>
          <p:nvPr/>
        </p:nvSpPr>
        <p:spPr>
          <a:xfrm>
            <a:off x="3414445" y="1327729"/>
            <a:ext cx="1600200"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阻害</a:t>
            </a:r>
          </a:p>
        </p:txBody>
      </p:sp>
      <p:sp>
        <p:nvSpPr>
          <p:cNvPr id="38" name="テキスト ボックス 37">
            <a:extLst>
              <a:ext uri="{FF2B5EF4-FFF2-40B4-BE49-F238E27FC236}">
                <a16:creationId xmlns:a16="http://schemas.microsoft.com/office/drawing/2014/main" id="{389DDE2F-F898-5CFA-D699-535A350F5842}"/>
              </a:ext>
            </a:extLst>
          </p:cNvPr>
          <p:cNvSpPr txBox="1"/>
          <p:nvPr/>
        </p:nvSpPr>
        <p:spPr>
          <a:xfrm>
            <a:off x="5453050" y="1627886"/>
            <a:ext cx="2043099" cy="276999"/>
          </a:xfrm>
          <a:prstGeom prst="rect">
            <a:avLst/>
          </a:prstGeom>
          <a:solidFill>
            <a:schemeClr val="bg1"/>
          </a:solidFill>
          <a:ln>
            <a:solidFill>
              <a:schemeClr val="tx1"/>
            </a:solid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事故</a:t>
            </a: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自然災害</a:t>
            </a:r>
          </a:p>
        </p:txBody>
      </p:sp>
      <p:sp>
        <p:nvSpPr>
          <p:cNvPr id="39" name="テキスト ボックス 38">
            <a:extLst>
              <a:ext uri="{FF2B5EF4-FFF2-40B4-BE49-F238E27FC236}">
                <a16:creationId xmlns:a16="http://schemas.microsoft.com/office/drawing/2014/main" id="{9D76261D-15C2-1D89-98AC-D6E373A2B372}"/>
              </a:ext>
            </a:extLst>
          </p:cNvPr>
          <p:cNvSpPr txBox="1"/>
          <p:nvPr/>
        </p:nvSpPr>
        <p:spPr>
          <a:xfrm>
            <a:off x="1371600" y="1966843"/>
            <a:ext cx="3929062" cy="276999"/>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ネット詐欺</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個人をだましてお金を取る</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cxnSp>
        <p:nvCxnSpPr>
          <p:cNvPr id="46" name="直線コネクタ 45">
            <a:extLst>
              <a:ext uri="{FF2B5EF4-FFF2-40B4-BE49-F238E27FC236}">
                <a16:creationId xmlns:a16="http://schemas.microsoft.com/office/drawing/2014/main" id="{2FE82A83-3BFD-1527-D897-1B17E62AEF98}"/>
              </a:ext>
            </a:extLst>
          </p:cNvPr>
          <p:cNvCxnSpPr/>
          <p:nvPr/>
        </p:nvCxnSpPr>
        <p:spPr>
          <a:xfrm>
            <a:off x="1066824" y="1901596"/>
            <a:ext cx="0" cy="51043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直線コネクタ 51">
            <a:extLst>
              <a:ext uri="{FF2B5EF4-FFF2-40B4-BE49-F238E27FC236}">
                <a16:creationId xmlns:a16="http://schemas.microsoft.com/office/drawing/2014/main" id="{595F6F20-856B-8AA3-0031-246C34989AF8}"/>
              </a:ext>
            </a:extLst>
          </p:cNvPr>
          <p:cNvCxnSpPr>
            <a:cxnSpLocks/>
          </p:cNvCxnSpPr>
          <p:nvPr/>
        </p:nvCxnSpPr>
        <p:spPr>
          <a:xfrm>
            <a:off x="1052554" y="2405211"/>
            <a:ext cx="31904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線コネクタ 53">
            <a:extLst>
              <a:ext uri="{FF2B5EF4-FFF2-40B4-BE49-F238E27FC236}">
                <a16:creationId xmlns:a16="http://schemas.microsoft.com/office/drawing/2014/main" id="{21C33634-3027-979C-D3D0-0247C7A33B94}"/>
              </a:ext>
            </a:extLst>
          </p:cNvPr>
          <p:cNvCxnSpPr>
            <a:cxnSpLocks/>
          </p:cNvCxnSpPr>
          <p:nvPr/>
        </p:nvCxnSpPr>
        <p:spPr>
          <a:xfrm>
            <a:off x="5300662" y="2172995"/>
            <a:ext cx="304776" cy="0"/>
          </a:xfrm>
          <a:prstGeom prst="line">
            <a:avLst/>
          </a:prstGeom>
          <a:ln w="28575">
            <a:solidFill>
              <a:schemeClr val="tx1"/>
            </a:solidFill>
            <a:headEnd type="triangle"/>
          </a:ln>
        </p:spPr>
        <p:style>
          <a:lnRef idx="1">
            <a:schemeClr val="accent1"/>
          </a:lnRef>
          <a:fillRef idx="0">
            <a:schemeClr val="accent1"/>
          </a:fillRef>
          <a:effectRef idx="0">
            <a:schemeClr val="accent1"/>
          </a:effectRef>
          <a:fontRef idx="minor">
            <a:schemeClr val="tx1"/>
          </a:fontRef>
        </p:style>
      </p:cxnSp>
      <p:cxnSp>
        <p:nvCxnSpPr>
          <p:cNvPr id="55" name="直線コネクタ 54">
            <a:extLst>
              <a:ext uri="{FF2B5EF4-FFF2-40B4-BE49-F238E27FC236}">
                <a16:creationId xmlns:a16="http://schemas.microsoft.com/office/drawing/2014/main" id="{427597B4-0986-BC75-DC77-B34BE16B38C7}"/>
              </a:ext>
            </a:extLst>
          </p:cNvPr>
          <p:cNvCxnSpPr>
            <a:cxnSpLocks/>
          </p:cNvCxnSpPr>
          <p:nvPr/>
        </p:nvCxnSpPr>
        <p:spPr>
          <a:xfrm flipV="1">
            <a:off x="5300662" y="2365540"/>
            <a:ext cx="304776" cy="369088"/>
          </a:xfrm>
          <a:prstGeom prst="line">
            <a:avLst/>
          </a:prstGeom>
          <a:ln w="12700">
            <a:solidFill>
              <a:schemeClr val="tx1"/>
            </a:solidFill>
            <a:headEnd type="triangle"/>
          </a:ln>
        </p:spPr>
        <p:style>
          <a:lnRef idx="1">
            <a:schemeClr val="accent1"/>
          </a:lnRef>
          <a:fillRef idx="0">
            <a:schemeClr val="accent1"/>
          </a:fillRef>
          <a:effectRef idx="0">
            <a:schemeClr val="accent1"/>
          </a:effectRef>
          <a:fontRef idx="minor">
            <a:schemeClr val="tx1"/>
          </a:fontRef>
        </p:style>
      </p:cxnSp>
      <p:sp>
        <p:nvSpPr>
          <p:cNvPr id="42" name="テキスト ボックス 41">
            <a:extLst>
              <a:ext uri="{FF2B5EF4-FFF2-40B4-BE49-F238E27FC236}">
                <a16:creationId xmlns:a16="http://schemas.microsoft.com/office/drawing/2014/main" id="{BAEF82C1-57CB-3704-F0B3-145B8ADA46BB}"/>
              </a:ext>
            </a:extLst>
          </p:cNvPr>
          <p:cNvSpPr txBox="1"/>
          <p:nvPr/>
        </p:nvSpPr>
        <p:spPr>
          <a:xfrm>
            <a:off x="5502063" y="2135036"/>
            <a:ext cx="3079444" cy="276999"/>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ソーシャルエンジニアリング</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人間の弱点</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cxnSp>
        <p:nvCxnSpPr>
          <p:cNvPr id="63" name="直線コネクタ 62">
            <a:extLst>
              <a:ext uri="{FF2B5EF4-FFF2-40B4-BE49-F238E27FC236}">
                <a16:creationId xmlns:a16="http://schemas.microsoft.com/office/drawing/2014/main" id="{91C7E638-081D-4626-B2DB-42C3E950054C}"/>
              </a:ext>
            </a:extLst>
          </p:cNvPr>
          <p:cNvCxnSpPr>
            <a:cxnSpLocks/>
          </p:cNvCxnSpPr>
          <p:nvPr/>
        </p:nvCxnSpPr>
        <p:spPr>
          <a:xfrm>
            <a:off x="1440924" y="2505334"/>
            <a:ext cx="0" cy="132872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直線コネクタ 63">
            <a:extLst>
              <a:ext uri="{FF2B5EF4-FFF2-40B4-BE49-F238E27FC236}">
                <a16:creationId xmlns:a16="http://schemas.microsoft.com/office/drawing/2014/main" id="{AD4D1ED0-078C-CF38-E584-182A5B8C2D6A}"/>
              </a:ext>
            </a:extLst>
          </p:cNvPr>
          <p:cNvCxnSpPr>
            <a:cxnSpLocks/>
          </p:cNvCxnSpPr>
          <p:nvPr/>
        </p:nvCxnSpPr>
        <p:spPr>
          <a:xfrm>
            <a:off x="1440924" y="2808370"/>
            <a:ext cx="30477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線コネクタ 64">
            <a:extLst>
              <a:ext uri="{FF2B5EF4-FFF2-40B4-BE49-F238E27FC236}">
                <a16:creationId xmlns:a16="http://schemas.microsoft.com/office/drawing/2014/main" id="{A720BE99-CAAC-20BE-D8BC-4EED4D84F8EC}"/>
              </a:ext>
            </a:extLst>
          </p:cNvPr>
          <p:cNvCxnSpPr>
            <a:cxnSpLocks/>
          </p:cNvCxnSpPr>
          <p:nvPr/>
        </p:nvCxnSpPr>
        <p:spPr>
          <a:xfrm>
            <a:off x="1426655" y="3153328"/>
            <a:ext cx="31904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直線コネクタ 69">
            <a:extLst>
              <a:ext uri="{FF2B5EF4-FFF2-40B4-BE49-F238E27FC236}">
                <a16:creationId xmlns:a16="http://schemas.microsoft.com/office/drawing/2014/main" id="{801D0DD2-B676-5D35-BF8D-5B185771055F}"/>
              </a:ext>
            </a:extLst>
          </p:cNvPr>
          <p:cNvCxnSpPr>
            <a:cxnSpLocks/>
          </p:cNvCxnSpPr>
          <p:nvPr/>
        </p:nvCxnSpPr>
        <p:spPr>
          <a:xfrm>
            <a:off x="1426655" y="3821404"/>
            <a:ext cx="31904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直線コネクタ 70">
            <a:extLst>
              <a:ext uri="{FF2B5EF4-FFF2-40B4-BE49-F238E27FC236}">
                <a16:creationId xmlns:a16="http://schemas.microsoft.com/office/drawing/2014/main" id="{E45A64DC-834C-BFD1-B330-B1887AF76E71}"/>
              </a:ext>
            </a:extLst>
          </p:cNvPr>
          <p:cNvCxnSpPr>
            <a:cxnSpLocks/>
          </p:cNvCxnSpPr>
          <p:nvPr/>
        </p:nvCxnSpPr>
        <p:spPr>
          <a:xfrm>
            <a:off x="1440924" y="3490083"/>
            <a:ext cx="31904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テキスト ボックス 39">
            <a:extLst>
              <a:ext uri="{FF2B5EF4-FFF2-40B4-BE49-F238E27FC236}">
                <a16:creationId xmlns:a16="http://schemas.microsoft.com/office/drawing/2014/main" id="{6CA9C704-4A7E-5997-FA2A-4982FD2A08D5}"/>
              </a:ext>
            </a:extLst>
          </p:cNvPr>
          <p:cNvSpPr txBox="1"/>
          <p:nvPr/>
        </p:nvSpPr>
        <p:spPr>
          <a:xfrm>
            <a:off x="1371599" y="2305800"/>
            <a:ext cx="3929063" cy="276999"/>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クラッキング</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情報の盗む、破壊する</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主に</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ICT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の弱点</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56" name="テキスト ボックス 55">
            <a:extLst>
              <a:ext uri="{FF2B5EF4-FFF2-40B4-BE49-F238E27FC236}">
                <a16:creationId xmlns:a16="http://schemas.microsoft.com/office/drawing/2014/main" id="{E095DDF3-ED65-5BFD-B71C-71361304C717}"/>
              </a:ext>
            </a:extLst>
          </p:cNvPr>
          <p:cNvSpPr txBox="1"/>
          <p:nvPr/>
        </p:nvSpPr>
        <p:spPr>
          <a:xfrm>
            <a:off x="1585279" y="2663782"/>
            <a:ext cx="3715384" cy="276999"/>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不正アクセス</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(ID/</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パスワードの盗用含む</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57" name="テキスト ボックス 56">
            <a:extLst>
              <a:ext uri="{FF2B5EF4-FFF2-40B4-BE49-F238E27FC236}">
                <a16:creationId xmlns:a16="http://schemas.microsoft.com/office/drawing/2014/main" id="{02E6C345-7E69-4767-FE93-47C97229001F}"/>
              </a:ext>
            </a:extLst>
          </p:cNvPr>
          <p:cNvSpPr txBox="1"/>
          <p:nvPr/>
        </p:nvSpPr>
        <p:spPr>
          <a:xfrm>
            <a:off x="1585279" y="3008949"/>
            <a:ext cx="3715384" cy="276999"/>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OS/</a:t>
            </a: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ソフトの脆弱性</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セキュリティホールの利用</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59" name="テキスト ボックス 58">
            <a:extLst>
              <a:ext uri="{FF2B5EF4-FFF2-40B4-BE49-F238E27FC236}">
                <a16:creationId xmlns:a16="http://schemas.microsoft.com/office/drawing/2014/main" id="{F1E3B852-7F4E-3C19-73AC-084E9FCABEF8}"/>
              </a:ext>
            </a:extLst>
          </p:cNvPr>
          <p:cNvSpPr txBox="1"/>
          <p:nvPr/>
        </p:nvSpPr>
        <p:spPr>
          <a:xfrm>
            <a:off x="1585279" y="3354116"/>
            <a:ext cx="3715384" cy="276999"/>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マルウェア</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ウィルスソフト</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の利用</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60" name="テキスト ボックス 59">
            <a:extLst>
              <a:ext uri="{FF2B5EF4-FFF2-40B4-BE49-F238E27FC236}">
                <a16:creationId xmlns:a16="http://schemas.microsoft.com/office/drawing/2014/main" id="{866DF6B4-1D61-A5DA-55A1-D6113EBF7283}"/>
              </a:ext>
            </a:extLst>
          </p:cNvPr>
          <p:cNvSpPr txBox="1"/>
          <p:nvPr/>
        </p:nvSpPr>
        <p:spPr>
          <a:xfrm>
            <a:off x="1585279" y="3699282"/>
            <a:ext cx="3715384" cy="276999"/>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ネット上のデータの盗聴</a:t>
            </a: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 </a:t>
            </a: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ネットへの侵入</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72" name="テキスト ボックス 71">
            <a:extLst>
              <a:ext uri="{FF2B5EF4-FFF2-40B4-BE49-F238E27FC236}">
                <a16:creationId xmlns:a16="http://schemas.microsoft.com/office/drawing/2014/main" id="{E2CC8FBD-5C9E-ADF6-5FFD-545B85A67D5D}"/>
              </a:ext>
            </a:extLst>
          </p:cNvPr>
          <p:cNvSpPr txBox="1"/>
          <p:nvPr/>
        </p:nvSpPr>
        <p:spPr>
          <a:xfrm>
            <a:off x="3148014" y="1627886"/>
            <a:ext cx="2043099" cy="276999"/>
          </a:xfrm>
          <a:prstGeom prst="rect">
            <a:avLst/>
          </a:prstGeom>
          <a:solidFill>
            <a:schemeClr val="bg1"/>
          </a:solidFill>
          <a:ln>
            <a:solidFill>
              <a:schemeClr val="tx1"/>
            </a:solid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サイバーテロ</a:t>
            </a:r>
          </a:p>
        </p:txBody>
      </p:sp>
      <p:cxnSp>
        <p:nvCxnSpPr>
          <p:cNvPr id="73" name="直線コネクタ 72">
            <a:extLst>
              <a:ext uri="{FF2B5EF4-FFF2-40B4-BE49-F238E27FC236}">
                <a16:creationId xmlns:a16="http://schemas.microsoft.com/office/drawing/2014/main" id="{75858F8D-050C-2715-4E33-03428A077D64}"/>
              </a:ext>
            </a:extLst>
          </p:cNvPr>
          <p:cNvCxnSpPr>
            <a:cxnSpLocks/>
            <a:stCxn id="72" idx="1"/>
          </p:cNvCxnSpPr>
          <p:nvPr/>
        </p:nvCxnSpPr>
        <p:spPr>
          <a:xfrm flipH="1" flipV="1">
            <a:off x="2886077" y="1765288"/>
            <a:ext cx="261937" cy="1098"/>
          </a:xfrm>
          <a:prstGeom prst="line">
            <a:avLst/>
          </a:prstGeom>
          <a:ln w="12700">
            <a:solidFill>
              <a:schemeClr val="tx1"/>
            </a:solidFill>
            <a:headEnd type="triangle"/>
          </a:ln>
        </p:spPr>
        <p:style>
          <a:lnRef idx="1">
            <a:schemeClr val="accent1"/>
          </a:lnRef>
          <a:fillRef idx="0">
            <a:schemeClr val="accent1"/>
          </a:fillRef>
          <a:effectRef idx="0">
            <a:schemeClr val="accent1"/>
          </a:effectRef>
          <a:fontRef idx="minor">
            <a:schemeClr val="tx1"/>
          </a:fontRef>
        </p:style>
      </p:cxnSp>
      <p:sp>
        <p:nvSpPr>
          <p:cNvPr id="77" name="矢印: 上 76">
            <a:extLst>
              <a:ext uri="{FF2B5EF4-FFF2-40B4-BE49-F238E27FC236}">
                <a16:creationId xmlns:a16="http://schemas.microsoft.com/office/drawing/2014/main" id="{79B32DF0-26EB-C62B-CAE2-55C243B11E93}"/>
              </a:ext>
            </a:extLst>
          </p:cNvPr>
          <p:cNvSpPr/>
          <p:nvPr/>
        </p:nvSpPr>
        <p:spPr>
          <a:xfrm>
            <a:off x="2823871" y="4202077"/>
            <a:ext cx="342900" cy="246921"/>
          </a:xfrm>
          <a:prstGeom prst="upArrow">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78" name="テキスト ボックス 77">
            <a:extLst>
              <a:ext uri="{FF2B5EF4-FFF2-40B4-BE49-F238E27FC236}">
                <a16:creationId xmlns:a16="http://schemas.microsoft.com/office/drawing/2014/main" id="{87062E86-E6C0-F6EC-1732-DC030B97F23B}"/>
              </a:ext>
            </a:extLst>
          </p:cNvPr>
          <p:cNvSpPr txBox="1"/>
          <p:nvPr/>
        </p:nvSpPr>
        <p:spPr>
          <a:xfrm>
            <a:off x="3523689" y="4225148"/>
            <a:ext cx="1600200"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対応</a:t>
            </a:r>
          </a:p>
        </p:txBody>
      </p:sp>
      <p:sp>
        <p:nvSpPr>
          <p:cNvPr id="79" name="四角形: 角を丸くする 78">
            <a:extLst>
              <a:ext uri="{FF2B5EF4-FFF2-40B4-BE49-F238E27FC236}">
                <a16:creationId xmlns:a16="http://schemas.microsoft.com/office/drawing/2014/main" id="{6185B680-F55D-029E-5632-8AB0247D2AD5}"/>
              </a:ext>
            </a:extLst>
          </p:cNvPr>
          <p:cNvSpPr/>
          <p:nvPr/>
        </p:nvSpPr>
        <p:spPr>
          <a:xfrm>
            <a:off x="733450" y="4522793"/>
            <a:ext cx="7924273" cy="2129819"/>
          </a:xfrm>
          <a:prstGeom prst="roundRect">
            <a:avLst>
              <a:gd name="adj" fmla="val 5524"/>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80" name="テキスト ボックス 79">
            <a:extLst>
              <a:ext uri="{FF2B5EF4-FFF2-40B4-BE49-F238E27FC236}">
                <a16:creationId xmlns:a16="http://schemas.microsoft.com/office/drawing/2014/main" id="{079727B5-9502-78BE-767A-900EF784E24F}"/>
              </a:ext>
            </a:extLst>
          </p:cNvPr>
          <p:cNvSpPr txBox="1"/>
          <p:nvPr/>
        </p:nvSpPr>
        <p:spPr>
          <a:xfrm>
            <a:off x="1165186" y="4595162"/>
            <a:ext cx="1238042"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組織的な対応</a:t>
            </a:r>
          </a:p>
        </p:txBody>
      </p:sp>
      <p:graphicFrame>
        <p:nvGraphicFramePr>
          <p:cNvPr id="81" name="図表 80">
            <a:extLst>
              <a:ext uri="{FF2B5EF4-FFF2-40B4-BE49-F238E27FC236}">
                <a16:creationId xmlns:a16="http://schemas.microsoft.com/office/drawing/2014/main" id="{2B182F92-310B-C5B0-404A-1A45F8C76CAA}"/>
              </a:ext>
            </a:extLst>
          </p:cNvPr>
          <p:cNvGraphicFramePr/>
          <p:nvPr/>
        </p:nvGraphicFramePr>
        <p:xfrm>
          <a:off x="874935" y="4919145"/>
          <a:ext cx="2043099" cy="14849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2" name="テキスト ボックス 81">
            <a:extLst>
              <a:ext uri="{FF2B5EF4-FFF2-40B4-BE49-F238E27FC236}">
                <a16:creationId xmlns:a16="http://schemas.microsoft.com/office/drawing/2014/main" id="{8C8ECAA1-FEF6-12F2-89E0-E62E00C75451}"/>
              </a:ext>
            </a:extLst>
          </p:cNvPr>
          <p:cNvSpPr txBox="1"/>
          <p:nvPr/>
        </p:nvSpPr>
        <p:spPr>
          <a:xfrm>
            <a:off x="3200048" y="4599474"/>
            <a:ext cx="1194719" cy="28346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個人での対応</a:t>
            </a:r>
          </a:p>
        </p:txBody>
      </p:sp>
      <p:sp>
        <p:nvSpPr>
          <p:cNvPr id="87" name="テキスト ボックス 86">
            <a:extLst>
              <a:ext uri="{FF2B5EF4-FFF2-40B4-BE49-F238E27FC236}">
                <a16:creationId xmlns:a16="http://schemas.microsoft.com/office/drawing/2014/main" id="{15027038-1C01-6032-6024-33DD10FABE90}"/>
              </a:ext>
            </a:extLst>
          </p:cNvPr>
          <p:cNvSpPr txBox="1"/>
          <p:nvPr/>
        </p:nvSpPr>
        <p:spPr>
          <a:xfrm>
            <a:off x="5058246" y="4595162"/>
            <a:ext cx="1238042"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法令での対応</a:t>
            </a:r>
          </a:p>
        </p:txBody>
      </p:sp>
      <p:graphicFrame>
        <p:nvGraphicFramePr>
          <p:cNvPr id="88" name="表 87">
            <a:extLst>
              <a:ext uri="{FF2B5EF4-FFF2-40B4-BE49-F238E27FC236}">
                <a16:creationId xmlns:a16="http://schemas.microsoft.com/office/drawing/2014/main" id="{79EE0008-FA3C-71C0-CB1F-51663A5FEF53}"/>
              </a:ext>
            </a:extLst>
          </p:cNvPr>
          <p:cNvGraphicFramePr>
            <a:graphicFrameLocks noGrp="1"/>
          </p:cNvGraphicFramePr>
          <p:nvPr/>
        </p:nvGraphicFramePr>
        <p:xfrm>
          <a:off x="4934911" y="4838649"/>
          <a:ext cx="1634874" cy="1645920"/>
        </p:xfrm>
        <a:graphic>
          <a:graphicData uri="http://schemas.openxmlformats.org/drawingml/2006/table">
            <a:tbl>
              <a:tblPr firstRow="1" bandRow="1">
                <a:tableStyleId>{5C22544A-7EE6-4342-B048-85BDC9FD1C3A}</a:tableStyleId>
              </a:tblPr>
              <a:tblGrid>
                <a:gridCol w="1634874">
                  <a:extLst>
                    <a:ext uri="{9D8B030D-6E8A-4147-A177-3AD203B41FA5}">
                      <a16:colId xmlns:a16="http://schemas.microsoft.com/office/drawing/2014/main" val="2305248333"/>
                    </a:ext>
                  </a:extLst>
                </a:gridCol>
              </a:tblGrid>
              <a:tr h="125721">
                <a:tc>
                  <a:txBody>
                    <a:bodyPr/>
                    <a:lstStyle/>
                    <a:p>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基本法や理念</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65375750"/>
                  </a:ext>
                </a:extLst>
              </a:tr>
              <a:tr h="186175">
                <a:tc>
                  <a:txBody>
                    <a:bodyPr/>
                    <a:lstStyle/>
                    <a:p>
                      <a:r>
                        <a:rPr kumimoji="1" lang="en-US" altLang="ja-JP" sz="1200" dirty="0">
                          <a:solidFill>
                            <a:schemeClr val="tx1"/>
                          </a:solidFill>
                          <a:latin typeface="UD デジタル 教科書体 NP-B" panose="02020700000000000000" pitchFamily="18" charset="-128"/>
                          <a:ea typeface="UD デジタル 教科書体 NP-B" panose="02020700000000000000" pitchFamily="18" charset="-128"/>
                        </a:rPr>
                        <a:t>IT</a:t>
                      </a:r>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利用促進</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00469474"/>
                  </a:ext>
                </a:extLst>
              </a:tr>
              <a:tr h="125721">
                <a:tc>
                  <a:txBody>
                    <a:bodyPr/>
                    <a:lstStyle/>
                    <a:p>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企業活動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64053099"/>
                  </a:ext>
                </a:extLst>
              </a:tr>
              <a:tr h="125721">
                <a:tc>
                  <a:txBody>
                    <a:bodyPr/>
                    <a:lstStyle/>
                    <a:p>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消費者保護</a:t>
                      </a:r>
                      <a:r>
                        <a:rPr kumimoji="1" lang="en-US" altLang="ja-JP" sz="120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商取引</a:t>
                      </a:r>
                      <a:r>
                        <a:rPr kumimoji="1" lang="en-US" altLang="ja-JP" sz="120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05312004"/>
                  </a:ext>
                </a:extLst>
              </a:tr>
              <a:tr h="125721">
                <a:tc>
                  <a:txBody>
                    <a:bodyPr/>
                    <a:lstStyle/>
                    <a:p>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刑法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67672704"/>
                  </a:ext>
                </a:extLst>
              </a:tr>
              <a:tr h="125721">
                <a:tc>
                  <a:txBody>
                    <a:bodyPr/>
                    <a:lstStyle/>
                    <a:p>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知的財産</a:t>
                      </a:r>
                      <a:r>
                        <a:rPr kumimoji="1" lang="en-US" altLang="ja-JP" sz="120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著作権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5768328"/>
                  </a:ext>
                </a:extLst>
              </a:tr>
            </a:tbl>
          </a:graphicData>
        </a:graphic>
      </p:graphicFrame>
      <p:graphicFrame>
        <p:nvGraphicFramePr>
          <p:cNvPr id="3" name="表 2">
            <a:extLst>
              <a:ext uri="{FF2B5EF4-FFF2-40B4-BE49-F238E27FC236}">
                <a16:creationId xmlns:a16="http://schemas.microsoft.com/office/drawing/2014/main" id="{EAAF2F1D-AF06-4DD8-2938-9D44156CF077}"/>
              </a:ext>
            </a:extLst>
          </p:cNvPr>
          <p:cNvGraphicFramePr>
            <a:graphicFrameLocks noGrp="1"/>
          </p:cNvGraphicFramePr>
          <p:nvPr/>
        </p:nvGraphicFramePr>
        <p:xfrm>
          <a:off x="2918034" y="4838649"/>
          <a:ext cx="1653966" cy="1280160"/>
        </p:xfrm>
        <a:graphic>
          <a:graphicData uri="http://schemas.openxmlformats.org/drawingml/2006/table">
            <a:tbl>
              <a:tblPr firstRow="1" bandRow="1">
                <a:tableStyleId>{5C22544A-7EE6-4342-B048-85BDC9FD1C3A}</a:tableStyleId>
              </a:tblPr>
              <a:tblGrid>
                <a:gridCol w="1653966">
                  <a:extLst>
                    <a:ext uri="{9D8B030D-6E8A-4147-A177-3AD203B41FA5}">
                      <a16:colId xmlns:a16="http://schemas.microsoft.com/office/drawing/2014/main" val="2305248333"/>
                    </a:ext>
                  </a:extLst>
                </a:gridCol>
              </a:tblGrid>
              <a:tr h="125721">
                <a:tc>
                  <a:txBody>
                    <a:bodyPr/>
                    <a:lstStyle/>
                    <a:p>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ユーザ認証の強化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65375750"/>
                  </a:ext>
                </a:extLst>
              </a:tr>
              <a:tr h="186175">
                <a:tc>
                  <a:txBody>
                    <a:bodyPr/>
                    <a:lstStyle/>
                    <a:p>
                      <a:r>
                        <a:rPr kumimoji="1" lang="en-US" altLang="ja-JP" sz="1200" dirty="0">
                          <a:latin typeface="UD デジタル 教科書体 NP-B" panose="02020700000000000000" pitchFamily="18" charset="-128"/>
                          <a:ea typeface="UD デジタル 教科書体 NP-B" panose="02020700000000000000" pitchFamily="18" charset="-128"/>
                        </a:rPr>
                        <a:t>OS/</a:t>
                      </a:r>
                      <a:r>
                        <a:rPr kumimoji="1" lang="ja-JP" altLang="en-US" sz="1200" dirty="0">
                          <a:latin typeface="UD デジタル 教科書体 NP-B" panose="02020700000000000000" pitchFamily="18" charset="-128"/>
                          <a:ea typeface="UD デジタル 教科書体 NP-B" panose="02020700000000000000" pitchFamily="18" charset="-128"/>
                        </a:rPr>
                        <a:t>ソフトのアップデート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00469474"/>
                  </a:ext>
                </a:extLst>
              </a:tr>
              <a:tr h="125721">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セキュリティソフト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64053099"/>
                  </a:ext>
                </a:extLst>
              </a:tr>
              <a:tr h="125721">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日常行動での注意</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05312004"/>
                  </a:ext>
                </a:extLst>
              </a:tr>
            </a:tbl>
          </a:graphicData>
        </a:graphic>
      </p:graphicFrame>
      <p:sp>
        <p:nvSpPr>
          <p:cNvPr id="4" name="テキスト ボックス 3">
            <a:extLst>
              <a:ext uri="{FF2B5EF4-FFF2-40B4-BE49-F238E27FC236}">
                <a16:creationId xmlns:a16="http://schemas.microsoft.com/office/drawing/2014/main" id="{C42768A8-8492-D7CA-9C2A-99F564FEC555}"/>
              </a:ext>
            </a:extLst>
          </p:cNvPr>
          <p:cNvSpPr txBox="1"/>
          <p:nvPr/>
        </p:nvSpPr>
        <p:spPr>
          <a:xfrm>
            <a:off x="6959768" y="4599474"/>
            <a:ext cx="1194719"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技術的な対応</a:t>
            </a:r>
          </a:p>
        </p:txBody>
      </p:sp>
      <p:graphicFrame>
        <p:nvGraphicFramePr>
          <p:cNvPr id="7" name="表 6">
            <a:extLst>
              <a:ext uri="{FF2B5EF4-FFF2-40B4-BE49-F238E27FC236}">
                <a16:creationId xmlns:a16="http://schemas.microsoft.com/office/drawing/2014/main" id="{66CFC68F-21DC-2207-A50A-358C72A98C13}"/>
              </a:ext>
            </a:extLst>
          </p:cNvPr>
          <p:cNvGraphicFramePr>
            <a:graphicFrameLocks noGrp="1"/>
          </p:cNvGraphicFramePr>
          <p:nvPr/>
        </p:nvGraphicFramePr>
        <p:xfrm>
          <a:off x="6803982" y="4838649"/>
          <a:ext cx="1740488" cy="1645920"/>
        </p:xfrm>
        <a:graphic>
          <a:graphicData uri="http://schemas.openxmlformats.org/drawingml/2006/table">
            <a:tbl>
              <a:tblPr firstRow="1" bandRow="1">
                <a:tableStyleId>{5C22544A-7EE6-4342-B048-85BDC9FD1C3A}</a:tableStyleId>
              </a:tblPr>
              <a:tblGrid>
                <a:gridCol w="1740488">
                  <a:extLst>
                    <a:ext uri="{9D8B030D-6E8A-4147-A177-3AD203B41FA5}">
                      <a16:colId xmlns:a16="http://schemas.microsoft.com/office/drawing/2014/main" val="2305248333"/>
                    </a:ext>
                  </a:extLst>
                </a:gridCol>
              </a:tblGrid>
              <a:tr h="125721">
                <a:tc>
                  <a:txBody>
                    <a:bodyPr/>
                    <a:lstStyle/>
                    <a:p>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暗号化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65375750"/>
                  </a:ext>
                </a:extLst>
              </a:tr>
              <a:tr h="186175">
                <a:tc>
                  <a:txBody>
                    <a:bodyPr/>
                    <a:lstStyle/>
                    <a:p>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ユーザ認証技術</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00469474"/>
                  </a:ext>
                </a:extLst>
              </a:tr>
              <a:tr h="125721">
                <a:tc>
                  <a:txBody>
                    <a:bodyPr/>
                    <a:lstStyle/>
                    <a:p>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ファイアーウォール</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64053099"/>
                  </a:ext>
                </a:extLst>
              </a:tr>
              <a:tr h="125721">
                <a:tc>
                  <a:txBody>
                    <a:bodyPr/>
                    <a:lstStyle/>
                    <a:p>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セキュリティソフト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05312004"/>
                  </a:ext>
                </a:extLst>
              </a:tr>
              <a:tr h="125721">
                <a:tc>
                  <a:txBody>
                    <a:bodyPr/>
                    <a:lstStyle/>
                    <a:p>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暗号化を利用した通信</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67672704"/>
                  </a:ext>
                </a:extLst>
              </a:tr>
              <a:tr h="125721">
                <a:tc>
                  <a:txBody>
                    <a:bodyPr/>
                    <a:lstStyle/>
                    <a:p>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二重化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5768328"/>
                  </a:ext>
                </a:extLst>
              </a:tr>
            </a:tbl>
          </a:graphicData>
        </a:graphic>
      </p:graphicFrame>
    </p:spTree>
    <p:extLst>
      <p:ext uri="{BB962C8B-B14F-4D97-AF65-F5344CB8AC3E}">
        <p14:creationId xmlns:p14="http://schemas.microsoft.com/office/powerpoint/2010/main" val="1548347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474155" y="246963"/>
            <a:ext cx="6933834"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情報科の内容と出題区分</a:t>
            </a:r>
          </a:p>
        </p:txBody>
      </p:sp>
      <p:pic>
        <p:nvPicPr>
          <p:cNvPr id="1026" name="Picture 2" descr="by-nc-sa">
            <a:extLst>
              <a:ext uri="{FF2B5EF4-FFF2-40B4-BE49-F238E27FC236}">
                <a16:creationId xmlns:a16="http://schemas.microsoft.com/office/drawing/2014/main" id="{90FBC387-5CD4-1153-95D7-04AD725972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795" y="6345884"/>
            <a:ext cx="801983" cy="27988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 name="表 6">
            <a:extLst>
              <a:ext uri="{FF2B5EF4-FFF2-40B4-BE49-F238E27FC236}">
                <a16:creationId xmlns:a16="http://schemas.microsoft.com/office/drawing/2014/main" id="{58AD470F-965C-6D88-C80C-22ED3B2A320C}"/>
              </a:ext>
            </a:extLst>
          </p:cNvPr>
          <p:cNvGraphicFramePr>
            <a:graphicFrameLocks noGrp="1"/>
          </p:cNvGraphicFramePr>
          <p:nvPr>
            <p:extLst>
              <p:ext uri="{D42A27DB-BD31-4B8C-83A1-F6EECF244321}">
                <p14:modId xmlns:p14="http://schemas.microsoft.com/office/powerpoint/2010/main" val="4021138873"/>
              </p:ext>
            </p:extLst>
          </p:nvPr>
        </p:nvGraphicFramePr>
        <p:xfrm>
          <a:off x="1568371" y="754794"/>
          <a:ext cx="6240780" cy="5334000"/>
        </p:xfrm>
        <a:graphic>
          <a:graphicData uri="http://schemas.openxmlformats.org/drawingml/2006/table">
            <a:tbl>
              <a:tblPr firstRow="1" bandRow="1">
                <a:tableStyleId>{5C22544A-7EE6-4342-B048-85BDC9FD1C3A}</a:tableStyleId>
              </a:tblPr>
              <a:tblGrid>
                <a:gridCol w="2868279">
                  <a:extLst>
                    <a:ext uri="{9D8B030D-6E8A-4147-A177-3AD203B41FA5}">
                      <a16:colId xmlns:a16="http://schemas.microsoft.com/office/drawing/2014/main" val="63564250"/>
                    </a:ext>
                  </a:extLst>
                </a:gridCol>
                <a:gridCol w="3372501">
                  <a:extLst>
                    <a:ext uri="{9D8B030D-6E8A-4147-A177-3AD203B41FA5}">
                      <a16:colId xmlns:a16="http://schemas.microsoft.com/office/drawing/2014/main" val="2180820926"/>
                    </a:ext>
                  </a:extLst>
                </a:gridCol>
              </a:tblGrid>
              <a:tr h="370840">
                <a:tc>
                  <a:txBody>
                    <a:bodyPr/>
                    <a:lstStyle/>
                    <a:p>
                      <a:r>
                        <a:rPr kumimoji="1" lang="ja-JP" altLang="en-US" sz="2000" b="0" dirty="0">
                          <a:solidFill>
                            <a:schemeClr val="tx1"/>
                          </a:solidFill>
                          <a:latin typeface="メイリオ" panose="020B0604030504040204" pitchFamily="50" charset="-128"/>
                          <a:ea typeface="メイリオ" panose="020B0604030504040204" pitchFamily="50" charset="-128"/>
                        </a:rPr>
                        <a:t>大区分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kumimoji="1" lang="ja-JP" altLang="en-US" sz="2000" b="0" dirty="0">
                          <a:solidFill>
                            <a:schemeClr val="tx1"/>
                          </a:solidFill>
                          <a:latin typeface="メイリオ" panose="020B0604030504040204" pitchFamily="50" charset="-128"/>
                          <a:ea typeface="メイリオ" panose="020B0604030504040204" pitchFamily="50" charset="-128"/>
                        </a:rPr>
                        <a:t>小区分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801352679"/>
                  </a:ext>
                </a:extLst>
              </a:tr>
              <a:tr h="370840">
                <a:tc>
                  <a:txBody>
                    <a:bodyPr/>
                    <a:lstStyle/>
                    <a:p>
                      <a:r>
                        <a:rPr kumimoji="1" lang="ja-JP" altLang="en-US" sz="2000" dirty="0">
                          <a:latin typeface="メイリオ" panose="020B0604030504040204" pitchFamily="50" charset="-128"/>
                          <a:ea typeface="メイリオ" panose="020B0604030504040204" pitchFamily="50" charset="-128"/>
                        </a:rPr>
                        <a:t>情報社会の問題解決</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r>
                        <a:rPr kumimoji="1" lang="ja-JP" altLang="en-US" sz="2000" dirty="0">
                          <a:latin typeface="メイリオ" panose="020B0604030504040204" pitchFamily="50" charset="-128"/>
                          <a:ea typeface="メイリオ" panose="020B0604030504040204" pitchFamily="50" charset="-128"/>
                        </a:rPr>
                        <a:t>情報の特性</a:t>
                      </a:r>
                      <a:br>
                        <a:rPr kumimoji="1" lang="ja-JP" altLang="en-US" sz="2000" dirty="0">
                          <a:latin typeface="メイリオ" panose="020B0604030504040204" pitchFamily="50" charset="-128"/>
                          <a:ea typeface="メイリオ" panose="020B0604030504040204" pitchFamily="50" charset="-128"/>
                        </a:rPr>
                      </a:br>
                      <a:r>
                        <a:rPr kumimoji="1" lang="ja-JP" altLang="en-US" sz="2000" dirty="0">
                          <a:latin typeface="メイリオ" panose="020B0604030504040204" pitchFamily="50" charset="-128"/>
                          <a:ea typeface="メイリオ" panose="020B0604030504040204" pitchFamily="50" charset="-128"/>
                        </a:rPr>
                        <a:t>問題解決</a:t>
                      </a:r>
                    </a:p>
                    <a:p>
                      <a:r>
                        <a:rPr kumimoji="1" lang="ja-JP" altLang="en-US" sz="2000" dirty="0">
                          <a:latin typeface="メイリオ" panose="020B0604030504040204" pitchFamily="50" charset="-128"/>
                          <a:ea typeface="メイリオ" panose="020B0604030504040204" pitchFamily="50" charset="-128"/>
                        </a:rPr>
                        <a:t>情報セキュリティ</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法令</a:t>
                      </a:r>
                      <a:r>
                        <a:rPr kumimoji="1" lang="en-US" altLang="ja-JP" sz="2000" dirty="0">
                          <a:latin typeface="メイリオ" panose="020B0604030504040204" pitchFamily="50" charset="-128"/>
                          <a:ea typeface="メイリオ" panose="020B0604030504040204" pitchFamily="50" charset="-128"/>
                        </a:rPr>
                        <a:t>)</a:t>
                      </a:r>
                    </a:p>
                    <a:p>
                      <a:r>
                        <a:rPr kumimoji="1" lang="ja-JP" altLang="en-US" sz="2000" dirty="0">
                          <a:latin typeface="メイリオ" panose="020B0604030504040204" pitchFamily="50" charset="-128"/>
                          <a:ea typeface="メイリオ" panose="020B0604030504040204" pitchFamily="50" charset="-128"/>
                        </a:rPr>
                        <a:t>知的財産と個人情報</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3081606887"/>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0" dirty="0">
                          <a:solidFill>
                            <a:schemeClr val="tx1"/>
                          </a:solidFill>
                          <a:latin typeface="メイリオ" panose="020B0604030504040204" pitchFamily="50" charset="-128"/>
                          <a:ea typeface="メイリオ" panose="020B0604030504040204" pitchFamily="50" charset="-128"/>
                        </a:rPr>
                        <a:t>コミュニケーションと情報デザイン</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2000" dirty="0">
                          <a:latin typeface="メイリオ" panose="020B0604030504040204" pitchFamily="50" charset="-128"/>
                          <a:ea typeface="メイリオ" panose="020B0604030504040204" pitchFamily="50" charset="-128"/>
                        </a:rPr>
                        <a:t>アナログとデジタル</a:t>
                      </a:r>
                    </a:p>
                    <a:p>
                      <a:r>
                        <a:rPr kumimoji="1" lang="ja-JP" altLang="en-US" sz="2000" dirty="0">
                          <a:latin typeface="メイリオ" panose="020B0604030504040204" pitchFamily="50" charset="-128"/>
                          <a:ea typeface="メイリオ" panose="020B0604030504040204" pitchFamily="50" charset="-128"/>
                        </a:rPr>
                        <a:t>デジタル化</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音・画像</a:t>
                      </a:r>
                      <a:r>
                        <a:rPr kumimoji="1" lang="en-US" altLang="ja-JP" sz="2000" dirty="0">
                          <a:latin typeface="メイリオ" panose="020B0604030504040204" pitchFamily="50" charset="-128"/>
                          <a:ea typeface="メイリオ" panose="020B0604030504040204" pitchFamily="50" charset="-128"/>
                        </a:rPr>
                        <a:t>)</a:t>
                      </a:r>
                    </a:p>
                    <a:p>
                      <a:r>
                        <a:rPr kumimoji="1" lang="ja-JP" altLang="en-US" sz="2000" dirty="0">
                          <a:latin typeface="メイリオ" panose="020B0604030504040204" pitchFamily="50" charset="-128"/>
                          <a:ea typeface="メイリオ" panose="020B0604030504040204" pitchFamily="50" charset="-128"/>
                        </a:rPr>
                        <a:t>デジタル情報</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数値、文字</a:t>
                      </a:r>
                      <a:r>
                        <a:rPr kumimoji="1" lang="en-US" altLang="ja-JP" sz="2000" dirty="0">
                          <a:latin typeface="メイリオ" panose="020B0604030504040204" pitchFamily="50" charset="-128"/>
                          <a:ea typeface="メイリオ" panose="020B0604030504040204" pitchFamily="50" charset="-128"/>
                        </a:rPr>
                        <a:t>)</a:t>
                      </a:r>
                    </a:p>
                    <a:p>
                      <a:r>
                        <a:rPr kumimoji="1" lang="ja-JP" altLang="en-US" sz="2000" dirty="0">
                          <a:latin typeface="メイリオ" panose="020B0604030504040204" pitchFamily="50" charset="-128"/>
                          <a:ea typeface="メイリオ" panose="020B0604030504040204" pitchFamily="50" charset="-128"/>
                        </a:rPr>
                        <a:t>情報デザイン</a:t>
                      </a:r>
                      <a:endParaRPr kumimoji="1" lang="en-US" altLang="ja-JP" sz="2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55242769"/>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0" dirty="0">
                          <a:solidFill>
                            <a:schemeClr val="tx1"/>
                          </a:solidFill>
                          <a:latin typeface="メイリオ" panose="020B0604030504040204" pitchFamily="50" charset="-128"/>
                          <a:ea typeface="メイリオ" panose="020B0604030504040204" pitchFamily="50" charset="-128"/>
                        </a:rPr>
                        <a:t>コンピュータとプログラミング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2000" dirty="0">
                          <a:latin typeface="メイリオ" panose="020B0604030504040204" pitchFamily="50" charset="-128"/>
                          <a:ea typeface="メイリオ" panose="020B0604030504040204" pitchFamily="50" charset="-128"/>
                        </a:rPr>
                        <a:t>コンピュータのしくみ</a:t>
                      </a:r>
                      <a:br>
                        <a:rPr kumimoji="1" lang="ja-JP" altLang="en-US" sz="2000" dirty="0">
                          <a:latin typeface="メイリオ" panose="020B0604030504040204" pitchFamily="50" charset="-128"/>
                          <a:ea typeface="メイリオ" panose="020B0604030504040204" pitchFamily="50" charset="-128"/>
                        </a:rPr>
                      </a:br>
                      <a:r>
                        <a:rPr kumimoji="1" lang="ja-JP" altLang="en-US" sz="2000" dirty="0">
                          <a:latin typeface="メイリオ" panose="020B0604030504040204" pitchFamily="50" charset="-128"/>
                          <a:ea typeface="メイリオ" panose="020B0604030504040204" pitchFamily="50" charset="-128"/>
                        </a:rPr>
                        <a:t>論理回路と演算方法</a:t>
                      </a:r>
                    </a:p>
                    <a:p>
                      <a:r>
                        <a:rPr kumimoji="1" lang="ja-JP" altLang="en-US" sz="2000" dirty="0">
                          <a:latin typeface="メイリオ" panose="020B0604030504040204" pitchFamily="50" charset="-128"/>
                          <a:ea typeface="メイリオ" panose="020B0604030504040204" pitchFamily="50" charset="-128"/>
                        </a:rPr>
                        <a:t>シミュレーション</a:t>
                      </a:r>
                    </a:p>
                    <a:p>
                      <a:r>
                        <a:rPr kumimoji="1" lang="ja-JP" altLang="en-US" sz="2000" dirty="0">
                          <a:latin typeface="メイリオ" panose="020B0604030504040204" pitchFamily="50" charset="-128"/>
                          <a:ea typeface="メイリオ" panose="020B0604030504040204" pitchFamily="50" charset="-128"/>
                        </a:rPr>
                        <a:t>プログラミング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72695621"/>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0" dirty="0">
                          <a:solidFill>
                            <a:schemeClr val="tx1"/>
                          </a:solidFill>
                          <a:latin typeface="メイリオ" panose="020B0604030504040204" pitchFamily="50" charset="-128"/>
                          <a:ea typeface="メイリオ" panose="020B0604030504040204" pitchFamily="50" charset="-128"/>
                        </a:rPr>
                        <a:t>情報通信ネットワークとデータの活用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2000" dirty="0">
                          <a:latin typeface="メイリオ" panose="020B0604030504040204" pitchFamily="50" charset="-128"/>
                          <a:ea typeface="メイリオ" panose="020B0604030504040204" pitchFamily="50" charset="-128"/>
                        </a:rPr>
                        <a:t>情報通信ネットワーク</a:t>
                      </a:r>
                      <a:endParaRPr kumimoji="1" lang="en-US" altLang="ja-JP" sz="2000" dirty="0">
                        <a:latin typeface="メイリオ" panose="020B0604030504040204" pitchFamily="50" charset="-128"/>
                        <a:ea typeface="メイリオ" panose="020B0604030504040204" pitchFamily="50" charset="-128"/>
                      </a:endParaRPr>
                    </a:p>
                    <a:p>
                      <a:r>
                        <a:rPr kumimoji="1" lang="ja-JP" altLang="en-US" sz="2000" dirty="0">
                          <a:latin typeface="メイリオ" panose="020B0604030504040204" pitchFamily="50" charset="-128"/>
                          <a:ea typeface="メイリオ" panose="020B0604030504040204" pitchFamily="50" charset="-128"/>
                        </a:rPr>
                        <a:t>情報セキュリティ</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技術</a:t>
                      </a:r>
                      <a:r>
                        <a:rPr kumimoji="1" lang="en-US" altLang="ja-JP" sz="2000" dirty="0">
                          <a:latin typeface="メイリオ" panose="020B0604030504040204" pitchFamily="50" charset="-128"/>
                          <a:ea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endParaRPr>
                    </a:p>
                    <a:p>
                      <a:r>
                        <a:rPr kumimoji="1" lang="ja-JP" altLang="en-US" sz="2000" dirty="0">
                          <a:latin typeface="メイリオ" panose="020B0604030504040204" pitchFamily="50" charset="-128"/>
                          <a:ea typeface="メイリオ" panose="020B0604030504040204" pitchFamily="50" charset="-128"/>
                        </a:rPr>
                        <a:t>統計</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データサイエンス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24777580"/>
                  </a:ext>
                </a:extLst>
              </a:tr>
            </a:tbl>
          </a:graphicData>
        </a:graphic>
      </p:graphicFrame>
      <p:sp>
        <p:nvSpPr>
          <p:cNvPr id="5" name="テキスト ボックス 4">
            <a:extLst>
              <a:ext uri="{FF2B5EF4-FFF2-40B4-BE49-F238E27FC236}">
                <a16:creationId xmlns:a16="http://schemas.microsoft.com/office/drawing/2014/main" id="{2F5CA81C-5C7C-0370-1BED-4AAA3D1E1296}"/>
              </a:ext>
            </a:extLst>
          </p:cNvPr>
          <p:cNvSpPr txBox="1"/>
          <p:nvPr/>
        </p:nvSpPr>
        <p:spPr>
          <a:xfrm>
            <a:off x="1952304" y="6119336"/>
            <a:ext cx="7191696" cy="738664"/>
          </a:xfrm>
          <a:prstGeom prst="rect">
            <a:avLst/>
          </a:prstGeom>
          <a:noFill/>
          <a:ln>
            <a:noFill/>
          </a:ln>
        </p:spPr>
        <p:txBody>
          <a:bodyPr wrap="square" rtlCol="0">
            <a:spAutoFit/>
          </a:bodyPr>
          <a:lstStyle/>
          <a:p>
            <a:r>
              <a:rPr lang="ja-JP" altLang="en-US" sz="2100" b="1" dirty="0">
                <a:solidFill>
                  <a:srgbClr val="FF0000"/>
                </a:solidFill>
                <a:latin typeface="メイリオ" panose="020B0604030504040204" pitchFamily="50" charset="-128"/>
                <a:ea typeface="メイリオ" panose="020B0604030504040204" pitchFamily="50" charset="-128"/>
              </a:rPr>
              <a:t>基本的な文系的な側面と理系的</a:t>
            </a:r>
            <a:r>
              <a:rPr lang="en-US" altLang="ja-JP" sz="2100" b="1" dirty="0">
                <a:solidFill>
                  <a:srgbClr val="FF0000"/>
                </a:solidFill>
                <a:latin typeface="メイリオ" panose="020B0604030504040204" pitchFamily="50" charset="-128"/>
                <a:ea typeface="メイリオ" panose="020B0604030504040204" pitchFamily="50" charset="-128"/>
              </a:rPr>
              <a:t>(</a:t>
            </a:r>
            <a:r>
              <a:rPr lang="ja-JP" altLang="en-US" sz="2100" b="1" dirty="0">
                <a:solidFill>
                  <a:srgbClr val="FF0000"/>
                </a:solidFill>
                <a:latin typeface="メイリオ" panose="020B0604030504040204" pitchFamily="50" charset="-128"/>
                <a:ea typeface="メイリオ" panose="020B0604030504040204" pitchFamily="50" charset="-128"/>
              </a:rPr>
              <a:t>工学的</a:t>
            </a:r>
            <a:r>
              <a:rPr lang="en-US" altLang="ja-JP" sz="2100" b="1" dirty="0">
                <a:solidFill>
                  <a:srgbClr val="FF0000"/>
                </a:solidFill>
                <a:latin typeface="メイリオ" panose="020B0604030504040204" pitchFamily="50" charset="-128"/>
                <a:ea typeface="メイリオ" panose="020B0604030504040204" pitchFamily="50" charset="-128"/>
              </a:rPr>
              <a:t>)</a:t>
            </a:r>
            <a:r>
              <a:rPr lang="ja-JP" altLang="en-US" sz="2100" b="1" dirty="0">
                <a:solidFill>
                  <a:srgbClr val="FF0000"/>
                </a:solidFill>
                <a:latin typeface="メイリオ" panose="020B0604030504040204" pitchFamily="50" charset="-128"/>
                <a:ea typeface="メイリオ" panose="020B0604030504040204" pitchFamily="50" charset="-128"/>
              </a:rPr>
              <a:t>な内容に</a:t>
            </a:r>
          </a:p>
          <a:p>
            <a:r>
              <a:rPr lang="ja-JP" altLang="en-US" sz="2100" b="1" dirty="0">
                <a:solidFill>
                  <a:srgbClr val="FF0000"/>
                </a:solidFill>
                <a:latin typeface="メイリオ" panose="020B0604030504040204" pitchFamily="50" charset="-128"/>
                <a:ea typeface="メイリオ" panose="020B0604030504040204" pitchFamily="50" charset="-128"/>
              </a:rPr>
              <a:t>なっている。各区分で異なる学習方法が必要。</a:t>
            </a:r>
          </a:p>
        </p:txBody>
      </p:sp>
    </p:spTree>
    <p:extLst>
      <p:ext uri="{BB962C8B-B14F-4D97-AF65-F5344CB8AC3E}">
        <p14:creationId xmlns:p14="http://schemas.microsoft.com/office/powerpoint/2010/main" val="38146439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6A3277AD-14EC-F39A-A5E8-31B80A67CD56}"/>
              </a:ext>
            </a:extLst>
          </p:cNvPr>
          <p:cNvSpPr txBox="1"/>
          <p:nvPr/>
        </p:nvSpPr>
        <p:spPr>
          <a:xfrm>
            <a:off x="633442" y="259808"/>
            <a:ext cx="3943350"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サイバー犯罪</a:t>
            </a:r>
            <a:r>
              <a:rPr kumimoji="1" lang="en-US" altLang="ja-JP" sz="18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8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ネット犯罪</a:t>
            </a:r>
          </a:p>
        </p:txBody>
      </p:sp>
      <p:sp>
        <p:nvSpPr>
          <p:cNvPr id="6" name="テキスト ボックス 5">
            <a:extLst>
              <a:ext uri="{FF2B5EF4-FFF2-40B4-BE49-F238E27FC236}">
                <a16:creationId xmlns:a16="http://schemas.microsoft.com/office/drawing/2014/main" id="{13222A46-F0F0-21B2-44EF-CE22793B61B6}"/>
              </a:ext>
            </a:extLst>
          </p:cNvPr>
          <p:cNvSpPr txBox="1"/>
          <p:nvPr/>
        </p:nvSpPr>
        <p:spPr>
          <a:xfrm>
            <a:off x="7475938" y="216399"/>
            <a:ext cx="1390650" cy="338554"/>
          </a:xfrm>
          <a:prstGeom prst="rect">
            <a:avLst/>
          </a:prstGeom>
          <a:noFill/>
          <a:ln>
            <a:solidFill>
              <a:schemeClr val="tx1"/>
            </a:solid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図解ノート</a:t>
            </a:r>
          </a:p>
        </p:txBody>
      </p:sp>
      <p:grpSp>
        <p:nvGrpSpPr>
          <p:cNvPr id="75" name="グループ化 74">
            <a:extLst>
              <a:ext uri="{FF2B5EF4-FFF2-40B4-BE49-F238E27FC236}">
                <a16:creationId xmlns:a16="http://schemas.microsoft.com/office/drawing/2014/main" id="{7CF9471C-FA58-866F-3D71-0BF705054335}"/>
              </a:ext>
            </a:extLst>
          </p:cNvPr>
          <p:cNvGrpSpPr/>
          <p:nvPr/>
        </p:nvGrpSpPr>
        <p:grpSpPr>
          <a:xfrm>
            <a:off x="714663" y="712808"/>
            <a:ext cx="7924273" cy="2253403"/>
            <a:chOff x="733450" y="1648745"/>
            <a:chExt cx="7924273" cy="2253403"/>
          </a:xfrm>
        </p:grpSpPr>
        <p:sp>
          <p:nvSpPr>
            <p:cNvPr id="34" name="四角形: 角を丸くする 33">
              <a:extLst>
                <a:ext uri="{FF2B5EF4-FFF2-40B4-BE49-F238E27FC236}">
                  <a16:creationId xmlns:a16="http://schemas.microsoft.com/office/drawing/2014/main" id="{24A4B6E5-8158-E0AC-0D6C-E70E8144EBDB}"/>
                </a:ext>
              </a:extLst>
            </p:cNvPr>
            <p:cNvSpPr/>
            <p:nvPr/>
          </p:nvSpPr>
          <p:spPr>
            <a:xfrm>
              <a:off x="733450" y="1648745"/>
              <a:ext cx="7924273" cy="2253403"/>
            </a:xfrm>
            <a:prstGeom prst="roundRect">
              <a:avLst>
                <a:gd name="adj" fmla="val 5524"/>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cxnSp>
          <p:nvCxnSpPr>
            <p:cNvPr id="63" name="直線コネクタ 62">
              <a:extLst>
                <a:ext uri="{FF2B5EF4-FFF2-40B4-BE49-F238E27FC236}">
                  <a16:creationId xmlns:a16="http://schemas.microsoft.com/office/drawing/2014/main" id="{91C7E638-081D-4626-B2DB-42C3E950054C}"/>
                </a:ext>
              </a:extLst>
            </p:cNvPr>
            <p:cNvCxnSpPr>
              <a:cxnSpLocks/>
            </p:cNvCxnSpPr>
            <p:nvPr/>
          </p:nvCxnSpPr>
          <p:spPr>
            <a:xfrm>
              <a:off x="1049837" y="1991371"/>
              <a:ext cx="0" cy="163754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直線コネクタ 63">
              <a:extLst>
                <a:ext uri="{FF2B5EF4-FFF2-40B4-BE49-F238E27FC236}">
                  <a16:creationId xmlns:a16="http://schemas.microsoft.com/office/drawing/2014/main" id="{AD4D1ED0-078C-CF38-E584-182A5B8C2D6A}"/>
                </a:ext>
              </a:extLst>
            </p:cNvPr>
            <p:cNvCxnSpPr>
              <a:cxnSpLocks/>
            </p:cNvCxnSpPr>
            <p:nvPr/>
          </p:nvCxnSpPr>
          <p:spPr>
            <a:xfrm>
              <a:off x="1049837" y="2252314"/>
              <a:ext cx="27394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線コネクタ 64">
              <a:extLst>
                <a:ext uri="{FF2B5EF4-FFF2-40B4-BE49-F238E27FC236}">
                  <a16:creationId xmlns:a16="http://schemas.microsoft.com/office/drawing/2014/main" id="{A720BE99-CAAC-20BE-D8BC-4EED4D84F8EC}"/>
                </a:ext>
              </a:extLst>
            </p:cNvPr>
            <p:cNvCxnSpPr>
              <a:cxnSpLocks/>
            </p:cNvCxnSpPr>
            <p:nvPr/>
          </p:nvCxnSpPr>
          <p:spPr>
            <a:xfrm>
              <a:off x="1035568" y="2597272"/>
              <a:ext cx="28677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直線コネクタ 69">
              <a:extLst>
                <a:ext uri="{FF2B5EF4-FFF2-40B4-BE49-F238E27FC236}">
                  <a16:creationId xmlns:a16="http://schemas.microsoft.com/office/drawing/2014/main" id="{801D0DD2-B676-5D35-BF8D-5B185771055F}"/>
                </a:ext>
              </a:extLst>
            </p:cNvPr>
            <p:cNvCxnSpPr>
              <a:cxnSpLocks/>
            </p:cNvCxnSpPr>
            <p:nvPr/>
          </p:nvCxnSpPr>
          <p:spPr>
            <a:xfrm>
              <a:off x="1049837" y="3265348"/>
              <a:ext cx="26695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直線コネクタ 70">
              <a:extLst>
                <a:ext uri="{FF2B5EF4-FFF2-40B4-BE49-F238E27FC236}">
                  <a16:creationId xmlns:a16="http://schemas.microsoft.com/office/drawing/2014/main" id="{E45A64DC-834C-BFD1-B330-B1887AF76E71}"/>
                </a:ext>
              </a:extLst>
            </p:cNvPr>
            <p:cNvCxnSpPr>
              <a:cxnSpLocks/>
            </p:cNvCxnSpPr>
            <p:nvPr/>
          </p:nvCxnSpPr>
          <p:spPr>
            <a:xfrm>
              <a:off x="1049837" y="2934027"/>
              <a:ext cx="28677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テキスト ボックス 39">
              <a:extLst>
                <a:ext uri="{FF2B5EF4-FFF2-40B4-BE49-F238E27FC236}">
                  <a16:creationId xmlns:a16="http://schemas.microsoft.com/office/drawing/2014/main" id="{6CA9C704-4A7E-5997-FA2A-4982FD2A08D5}"/>
                </a:ext>
              </a:extLst>
            </p:cNvPr>
            <p:cNvSpPr txBox="1"/>
            <p:nvPr/>
          </p:nvSpPr>
          <p:spPr>
            <a:xfrm>
              <a:off x="945600" y="1758519"/>
              <a:ext cx="3670673" cy="276999"/>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ネットワーク利用詐欺など</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56" name="テキスト ボックス 55">
              <a:extLst>
                <a:ext uri="{FF2B5EF4-FFF2-40B4-BE49-F238E27FC236}">
                  <a16:creationId xmlns:a16="http://schemas.microsoft.com/office/drawing/2014/main" id="{E095DDF3-ED65-5BFD-B71C-71361304C717}"/>
                </a:ext>
              </a:extLst>
            </p:cNvPr>
            <p:cNvSpPr txBox="1"/>
            <p:nvPr/>
          </p:nvSpPr>
          <p:spPr>
            <a:xfrm>
              <a:off x="1194192" y="2116501"/>
              <a:ext cx="3339567" cy="276999"/>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架空請求</a:t>
              </a:r>
            </a:p>
          </p:txBody>
        </p:sp>
        <p:sp>
          <p:nvSpPr>
            <p:cNvPr id="57" name="テキスト ボックス 56">
              <a:extLst>
                <a:ext uri="{FF2B5EF4-FFF2-40B4-BE49-F238E27FC236}">
                  <a16:creationId xmlns:a16="http://schemas.microsoft.com/office/drawing/2014/main" id="{02E6C345-7E69-4767-FE93-47C97229001F}"/>
                </a:ext>
              </a:extLst>
            </p:cNvPr>
            <p:cNvSpPr txBox="1"/>
            <p:nvPr/>
          </p:nvSpPr>
          <p:spPr>
            <a:xfrm>
              <a:off x="1194192" y="2461668"/>
              <a:ext cx="3339567" cy="276999"/>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ワンクリック詐欺</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クリックしたとたん入会</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59" name="テキスト ボックス 58">
              <a:extLst>
                <a:ext uri="{FF2B5EF4-FFF2-40B4-BE49-F238E27FC236}">
                  <a16:creationId xmlns:a16="http://schemas.microsoft.com/office/drawing/2014/main" id="{F1E3B852-7F4E-3C19-73AC-084E9FCABEF8}"/>
                </a:ext>
              </a:extLst>
            </p:cNvPr>
            <p:cNvSpPr txBox="1"/>
            <p:nvPr/>
          </p:nvSpPr>
          <p:spPr>
            <a:xfrm>
              <a:off x="1194192" y="2806835"/>
              <a:ext cx="3339567" cy="276999"/>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フィッシング</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偽サイト・メールで情報盗む</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60" name="テキスト ボックス 59">
              <a:extLst>
                <a:ext uri="{FF2B5EF4-FFF2-40B4-BE49-F238E27FC236}">
                  <a16:creationId xmlns:a16="http://schemas.microsoft.com/office/drawing/2014/main" id="{866DF6B4-1D61-A5DA-55A1-D6113EBF7283}"/>
                </a:ext>
              </a:extLst>
            </p:cNvPr>
            <p:cNvSpPr txBox="1"/>
            <p:nvPr/>
          </p:nvSpPr>
          <p:spPr>
            <a:xfrm>
              <a:off x="1194192" y="3152001"/>
              <a:ext cx="3339567" cy="276999"/>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スキミング</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暮れ実施</a:t>
              </a:r>
            </a:p>
          </p:txBody>
        </p:sp>
        <p:cxnSp>
          <p:nvCxnSpPr>
            <p:cNvPr id="13" name="直線コネクタ 12">
              <a:extLst>
                <a:ext uri="{FF2B5EF4-FFF2-40B4-BE49-F238E27FC236}">
                  <a16:creationId xmlns:a16="http://schemas.microsoft.com/office/drawing/2014/main" id="{07595139-5F79-6B94-8149-E8A9532AB83B}"/>
                </a:ext>
              </a:extLst>
            </p:cNvPr>
            <p:cNvCxnSpPr>
              <a:cxnSpLocks/>
            </p:cNvCxnSpPr>
            <p:nvPr/>
          </p:nvCxnSpPr>
          <p:spPr>
            <a:xfrm flipH="1">
              <a:off x="4803910" y="1991371"/>
              <a:ext cx="14269" cy="163754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AD11C844-97B9-B6CD-77CB-496C3559BCCE}"/>
                </a:ext>
              </a:extLst>
            </p:cNvPr>
            <p:cNvCxnSpPr>
              <a:cxnSpLocks/>
            </p:cNvCxnSpPr>
            <p:nvPr/>
          </p:nvCxnSpPr>
          <p:spPr>
            <a:xfrm>
              <a:off x="4818179" y="2252314"/>
              <a:ext cx="28212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07BE313F-D8F2-CC16-97D9-2EF7D170400D}"/>
                </a:ext>
              </a:extLst>
            </p:cNvPr>
            <p:cNvCxnSpPr>
              <a:cxnSpLocks/>
            </p:cNvCxnSpPr>
            <p:nvPr/>
          </p:nvCxnSpPr>
          <p:spPr>
            <a:xfrm>
              <a:off x="4803910" y="2597272"/>
              <a:ext cx="29533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直線コネクタ 15">
              <a:extLst>
                <a:ext uri="{FF2B5EF4-FFF2-40B4-BE49-F238E27FC236}">
                  <a16:creationId xmlns:a16="http://schemas.microsoft.com/office/drawing/2014/main" id="{0738D618-1B6D-39D2-1EC7-77EDF0C7A6C3}"/>
                </a:ext>
              </a:extLst>
            </p:cNvPr>
            <p:cNvCxnSpPr>
              <a:cxnSpLocks/>
            </p:cNvCxnSpPr>
            <p:nvPr/>
          </p:nvCxnSpPr>
          <p:spPr>
            <a:xfrm>
              <a:off x="4803910" y="3265348"/>
              <a:ext cx="29533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1ECF43B1-862E-D158-C553-0DDACE10D718}"/>
                </a:ext>
              </a:extLst>
            </p:cNvPr>
            <p:cNvCxnSpPr>
              <a:cxnSpLocks/>
            </p:cNvCxnSpPr>
            <p:nvPr/>
          </p:nvCxnSpPr>
          <p:spPr>
            <a:xfrm>
              <a:off x="4818179" y="2934027"/>
              <a:ext cx="29533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テキスト ボックス 17">
              <a:extLst>
                <a:ext uri="{FF2B5EF4-FFF2-40B4-BE49-F238E27FC236}">
                  <a16:creationId xmlns:a16="http://schemas.microsoft.com/office/drawing/2014/main" id="{EF70D5E2-67AC-31A3-7FC6-A0350F8B8AFF}"/>
                </a:ext>
              </a:extLst>
            </p:cNvPr>
            <p:cNvSpPr txBox="1"/>
            <p:nvPr/>
          </p:nvSpPr>
          <p:spPr>
            <a:xfrm>
              <a:off x="4748854" y="1758519"/>
              <a:ext cx="3652987" cy="276999"/>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ソーシャルエンジニアリング</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21" name="テキスト ボックス 20">
              <a:extLst>
                <a:ext uri="{FF2B5EF4-FFF2-40B4-BE49-F238E27FC236}">
                  <a16:creationId xmlns:a16="http://schemas.microsoft.com/office/drawing/2014/main" id="{CD1F342C-1AED-730B-3AA4-CA86900F056F}"/>
                </a:ext>
              </a:extLst>
            </p:cNvPr>
            <p:cNvSpPr txBox="1"/>
            <p:nvPr/>
          </p:nvSpPr>
          <p:spPr>
            <a:xfrm>
              <a:off x="4962534" y="2116501"/>
              <a:ext cx="3439307" cy="276999"/>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ショルダーハッキング</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肩越しに覗き見</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22" name="テキスト ボックス 21">
              <a:extLst>
                <a:ext uri="{FF2B5EF4-FFF2-40B4-BE49-F238E27FC236}">
                  <a16:creationId xmlns:a16="http://schemas.microsoft.com/office/drawing/2014/main" id="{AE570585-7EC1-4571-0D94-A984C35AA62B}"/>
                </a:ext>
              </a:extLst>
            </p:cNvPr>
            <p:cNvSpPr txBox="1"/>
            <p:nvPr/>
          </p:nvSpPr>
          <p:spPr>
            <a:xfrm>
              <a:off x="4962534" y="2461668"/>
              <a:ext cx="3439307" cy="276999"/>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なりすまし</a:t>
              </a:r>
            </a:p>
          </p:txBody>
        </p:sp>
        <p:sp>
          <p:nvSpPr>
            <p:cNvPr id="23" name="テキスト ボックス 22">
              <a:extLst>
                <a:ext uri="{FF2B5EF4-FFF2-40B4-BE49-F238E27FC236}">
                  <a16:creationId xmlns:a16="http://schemas.microsoft.com/office/drawing/2014/main" id="{B2CAD7F3-07D6-A005-AE32-55B570EC67A1}"/>
                </a:ext>
              </a:extLst>
            </p:cNvPr>
            <p:cNvSpPr txBox="1"/>
            <p:nvPr/>
          </p:nvSpPr>
          <p:spPr>
            <a:xfrm>
              <a:off x="4962534" y="2806835"/>
              <a:ext cx="3439307" cy="276999"/>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ピギーバック</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鍵のかかった部屋に一緒に入る</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24" name="テキスト ボックス 23">
              <a:extLst>
                <a:ext uri="{FF2B5EF4-FFF2-40B4-BE49-F238E27FC236}">
                  <a16:creationId xmlns:a16="http://schemas.microsoft.com/office/drawing/2014/main" id="{98334C79-3366-CDCF-BA30-361D0DB9CD94}"/>
                </a:ext>
              </a:extLst>
            </p:cNvPr>
            <p:cNvSpPr txBox="1"/>
            <p:nvPr/>
          </p:nvSpPr>
          <p:spPr>
            <a:xfrm>
              <a:off x="4962534" y="3152001"/>
              <a:ext cx="3439307" cy="276999"/>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ゴミ箱あさり</a:t>
              </a:r>
            </a:p>
          </p:txBody>
        </p:sp>
        <p:cxnSp>
          <p:nvCxnSpPr>
            <p:cNvPr id="28" name="直線コネクタ 27">
              <a:extLst>
                <a:ext uri="{FF2B5EF4-FFF2-40B4-BE49-F238E27FC236}">
                  <a16:creationId xmlns:a16="http://schemas.microsoft.com/office/drawing/2014/main" id="{7774B774-7538-DC2C-4E2C-1F507EC3A9A6}"/>
                </a:ext>
              </a:extLst>
            </p:cNvPr>
            <p:cNvCxnSpPr>
              <a:cxnSpLocks/>
            </p:cNvCxnSpPr>
            <p:nvPr/>
          </p:nvCxnSpPr>
          <p:spPr>
            <a:xfrm>
              <a:off x="4797016" y="3628913"/>
              <a:ext cx="29533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B3BC649A-7FD7-6AB2-7CCB-BEA97F3DC44E}"/>
                </a:ext>
              </a:extLst>
            </p:cNvPr>
            <p:cNvSpPr txBox="1"/>
            <p:nvPr/>
          </p:nvSpPr>
          <p:spPr>
            <a:xfrm>
              <a:off x="4962534" y="3490414"/>
              <a:ext cx="3439307" cy="276999"/>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廃棄データ修復</a:t>
              </a:r>
            </a:p>
          </p:txBody>
        </p:sp>
        <p:cxnSp>
          <p:nvCxnSpPr>
            <p:cNvPr id="31" name="直線コネクタ 30">
              <a:extLst>
                <a:ext uri="{FF2B5EF4-FFF2-40B4-BE49-F238E27FC236}">
                  <a16:creationId xmlns:a16="http://schemas.microsoft.com/office/drawing/2014/main" id="{F21C61FF-C0C9-3E8A-D6A5-48FF01ED907C}"/>
                </a:ext>
              </a:extLst>
            </p:cNvPr>
            <p:cNvCxnSpPr>
              <a:cxnSpLocks/>
            </p:cNvCxnSpPr>
            <p:nvPr/>
          </p:nvCxnSpPr>
          <p:spPr>
            <a:xfrm>
              <a:off x="1062569" y="3628913"/>
              <a:ext cx="26695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2CF6B906-24D6-2330-2AFA-839488345266}"/>
                </a:ext>
              </a:extLst>
            </p:cNvPr>
            <p:cNvSpPr txBox="1"/>
            <p:nvPr/>
          </p:nvSpPr>
          <p:spPr>
            <a:xfrm>
              <a:off x="1184035" y="3486891"/>
              <a:ext cx="3339567" cy="276999"/>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バイティング</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偽のアプリのダウンロード等</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grpSp>
      <p:sp>
        <p:nvSpPr>
          <p:cNvPr id="83" name="四角形: 角を丸くする 82">
            <a:extLst>
              <a:ext uri="{FF2B5EF4-FFF2-40B4-BE49-F238E27FC236}">
                <a16:creationId xmlns:a16="http://schemas.microsoft.com/office/drawing/2014/main" id="{FEDE7283-BCEE-23B4-CB5D-ADAA93D7851A}"/>
              </a:ext>
            </a:extLst>
          </p:cNvPr>
          <p:cNvSpPr/>
          <p:nvPr/>
        </p:nvSpPr>
        <p:spPr>
          <a:xfrm>
            <a:off x="702609" y="3147759"/>
            <a:ext cx="7924273" cy="3114818"/>
          </a:xfrm>
          <a:prstGeom prst="roundRect">
            <a:avLst>
              <a:gd name="adj" fmla="val 5524"/>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grpSp>
        <p:nvGrpSpPr>
          <p:cNvPr id="110" name="グループ化 109">
            <a:extLst>
              <a:ext uri="{FF2B5EF4-FFF2-40B4-BE49-F238E27FC236}">
                <a16:creationId xmlns:a16="http://schemas.microsoft.com/office/drawing/2014/main" id="{B005461C-BF4D-9D14-E24A-D051526A2021}"/>
              </a:ext>
            </a:extLst>
          </p:cNvPr>
          <p:cNvGrpSpPr/>
          <p:nvPr/>
        </p:nvGrpSpPr>
        <p:grpSpPr>
          <a:xfrm>
            <a:off x="914758" y="4031840"/>
            <a:ext cx="7456241" cy="2008894"/>
            <a:chOff x="914759" y="3257533"/>
            <a:chExt cx="7456241" cy="2008894"/>
          </a:xfrm>
        </p:grpSpPr>
        <p:cxnSp>
          <p:nvCxnSpPr>
            <p:cNvPr id="84" name="直線コネクタ 83">
              <a:extLst>
                <a:ext uri="{FF2B5EF4-FFF2-40B4-BE49-F238E27FC236}">
                  <a16:creationId xmlns:a16="http://schemas.microsoft.com/office/drawing/2014/main" id="{55A1F64F-E308-DE5D-A820-9F154B9E0894}"/>
                </a:ext>
              </a:extLst>
            </p:cNvPr>
            <p:cNvCxnSpPr>
              <a:cxnSpLocks/>
            </p:cNvCxnSpPr>
            <p:nvPr/>
          </p:nvCxnSpPr>
          <p:spPr>
            <a:xfrm>
              <a:off x="1018996" y="3490385"/>
              <a:ext cx="0" cy="163754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直線コネクタ 84">
              <a:extLst>
                <a:ext uri="{FF2B5EF4-FFF2-40B4-BE49-F238E27FC236}">
                  <a16:creationId xmlns:a16="http://schemas.microsoft.com/office/drawing/2014/main" id="{39C052C1-2AF9-CA17-96C0-DEBEEB65FD9E}"/>
                </a:ext>
              </a:extLst>
            </p:cNvPr>
            <p:cNvCxnSpPr>
              <a:cxnSpLocks/>
            </p:cNvCxnSpPr>
            <p:nvPr/>
          </p:nvCxnSpPr>
          <p:spPr>
            <a:xfrm>
              <a:off x="1018996" y="3751328"/>
              <a:ext cx="27394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直線コネクタ 85">
              <a:extLst>
                <a:ext uri="{FF2B5EF4-FFF2-40B4-BE49-F238E27FC236}">
                  <a16:creationId xmlns:a16="http://schemas.microsoft.com/office/drawing/2014/main" id="{6FB51052-C132-50DC-89CD-B88CCE5C8CFC}"/>
                </a:ext>
              </a:extLst>
            </p:cNvPr>
            <p:cNvCxnSpPr>
              <a:cxnSpLocks/>
            </p:cNvCxnSpPr>
            <p:nvPr/>
          </p:nvCxnSpPr>
          <p:spPr>
            <a:xfrm>
              <a:off x="1004727" y="4096286"/>
              <a:ext cx="28677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直線コネクタ 88">
              <a:extLst>
                <a:ext uri="{FF2B5EF4-FFF2-40B4-BE49-F238E27FC236}">
                  <a16:creationId xmlns:a16="http://schemas.microsoft.com/office/drawing/2014/main" id="{84E9A60C-EED0-DA14-506A-764FC64DB21E}"/>
                </a:ext>
              </a:extLst>
            </p:cNvPr>
            <p:cNvCxnSpPr>
              <a:cxnSpLocks/>
            </p:cNvCxnSpPr>
            <p:nvPr/>
          </p:nvCxnSpPr>
          <p:spPr>
            <a:xfrm>
              <a:off x="1018996" y="4764362"/>
              <a:ext cx="26695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直線コネクタ 89">
              <a:extLst>
                <a:ext uri="{FF2B5EF4-FFF2-40B4-BE49-F238E27FC236}">
                  <a16:creationId xmlns:a16="http://schemas.microsoft.com/office/drawing/2014/main" id="{4BC5EBE8-B2A3-E871-358E-CB26D3AA54EB}"/>
                </a:ext>
              </a:extLst>
            </p:cNvPr>
            <p:cNvCxnSpPr>
              <a:cxnSpLocks/>
            </p:cNvCxnSpPr>
            <p:nvPr/>
          </p:nvCxnSpPr>
          <p:spPr>
            <a:xfrm>
              <a:off x="1018996" y="4433041"/>
              <a:ext cx="28677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1" name="テキスト ボックス 90">
              <a:extLst>
                <a:ext uri="{FF2B5EF4-FFF2-40B4-BE49-F238E27FC236}">
                  <a16:creationId xmlns:a16="http://schemas.microsoft.com/office/drawing/2014/main" id="{A57247CB-5A7E-DC01-9B56-9C4AEF17B13D}"/>
                </a:ext>
              </a:extLst>
            </p:cNvPr>
            <p:cNvSpPr txBox="1"/>
            <p:nvPr/>
          </p:nvSpPr>
          <p:spPr>
            <a:xfrm>
              <a:off x="914759" y="3257533"/>
              <a:ext cx="3670673" cy="276999"/>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感染方法や挙動による分類</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92" name="テキスト ボックス 91">
              <a:extLst>
                <a:ext uri="{FF2B5EF4-FFF2-40B4-BE49-F238E27FC236}">
                  <a16:creationId xmlns:a16="http://schemas.microsoft.com/office/drawing/2014/main" id="{02B81D2A-E0FC-9FB9-F182-F6220E500BFC}"/>
                </a:ext>
              </a:extLst>
            </p:cNvPr>
            <p:cNvSpPr txBox="1"/>
            <p:nvPr/>
          </p:nvSpPr>
          <p:spPr>
            <a:xfrm>
              <a:off x="1163351" y="3615515"/>
              <a:ext cx="3339567" cy="276999"/>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ウィルス型</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ファイル等を経由して増殖感染</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93" name="テキスト ボックス 92">
              <a:extLst>
                <a:ext uri="{FF2B5EF4-FFF2-40B4-BE49-F238E27FC236}">
                  <a16:creationId xmlns:a16="http://schemas.microsoft.com/office/drawing/2014/main" id="{A78C39C7-4914-37D8-E8D6-5F966A8E29C5}"/>
                </a:ext>
              </a:extLst>
            </p:cNvPr>
            <p:cNvSpPr txBox="1"/>
            <p:nvPr/>
          </p:nvSpPr>
          <p:spPr>
            <a:xfrm>
              <a:off x="1163351" y="3960682"/>
              <a:ext cx="3339567" cy="276999"/>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ワーム型</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ネット上で自己増殖</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94" name="テキスト ボックス 93">
              <a:extLst>
                <a:ext uri="{FF2B5EF4-FFF2-40B4-BE49-F238E27FC236}">
                  <a16:creationId xmlns:a16="http://schemas.microsoft.com/office/drawing/2014/main" id="{9AAE73A4-34F8-2D80-3AC7-FF60062DA2DB}"/>
                </a:ext>
              </a:extLst>
            </p:cNvPr>
            <p:cNvSpPr txBox="1"/>
            <p:nvPr/>
          </p:nvSpPr>
          <p:spPr>
            <a:xfrm>
              <a:off x="1163351" y="4305849"/>
              <a:ext cx="3339567" cy="276999"/>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トロイの木馬型</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時限で発動</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95" name="テキスト ボックス 94">
              <a:extLst>
                <a:ext uri="{FF2B5EF4-FFF2-40B4-BE49-F238E27FC236}">
                  <a16:creationId xmlns:a16="http://schemas.microsoft.com/office/drawing/2014/main" id="{17178F74-CC04-2F8C-859D-791A48886188}"/>
                </a:ext>
              </a:extLst>
            </p:cNvPr>
            <p:cNvSpPr txBox="1"/>
            <p:nvPr/>
          </p:nvSpPr>
          <p:spPr>
            <a:xfrm>
              <a:off x="1163351" y="4651015"/>
              <a:ext cx="3339567" cy="276999"/>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ボット型</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外部からの命令で動作</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cxnSp>
          <p:nvCxnSpPr>
            <p:cNvPr id="96" name="直線コネクタ 95">
              <a:extLst>
                <a:ext uri="{FF2B5EF4-FFF2-40B4-BE49-F238E27FC236}">
                  <a16:creationId xmlns:a16="http://schemas.microsoft.com/office/drawing/2014/main" id="{F713C83C-6325-9C4E-633B-FE2D7DDEB2F8}"/>
                </a:ext>
              </a:extLst>
            </p:cNvPr>
            <p:cNvCxnSpPr>
              <a:cxnSpLocks/>
            </p:cNvCxnSpPr>
            <p:nvPr/>
          </p:nvCxnSpPr>
          <p:spPr>
            <a:xfrm flipH="1">
              <a:off x="4773069" y="3490385"/>
              <a:ext cx="14269" cy="163754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直線コネクタ 96">
              <a:extLst>
                <a:ext uri="{FF2B5EF4-FFF2-40B4-BE49-F238E27FC236}">
                  <a16:creationId xmlns:a16="http://schemas.microsoft.com/office/drawing/2014/main" id="{9DC029AB-D4A6-2CA8-757F-A7B9F22AFCCC}"/>
                </a:ext>
              </a:extLst>
            </p:cNvPr>
            <p:cNvCxnSpPr>
              <a:cxnSpLocks/>
            </p:cNvCxnSpPr>
            <p:nvPr/>
          </p:nvCxnSpPr>
          <p:spPr>
            <a:xfrm>
              <a:off x="4787338" y="3751328"/>
              <a:ext cx="28212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直線コネクタ 97">
              <a:extLst>
                <a:ext uri="{FF2B5EF4-FFF2-40B4-BE49-F238E27FC236}">
                  <a16:creationId xmlns:a16="http://schemas.microsoft.com/office/drawing/2014/main" id="{BF379FBC-029B-2FFC-7DE2-A9FF0297426D}"/>
                </a:ext>
              </a:extLst>
            </p:cNvPr>
            <p:cNvCxnSpPr>
              <a:cxnSpLocks/>
            </p:cNvCxnSpPr>
            <p:nvPr/>
          </p:nvCxnSpPr>
          <p:spPr>
            <a:xfrm>
              <a:off x="4773069" y="4096286"/>
              <a:ext cx="29533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直線コネクタ 98">
              <a:extLst>
                <a:ext uri="{FF2B5EF4-FFF2-40B4-BE49-F238E27FC236}">
                  <a16:creationId xmlns:a16="http://schemas.microsoft.com/office/drawing/2014/main" id="{421754CC-CCD3-997A-C454-0C715E3C1C9B}"/>
                </a:ext>
              </a:extLst>
            </p:cNvPr>
            <p:cNvCxnSpPr>
              <a:cxnSpLocks/>
            </p:cNvCxnSpPr>
            <p:nvPr/>
          </p:nvCxnSpPr>
          <p:spPr>
            <a:xfrm>
              <a:off x="4773069" y="4764362"/>
              <a:ext cx="29533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D542C9A2-3FA3-4E02-B9D6-816E6B268518}"/>
                </a:ext>
              </a:extLst>
            </p:cNvPr>
            <p:cNvCxnSpPr>
              <a:cxnSpLocks/>
            </p:cNvCxnSpPr>
            <p:nvPr/>
          </p:nvCxnSpPr>
          <p:spPr>
            <a:xfrm>
              <a:off x="4787338" y="4433041"/>
              <a:ext cx="29533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1" name="テキスト ボックス 100">
              <a:extLst>
                <a:ext uri="{FF2B5EF4-FFF2-40B4-BE49-F238E27FC236}">
                  <a16:creationId xmlns:a16="http://schemas.microsoft.com/office/drawing/2014/main" id="{9A74C435-6F0C-3887-A16A-DD5530A87B2D}"/>
                </a:ext>
              </a:extLst>
            </p:cNvPr>
            <p:cNvSpPr txBox="1"/>
            <p:nvPr/>
          </p:nvSpPr>
          <p:spPr>
            <a:xfrm>
              <a:off x="4718013" y="3257533"/>
              <a:ext cx="3652987" cy="276999"/>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被害内容による分類</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102" name="テキスト ボックス 101">
              <a:extLst>
                <a:ext uri="{FF2B5EF4-FFF2-40B4-BE49-F238E27FC236}">
                  <a16:creationId xmlns:a16="http://schemas.microsoft.com/office/drawing/2014/main" id="{334D4017-A399-5148-94D4-2FD71C087B86}"/>
                </a:ext>
              </a:extLst>
            </p:cNvPr>
            <p:cNvSpPr txBox="1"/>
            <p:nvPr/>
          </p:nvSpPr>
          <p:spPr>
            <a:xfrm>
              <a:off x="4931693" y="3615515"/>
              <a:ext cx="3439307" cy="276999"/>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キーロガー</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キー入力内容を盗む</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103" name="テキスト ボックス 102">
              <a:extLst>
                <a:ext uri="{FF2B5EF4-FFF2-40B4-BE49-F238E27FC236}">
                  <a16:creationId xmlns:a16="http://schemas.microsoft.com/office/drawing/2014/main" id="{E103227A-F79F-C78F-813F-09FFC399E248}"/>
                </a:ext>
              </a:extLst>
            </p:cNvPr>
            <p:cNvSpPr txBox="1"/>
            <p:nvPr/>
          </p:nvSpPr>
          <p:spPr>
            <a:xfrm>
              <a:off x="4931693" y="3960682"/>
              <a:ext cx="3439307" cy="276999"/>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スパイウェア</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情報を盗む</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104" name="テキスト ボックス 103">
              <a:extLst>
                <a:ext uri="{FF2B5EF4-FFF2-40B4-BE49-F238E27FC236}">
                  <a16:creationId xmlns:a16="http://schemas.microsoft.com/office/drawing/2014/main" id="{49E7D977-293C-4A52-D3D0-C7FE2D9E790C}"/>
                </a:ext>
              </a:extLst>
            </p:cNvPr>
            <p:cNvSpPr txBox="1"/>
            <p:nvPr/>
          </p:nvSpPr>
          <p:spPr>
            <a:xfrm>
              <a:off x="4931693" y="4305849"/>
              <a:ext cx="3439307" cy="276999"/>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ランサムウェア</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データを暗号化し身代金要求</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105" name="テキスト ボックス 104">
              <a:extLst>
                <a:ext uri="{FF2B5EF4-FFF2-40B4-BE49-F238E27FC236}">
                  <a16:creationId xmlns:a16="http://schemas.microsoft.com/office/drawing/2014/main" id="{F0410479-2D92-8FC1-68A1-B49787FB7994}"/>
                </a:ext>
              </a:extLst>
            </p:cNvPr>
            <p:cNvSpPr txBox="1"/>
            <p:nvPr/>
          </p:nvSpPr>
          <p:spPr>
            <a:xfrm>
              <a:off x="4931693" y="4651015"/>
              <a:ext cx="3439307" cy="276999"/>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バックドア</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外部からの侵入窓口の構築</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cxnSp>
          <p:nvCxnSpPr>
            <p:cNvPr id="106" name="直線コネクタ 105">
              <a:extLst>
                <a:ext uri="{FF2B5EF4-FFF2-40B4-BE49-F238E27FC236}">
                  <a16:creationId xmlns:a16="http://schemas.microsoft.com/office/drawing/2014/main" id="{ACC90276-07E1-7DA9-A7B0-D5E4F2A81CC1}"/>
                </a:ext>
              </a:extLst>
            </p:cNvPr>
            <p:cNvCxnSpPr>
              <a:cxnSpLocks/>
            </p:cNvCxnSpPr>
            <p:nvPr/>
          </p:nvCxnSpPr>
          <p:spPr>
            <a:xfrm>
              <a:off x="4766175" y="5127927"/>
              <a:ext cx="29533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7" name="テキスト ボックス 106">
              <a:extLst>
                <a:ext uri="{FF2B5EF4-FFF2-40B4-BE49-F238E27FC236}">
                  <a16:creationId xmlns:a16="http://schemas.microsoft.com/office/drawing/2014/main" id="{9BEFDE58-D938-8895-6B3E-807512C5D3F8}"/>
                </a:ext>
              </a:extLst>
            </p:cNvPr>
            <p:cNvSpPr txBox="1"/>
            <p:nvPr/>
          </p:nvSpPr>
          <p:spPr>
            <a:xfrm>
              <a:off x="4931693" y="4989428"/>
              <a:ext cx="3439307" cy="276999"/>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アドウェア</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偽の広告や警告の表示</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cxnSp>
          <p:nvCxnSpPr>
            <p:cNvPr id="108" name="直線コネクタ 107">
              <a:extLst>
                <a:ext uri="{FF2B5EF4-FFF2-40B4-BE49-F238E27FC236}">
                  <a16:creationId xmlns:a16="http://schemas.microsoft.com/office/drawing/2014/main" id="{88723EE3-26C1-1A48-8019-3657ECF0825C}"/>
                </a:ext>
              </a:extLst>
            </p:cNvPr>
            <p:cNvCxnSpPr>
              <a:cxnSpLocks/>
            </p:cNvCxnSpPr>
            <p:nvPr/>
          </p:nvCxnSpPr>
          <p:spPr>
            <a:xfrm>
              <a:off x="1031728" y="5127927"/>
              <a:ext cx="26695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9" name="テキスト ボックス 108">
              <a:extLst>
                <a:ext uri="{FF2B5EF4-FFF2-40B4-BE49-F238E27FC236}">
                  <a16:creationId xmlns:a16="http://schemas.microsoft.com/office/drawing/2014/main" id="{AE1525F7-F79B-F2DA-8C41-A264691FE188}"/>
                </a:ext>
              </a:extLst>
            </p:cNvPr>
            <p:cNvSpPr txBox="1"/>
            <p:nvPr/>
          </p:nvSpPr>
          <p:spPr>
            <a:xfrm>
              <a:off x="1153194" y="4985905"/>
              <a:ext cx="3339567" cy="276999"/>
            </a:xfrm>
            <a:prstGeom prst="rect">
              <a:avLst/>
            </a:prstGeom>
            <a:solidFill>
              <a:schemeClr val="bg1"/>
            </a:solidFill>
            <a:ln>
              <a:solidFill>
                <a:schemeClr val="tx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バイティング</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偽のアプリのダウンロード等</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grpSp>
      <p:sp>
        <p:nvSpPr>
          <p:cNvPr id="111" name="テキスト ボックス 110">
            <a:extLst>
              <a:ext uri="{FF2B5EF4-FFF2-40B4-BE49-F238E27FC236}">
                <a16:creationId xmlns:a16="http://schemas.microsoft.com/office/drawing/2014/main" id="{FE05263F-8619-9ABE-60EF-A962E85EC336}"/>
              </a:ext>
            </a:extLst>
          </p:cNvPr>
          <p:cNvSpPr txBox="1"/>
          <p:nvPr/>
        </p:nvSpPr>
        <p:spPr>
          <a:xfrm>
            <a:off x="914758" y="3216874"/>
            <a:ext cx="7456242" cy="830997"/>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マルウェア</a:t>
            </a: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広義のコンピュータウィルス</a:t>
            </a: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の分類　</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必ずしも明確な分類基準は無い</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	</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・自己感染機能</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 </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自ら複製して伝染する</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	・潜伏期脳</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 </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発病まで潜伏している</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	・発病機能</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 </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プログラムやデータを破壊したり、意図しない動作を引き起こす </a:t>
            </a:r>
          </a:p>
        </p:txBody>
      </p:sp>
    </p:spTree>
    <p:extLst>
      <p:ext uri="{BB962C8B-B14F-4D97-AF65-F5344CB8AC3E}">
        <p14:creationId xmlns:p14="http://schemas.microsoft.com/office/powerpoint/2010/main" val="18223887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6A3277AD-14EC-F39A-A5E8-31B80A67CD56}"/>
              </a:ext>
            </a:extLst>
          </p:cNvPr>
          <p:cNvSpPr txBox="1"/>
          <p:nvPr/>
        </p:nvSpPr>
        <p:spPr>
          <a:xfrm>
            <a:off x="633441" y="259808"/>
            <a:ext cx="5276039"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情報化社会</a:t>
            </a:r>
            <a:r>
              <a:rPr kumimoji="1" lang="en-US" altLang="ja-JP" sz="18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8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情報セキュリティに関する法令</a:t>
            </a:r>
          </a:p>
        </p:txBody>
      </p:sp>
      <p:sp>
        <p:nvSpPr>
          <p:cNvPr id="6" name="テキスト ボックス 5">
            <a:extLst>
              <a:ext uri="{FF2B5EF4-FFF2-40B4-BE49-F238E27FC236}">
                <a16:creationId xmlns:a16="http://schemas.microsoft.com/office/drawing/2014/main" id="{13222A46-F0F0-21B2-44EF-CE22793B61B6}"/>
              </a:ext>
            </a:extLst>
          </p:cNvPr>
          <p:cNvSpPr txBox="1"/>
          <p:nvPr/>
        </p:nvSpPr>
        <p:spPr>
          <a:xfrm>
            <a:off x="7475938" y="216399"/>
            <a:ext cx="1390650" cy="338554"/>
          </a:xfrm>
          <a:prstGeom prst="rect">
            <a:avLst/>
          </a:prstGeom>
          <a:noFill/>
          <a:ln>
            <a:solidFill>
              <a:schemeClr val="tx1"/>
            </a:solid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図解ノート</a:t>
            </a:r>
          </a:p>
        </p:txBody>
      </p:sp>
      <p:graphicFrame>
        <p:nvGraphicFramePr>
          <p:cNvPr id="3" name="表 2">
            <a:extLst>
              <a:ext uri="{FF2B5EF4-FFF2-40B4-BE49-F238E27FC236}">
                <a16:creationId xmlns:a16="http://schemas.microsoft.com/office/drawing/2014/main" id="{71858642-8D74-2DB7-A8B6-38A85119F2FF}"/>
              </a:ext>
            </a:extLst>
          </p:cNvPr>
          <p:cNvGraphicFramePr>
            <a:graphicFrameLocks noGrp="1"/>
          </p:cNvGraphicFramePr>
          <p:nvPr/>
        </p:nvGraphicFramePr>
        <p:xfrm>
          <a:off x="887104" y="629140"/>
          <a:ext cx="8044688" cy="5760720"/>
        </p:xfrm>
        <a:graphic>
          <a:graphicData uri="http://schemas.openxmlformats.org/drawingml/2006/table">
            <a:tbl>
              <a:tblPr firstRow="1" bandRow="1">
                <a:tableStyleId>{5C22544A-7EE6-4342-B048-85BDC9FD1C3A}</a:tableStyleId>
              </a:tblPr>
              <a:tblGrid>
                <a:gridCol w="805218">
                  <a:extLst>
                    <a:ext uri="{9D8B030D-6E8A-4147-A177-3AD203B41FA5}">
                      <a16:colId xmlns:a16="http://schemas.microsoft.com/office/drawing/2014/main" val="4286810224"/>
                    </a:ext>
                  </a:extLst>
                </a:gridCol>
                <a:gridCol w="2298980">
                  <a:extLst>
                    <a:ext uri="{9D8B030D-6E8A-4147-A177-3AD203B41FA5}">
                      <a16:colId xmlns:a16="http://schemas.microsoft.com/office/drawing/2014/main" val="702850656"/>
                    </a:ext>
                  </a:extLst>
                </a:gridCol>
                <a:gridCol w="4940490">
                  <a:extLst>
                    <a:ext uri="{9D8B030D-6E8A-4147-A177-3AD203B41FA5}">
                      <a16:colId xmlns:a16="http://schemas.microsoft.com/office/drawing/2014/main" val="451236719"/>
                    </a:ext>
                  </a:extLst>
                </a:gridCol>
              </a:tblGrid>
              <a:tr h="204717">
                <a:tc>
                  <a:txBody>
                    <a:bodyPr/>
                    <a:lstStyle/>
                    <a:p>
                      <a:r>
                        <a:rPr kumimoji="1" lang="ja-JP" altLang="en-US" sz="1200" b="0" dirty="0">
                          <a:solidFill>
                            <a:schemeClr val="tx1"/>
                          </a:solidFill>
                          <a:latin typeface="UD デジタル 教科書体 NP-B" panose="02020700000000000000" pitchFamily="18" charset="-128"/>
                          <a:ea typeface="UD デジタル 教科書体 NP-B" panose="02020700000000000000" pitchFamily="18" charset="-128"/>
                        </a:rPr>
                        <a:t>区分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ja-JP" altLang="en-US" sz="1200" b="0" dirty="0">
                          <a:solidFill>
                            <a:schemeClr val="tx1"/>
                          </a:solidFill>
                          <a:latin typeface="UD デジタル 教科書体 NP-B" panose="02020700000000000000" pitchFamily="18" charset="-128"/>
                          <a:ea typeface="UD デジタル 教科書体 NP-B" panose="02020700000000000000" pitchFamily="18" charset="-128"/>
                        </a:rPr>
                        <a:t>略称</a:t>
                      </a:r>
                      <a:r>
                        <a:rPr kumimoji="1" lang="en-US" altLang="ja-JP" sz="1200" b="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200" b="0" dirty="0">
                          <a:solidFill>
                            <a:schemeClr val="tx1"/>
                          </a:solidFill>
                          <a:latin typeface="UD デジタル 教科書体 NP-B" panose="02020700000000000000" pitchFamily="18" charset="-128"/>
                          <a:ea typeface="UD デジタル 教科書体 NP-B" panose="02020700000000000000" pitchFamily="18" charset="-128"/>
                        </a:rPr>
                        <a:t>既存法令追加・改定</a:t>
                      </a:r>
                      <a:r>
                        <a:rPr kumimoji="1" lang="en-US" altLang="ja-JP" sz="1200" b="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12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ja-JP" altLang="en-US" sz="1200" b="0" dirty="0">
                          <a:solidFill>
                            <a:schemeClr val="tx1"/>
                          </a:solidFill>
                          <a:latin typeface="UD デジタル 教科書体 NP-B" panose="02020700000000000000" pitchFamily="18" charset="-128"/>
                          <a:ea typeface="UD デジタル 教科書体 NP-B" panose="02020700000000000000" pitchFamily="18" charset="-128"/>
                        </a:rPr>
                        <a:t>概要</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540584852"/>
                  </a:ext>
                </a:extLst>
              </a:tr>
              <a:tr h="204717">
                <a:tc rowSpan="2">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基本法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デジタル社会形成基本法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国の大きな方針</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以前は</a:t>
                      </a:r>
                      <a:r>
                        <a:rPr kumimoji="1" lang="en-US" altLang="ja-JP" sz="1200" dirty="0">
                          <a:latin typeface="UD デジタル 教科書体 NP-B" panose="02020700000000000000" pitchFamily="18" charset="-128"/>
                          <a:ea typeface="UD デジタル 教科書体 NP-B" panose="02020700000000000000" pitchFamily="18" charset="-128"/>
                        </a:rPr>
                        <a:t>IT</a:t>
                      </a:r>
                      <a:r>
                        <a:rPr kumimoji="1" lang="ja-JP" altLang="en-US" sz="1200" dirty="0">
                          <a:latin typeface="UD デジタル 教科書体 NP-B" panose="02020700000000000000" pitchFamily="18" charset="-128"/>
                          <a:ea typeface="UD デジタル 教科書体 NP-B" panose="02020700000000000000" pitchFamily="18" charset="-128"/>
                        </a:rPr>
                        <a:t>基本法</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略称</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42449021"/>
                  </a:ext>
                </a:extLst>
              </a:tr>
              <a:tr h="204717">
                <a:tc vMerge="1">
                  <a:txBody>
                    <a:bodyPr/>
                    <a:lstStyle/>
                    <a:p>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サイバーセキュリティ基本法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情報セキュリティに関する国の指針に関する法律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93702270"/>
                  </a:ext>
                </a:extLst>
              </a:tr>
              <a:tr h="204717">
                <a:tc rowSpan="4">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利用促進</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官民データ活用推進基本法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官民のデータ活用の推進を行う法律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86973497"/>
                  </a:ext>
                </a:extLst>
              </a:tr>
              <a:tr h="204717">
                <a:tc vMerge="1">
                  <a:txBody>
                    <a:bodyPr/>
                    <a:lstStyle/>
                    <a:p>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デジタル手続法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行政のデジタル化、オンライン化について定めた法律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4218744"/>
                  </a:ext>
                </a:extLst>
              </a:tr>
              <a:tr h="204717">
                <a:tc vMerge="1">
                  <a:txBody>
                    <a:bodyPr/>
                    <a:lstStyle/>
                    <a:p>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情報公開法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国や行政機関に対して情報を公開要求する法律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09051289"/>
                  </a:ext>
                </a:extLst>
              </a:tr>
              <a:tr h="204717">
                <a:tc vMerge="1">
                  <a:txBody>
                    <a:bodyPr/>
                    <a:lstStyle/>
                    <a:p>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電子署名法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電子的な署名</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認証を認め推進する法律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83763715"/>
                  </a:ext>
                </a:extLst>
              </a:tr>
              <a:tr h="204717">
                <a:tc rowSpan="6">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企業活動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特定電子メール法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迷惑メール等の防止。</a:t>
                      </a:r>
                      <a:r>
                        <a:rPr kumimoji="1" lang="en-US" altLang="ja-JP" sz="1200" dirty="0">
                          <a:latin typeface="UD デジタル 教科書体 NP-B" panose="02020700000000000000" pitchFamily="18" charset="-128"/>
                          <a:ea typeface="UD デジタル 教科書体 NP-B" panose="02020700000000000000" pitchFamily="18" charset="-128"/>
                        </a:rPr>
                        <a:t>2008</a:t>
                      </a:r>
                      <a:r>
                        <a:rPr kumimoji="1" lang="ja-JP" altLang="en-US" sz="1200" dirty="0">
                          <a:latin typeface="UD デジタル 教科書体 NP-B" panose="02020700000000000000" pitchFamily="18" charset="-128"/>
                          <a:ea typeface="UD デジタル 教科書体 NP-B" panose="02020700000000000000" pitchFamily="18" charset="-128"/>
                        </a:rPr>
                        <a:t>年の改定でオプトイン方式明記</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26918428"/>
                  </a:ext>
                </a:extLst>
              </a:tr>
              <a:tr h="204717">
                <a:tc vMerge="1">
                  <a:txBody>
                    <a:bodyPr/>
                    <a:lstStyle/>
                    <a:p>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個人情報保護法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個人情報を扱う企業に対する活動指針に関する法律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55849839"/>
                  </a:ext>
                </a:extLst>
              </a:tr>
              <a:tr h="204717">
                <a:tc vMerge="1">
                  <a:txBody>
                    <a:bodyPr/>
                    <a:lstStyle/>
                    <a:p>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プロバイダ責任制限法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ネット上での誹謗中傷や著作権などの問題に対する責任に関する法律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59998916"/>
                  </a:ext>
                </a:extLst>
              </a:tr>
              <a:tr h="204717">
                <a:tc vMerge="1">
                  <a:txBody>
                    <a:bodyPr/>
                    <a:lstStyle/>
                    <a:p>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出会い系サイト規制法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UD デジタル 教科書体 NP-B" panose="02020700000000000000" pitchFamily="18" charset="-128"/>
                          <a:ea typeface="UD デジタル 教科書体 NP-B" panose="02020700000000000000" pitchFamily="18" charset="-128"/>
                        </a:rPr>
                        <a:t>出会い系サイトの運営方法について定めた法律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10665630"/>
                  </a:ext>
                </a:extLst>
              </a:tr>
              <a:tr h="204717">
                <a:tc vMerge="1">
                  <a:txBody>
                    <a:bodyPr/>
                    <a:lstStyle/>
                    <a:p>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青少年インターネット</a:t>
                      </a:r>
                      <a:endParaRPr kumimoji="1" lang="en-US" altLang="ja-JP" sz="1200" dirty="0">
                        <a:latin typeface="UD デジタル 教科書体 NP-B" panose="02020700000000000000" pitchFamily="18" charset="-128"/>
                        <a:ea typeface="UD デジタル 教科書体 NP-B" panose="02020700000000000000" pitchFamily="18" charset="-128"/>
                      </a:endParaRPr>
                    </a:p>
                    <a:p>
                      <a:r>
                        <a:rPr kumimoji="1" lang="ja-JP" altLang="en-US" sz="1200" dirty="0">
                          <a:latin typeface="UD デジタル 教科書体 NP-B" panose="02020700000000000000" pitchFamily="18" charset="-128"/>
                          <a:ea typeface="UD デジタル 教科書体 NP-B" panose="02020700000000000000" pitchFamily="18" charset="-128"/>
                        </a:rPr>
                        <a:t>環境整備法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青少年が有害サイトにアクセスできないように通信業者の運用について定めた法律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76088836"/>
                  </a:ext>
                </a:extLst>
              </a:tr>
              <a:tr h="204717">
                <a:tc vMerge="1">
                  <a:txBody>
                    <a:bodyPr/>
                    <a:lstStyle/>
                    <a:p>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特定商取引法</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ネット販売、オークションについての商取引の規則。クーリングオフ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67136067"/>
                  </a:ext>
                </a:extLst>
              </a:tr>
              <a:tr h="20471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UD デジタル 教科書体 NP-B" panose="02020700000000000000" pitchFamily="18" charset="-128"/>
                          <a:ea typeface="UD デジタル 教科書体 NP-B" panose="02020700000000000000" pitchFamily="18" charset="-128"/>
                        </a:rPr>
                        <a:t>消費者</a:t>
                      </a:r>
                      <a:endParaRPr kumimoji="1" lang="en-US" altLang="ja-JP" sz="1200" dirty="0">
                        <a:latin typeface="UD デジタル 教科書体 NP-B" panose="02020700000000000000" pitchFamily="18" charset="-128"/>
                        <a:ea typeface="UD デジタル 教科書体 NP-B" panose="02020700000000000000" pitchFamily="18"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UD デジタル 教科書体 NP-B" panose="02020700000000000000" pitchFamily="18" charset="-128"/>
                          <a:ea typeface="UD デジタル 教科書体 NP-B" panose="02020700000000000000" pitchFamily="18" charset="-128"/>
                        </a:rPr>
                        <a:t>保護</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消費者契約法</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消費者と事業者間のルールに関する法律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05672012"/>
                  </a:ext>
                </a:extLst>
              </a:tr>
              <a:tr h="204717">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電子契約法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消費者のミスなどによる購入に対する法律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92409085"/>
                  </a:ext>
                </a:extLst>
              </a:tr>
              <a:tr h="204717">
                <a:tc rowSpan="2">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刑法等</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不正アクセス禁止法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不正アクセスの手段の入手と実施の禁止に関する法律</a:t>
                      </a:r>
                      <a:br>
                        <a:rPr kumimoji="1" lang="en-US" altLang="ja-JP" sz="1200" dirty="0">
                          <a:latin typeface="UD デジタル 教科書体 NP-B" panose="02020700000000000000" pitchFamily="18" charset="-128"/>
                          <a:ea typeface="UD デジタル 教科書体 NP-B" panose="02020700000000000000" pitchFamily="18" charset="-128"/>
                        </a:rPr>
                      </a:b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不正アクセスするまで、その後で実施したことは刑法等の対象</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50941344"/>
                  </a:ext>
                </a:extLst>
              </a:tr>
              <a:tr h="204717">
                <a:tc vMerge="1">
                  <a:txBody>
                    <a:bodyPr/>
                    <a:lstStyle/>
                    <a:p>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刑法</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コンピュータ・電磁的記録対象犯罪</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データの改ざん、不正使用、盗用、金品の盗用</a:t>
                      </a:r>
                      <a:r>
                        <a:rPr kumimoji="1" lang="en-US" altLang="ja-JP" sz="1200" dirty="0">
                          <a:latin typeface="UD デジタル 教科書体 NP-B" panose="02020700000000000000" pitchFamily="18" charset="-128"/>
                          <a:ea typeface="UD デジタル 教科書体 NP-B" panose="02020700000000000000" pitchFamily="18" charset="-128"/>
                        </a:rPr>
                        <a:t>)</a:t>
                      </a:r>
                    </a:p>
                    <a:p>
                      <a:r>
                        <a:rPr kumimoji="1" lang="ja-JP" altLang="en-US" sz="1200" dirty="0">
                          <a:latin typeface="UD デジタル 教科書体 NP-B" panose="02020700000000000000" pitchFamily="18" charset="-128"/>
                          <a:ea typeface="UD デジタル 教科書体 NP-B" panose="02020700000000000000" pitchFamily="18" charset="-128"/>
                        </a:rPr>
                        <a:t>不正指令電磁的記録に関する犯罪 </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マルウェアの配布と利用</a:t>
                      </a:r>
                      <a:r>
                        <a:rPr kumimoji="1" lang="en-US" altLang="ja-JP" sz="1200" dirty="0">
                          <a:latin typeface="UD デジタル 教科書体 NP-B" panose="02020700000000000000" pitchFamily="18" charset="-128"/>
                          <a:ea typeface="UD デジタル 教科書体 NP-B" panose="02020700000000000000" pitchFamily="18" charset="-128"/>
                        </a:rPr>
                        <a:t>)</a:t>
                      </a:r>
                    </a:p>
                    <a:p>
                      <a:r>
                        <a:rPr kumimoji="1" lang="ja-JP" altLang="en-US" sz="1200" dirty="0">
                          <a:latin typeface="UD デジタル 教科書体 NP-B" panose="02020700000000000000" pitchFamily="18" charset="-128"/>
                          <a:ea typeface="UD デジタル 教科書体 NP-B" panose="02020700000000000000" pitchFamily="18" charset="-128"/>
                        </a:rPr>
                        <a:t>ネットワーク利用犯罪</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名誉棄損</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誹謗中傷</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、わいせつ物の配布、販売等、インターネット上などでの詐欺</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25269727"/>
                  </a:ext>
                </a:extLst>
              </a:tr>
            </a:tbl>
          </a:graphicData>
        </a:graphic>
      </p:graphicFrame>
    </p:spTree>
    <p:extLst>
      <p:ext uri="{BB962C8B-B14F-4D97-AF65-F5344CB8AC3E}">
        <p14:creationId xmlns:p14="http://schemas.microsoft.com/office/powerpoint/2010/main" val="29228282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6A3277AD-14EC-F39A-A5E8-31B80A67CD56}"/>
              </a:ext>
            </a:extLst>
          </p:cNvPr>
          <p:cNvSpPr txBox="1"/>
          <p:nvPr/>
        </p:nvSpPr>
        <p:spPr>
          <a:xfrm>
            <a:off x="633441" y="259808"/>
            <a:ext cx="5653059"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知的財産</a:t>
            </a:r>
            <a:r>
              <a:rPr kumimoji="1" lang="en-US" altLang="ja-JP" sz="18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8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著作権と産業財産権</a:t>
            </a:r>
            <a:r>
              <a:rPr kumimoji="1" lang="en-US" altLang="ja-JP" sz="18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(1)</a:t>
            </a:r>
            <a:endParaRPr kumimoji="1" lang="ja-JP" altLang="en-US" sz="18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6" name="テキスト ボックス 5">
            <a:extLst>
              <a:ext uri="{FF2B5EF4-FFF2-40B4-BE49-F238E27FC236}">
                <a16:creationId xmlns:a16="http://schemas.microsoft.com/office/drawing/2014/main" id="{13222A46-F0F0-21B2-44EF-CE22793B61B6}"/>
              </a:ext>
            </a:extLst>
          </p:cNvPr>
          <p:cNvSpPr txBox="1"/>
          <p:nvPr/>
        </p:nvSpPr>
        <p:spPr>
          <a:xfrm>
            <a:off x="7475938" y="216399"/>
            <a:ext cx="1390650" cy="338554"/>
          </a:xfrm>
          <a:prstGeom prst="rect">
            <a:avLst/>
          </a:prstGeom>
          <a:noFill/>
          <a:ln>
            <a:solidFill>
              <a:schemeClr val="tx1"/>
            </a:solid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図解ノート</a:t>
            </a:r>
          </a:p>
        </p:txBody>
      </p:sp>
      <p:sp>
        <p:nvSpPr>
          <p:cNvPr id="4" name="テキスト ボックス 3">
            <a:extLst>
              <a:ext uri="{FF2B5EF4-FFF2-40B4-BE49-F238E27FC236}">
                <a16:creationId xmlns:a16="http://schemas.microsoft.com/office/drawing/2014/main" id="{1CC180EA-3935-4B09-18BA-F4B1A23EDF93}"/>
              </a:ext>
            </a:extLst>
          </p:cNvPr>
          <p:cNvSpPr txBox="1"/>
          <p:nvPr/>
        </p:nvSpPr>
        <p:spPr>
          <a:xfrm>
            <a:off x="628651" y="676934"/>
            <a:ext cx="3943349"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知的財産</a:t>
            </a: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無体財産</a:t>
            </a: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5" name="テキスト ボックス 4">
            <a:extLst>
              <a:ext uri="{FF2B5EF4-FFF2-40B4-BE49-F238E27FC236}">
                <a16:creationId xmlns:a16="http://schemas.microsoft.com/office/drawing/2014/main" id="{57676A17-EB3C-4DE1-28D4-635A725C8DC2}"/>
              </a:ext>
            </a:extLst>
          </p:cNvPr>
          <p:cNvSpPr txBox="1"/>
          <p:nvPr/>
        </p:nvSpPr>
        <p:spPr>
          <a:xfrm>
            <a:off x="3769458" y="687913"/>
            <a:ext cx="4745891"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著作権の内容</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8" name="テキスト ボックス 7">
            <a:extLst>
              <a:ext uri="{FF2B5EF4-FFF2-40B4-BE49-F238E27FC236}">
                <a16:creationId xmlns:a16="http://schemas.microsoft.com/office/drawing/2014/main" id="{9CCBEC78-2E7B-D5DD-4A83-DB5F3BBC55E9}"/>
              </a:ext>
            </a:extLst>
          </p:cNvPr>
          <p:cNvSpPr txBox="1"/>
          <p:nvPr/>
        </p:nvSpPr>
        <p:spPr>
          <a:xfrm>
            <a:off x="628651" y="3288934"/>
            <a:ext cx="2449819"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産業財産権の内容</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64" name="テキスト ボックス 63">
            <a:extLst>
              <a:ext uri="{FF2B5EF4-FFF2-40B4-BE49-F238E27FC236}">
                <a16:creationId xmlns:a16="http://schemas.microsoft.com/office/drawing/2014/main" id="{C9640CE7-0F16-7CB2-78D3-8D6224326295}"/>
              </a:ext>
            </a:extLst>
          </p:cNvPr>
          <p:cNvSpPr txBox="1"/>
          <p:nvPr/>
        </p:nvSpPr>
        <p:spPr>
          <a:xfrm>
            <a:off x="5302962" y="769107"/>
            <a:ext cx="1045519"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譲渡・相続</a:t>
            </a:r>
            <a:b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b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不可</a:t>
            </a:r>
          </a:p>
        </p:txBody>
      </p:sp>
      <p:grpSp>
        <p:nvGrpSpPr>
          <p:cNvPr id="98" name="グループ化 97">
            <a:extLst>
              <a:ext uri="{FF2B5EF4-FFF2-40B4-BE49-F238E27FC236}">
                <a16:creationId xmlns:a16="http://schemas.microsoft.com/office/drawing/2014/main" id="{35B4216F-A2AA-85E5-B381-CD3D91424AA1}"/>
              </a:ext>
            </a:extLst>
          </p:cNvPr>
          <p:cNvGrpSpPr/>
          <p:nvPr/>
        </p:nvGrpSpPr>
        <p:grpSpPr>
          <a:xfrm>
            <a:off x="765327" y="1014495"/>
            <a:ext cx="3211515" cy="2047509"/>
            <a:chOff x="765327" y="1014495"/>
            <a:chExt cx="3211515" cy="2047509"/>
          </a:xfrm>
        </p:grpSpPr>
        <p:sp>
          <p:nvSpPr>
            <p:cNvPr id="10" name="四角形: 角を丸くする 9">
              <a:extLst>
                <a:ext uri="{FF2B5EF4-FFF2-40B4-BE49-F238E27FC236}">
                  <a16:creationId xmlns:a16="http://schemas.microsoft.com/office/drawing/2014/main" id="{A8327FF3-9DAD-75CC-E64E-5D450A80621A}"/>
                </a:ext>
              </a:extLst>
            </p:cNvPr>
            <p:cNvSpPr/>
            <p:nvPr/>
          </p:nvSpPr>
          <p:spPr>
            <a:xfrm>
              <a:off x="765327" y="1014495"/>
              <a:ext cx="892023" cy="166682"/>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知的財産</a:t>
              </a:r>
            </a:p>
          </p:txBody>
        </p:sp>
        <p:sp>
          <p:nvSpPr>
            <p:cNvPr id="3" name="四角形: 角を丸くする 2">
              <a:extLst>
                <a:ext uri="{FF2B5EF4-FFF2-40B4-BE49-F238E27FC236}">
                  <a16:creationId xmlns:a16="http://schemas.microsoft.com/office/drawing/2014/main" id="{C1F9D1A5-E67A-4FC7-EE7A-BBDED7C8288F}"/>
                </a:ext>
              </a:extLst>
            </p:cNvPr>
            <p:cNvSpPr/>
            <p:nvPr/>
          </p:nvSpPr>
          <p:spPr>
            <a:xfrm>
              <a:off x="1019786" y="1254473"/>
              <a:ext cx="1066186" cy="16404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著作権</a:t>
              </a:r>
            </a:p>
          </p:txBody>
        </p:sp>
        <p:sp>
          <p:nvSpPr>
            <p:cNvPr id="7" name="四角形: 角を丸くする 6">
              <a:extLst>
                <a:ext uri="{FF2B5EF4-FFF2-40B4-BE49-F238E27FC236}">
                  <a16:creationId xmlns:a16="http://schemas.microsoft.com/office/drawing/2014/main" id="{8116A403-791F-C342-968E-9FF052948A48}"/>
                </a:ext>
              </a:extLst>
            </p:cNvPr>
            <p:cNvSpPr/>
            <p:nvPr/>
          </p:nvSpPr>
          <p:spPr>
            <a:xfrm>
              <a:off x="1019782" y="1924099"/>
              <a:ext cx="1066190" cy="166682"/>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産業財産権</a:t>
              </a:r>
            </a:p>
          </p:txBody>
        </p:sp>
        <p:sp>
          <p:nvSpPr>
            <p:cNvPr id="17" name="四角形: 角を丸くする 16">
              <a:extLst>
                <a:ext uri="{FF2B5EF4-FFF2-40B4-BE49-F238E27FC236}">
                  <a16:creationId xmlns:a16="http://schemas.microsoft.com/office/drawing/2014/main" id="{32A2E808-68E0-79F5-BD2A-616E5589E05A}"/>
                </a:ext>
              </a:extLst>
            </p:cNvPr>
            <p:cNvSpPr/>
            <p:nvPr/>
          </p:nvSpPr>
          <p:spPr>
            <a:xfrm>
              <a:off x="1019782" y="2596362"/>
              <a:ext cx="1066190" cy="166682"/>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その他</a:t>
              </a:r>
            </a:p>
          </p:txBody>
        </p:sp>
        <p:sp>
          <p:nvSpPr>
            <p:cNvPr id="19" name="テキスト ボックス 18">
              <a:extLst>
                <a:ext uri="{FF2B5EF4-FFF2-40B4-BE49-F238E27FC236}">
                  <a16:creationId xmlns:a16="http://schemas.microsoft.com/office/drawing/2014/main" id="{7D023471-7080-C87E-1315-26DE2F44439C}"/>
                </a:ext>
              </a:extLst>
            </p:cNvPr>
            <p:cNvSpPr txBox="1"/>
            <p:nvPr/>
          </p:nvSpPr>
          <p:spPr>
            <a:xfrm>
              <a:off x="1048985" y="1440476"/>
              <a:ext cx="2913882" cy="461665"/>
            </a:xfrm>
            <a:prstGeom prst="rect">
              <a:avLst/>
            </a:prstGeom>
            <a:solidFill>
              <a:schemeClr val="bg1"/>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創作活動</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文学、学術、美術、音楽等</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b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br>
              <a:r>
                <a:rPr kumimoji="1" lang="ja-JP" altLang="en-US" sz="1200" b="0" i="0" u="none" strike="noStrike" kern="1200" cap="none" spc="0" normalizeH="0" baseline="0" noProof="0" dirty="0">
                  <a:ln>
                    <a:noFill/>
                  </a:ln>
                  <a:solidFill>
                    <a:srgbClr val="44546A">
                      <a:lumMod val="75000"/>
                    </a:srgbClr>
                  </a:solidFill>
                  <a:effectLst/>
                  <a:uLnTx/>
                  <a:uFillTx/>
                  <a:latin typeface="UD デジタル 教科書体 NP-B" panose="02020700000000000000" pitchFamily="18" charset="-128"/>
                  <a:ea typeface="UD デジタル 教科書体 NP-B" panose="02020700000000000000" pitchFamily="18" charset="-128"/>
                  <a:cs typeface="+mn-cs"/>
                </a:rPr>
                <a:t>無方式主義</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創造と同時に自然に発生</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21" name="テキスト ボックス 20">
              <a:extLst>
                <a:ext uri="{FF2B5EF4-FFF2-40B4-BE49-F238E27FC236}">
                  <a16:creationId xmlns:a16="http://schemas.microsoft.com/office/drawing/2014/main" id="{8486FA5A-90C0-85F2-1CD8-328475A9E3A9}"/>
                </a:ext>
              </a:extLst>
            </p:cNvPr>
            <p:cNvSpPr txBox="1"/>
            <p:nvPr/>
          </p:nvSpPr>
          <p:spPr>
            <a:xfrm>
              <a:off x="1037482" y="2112739"/>
              <a:ext cx="2913882" cy="461665"/>
            </a:xfrm>
            <a:prstGeom prst="rect">
              <a:avLst/>
            </a:prstGeom>
            <a:solidFill>
              <a:schemeClr val="bg1"/>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工業、農業等の分野に発明、発見等</a:t>
              </a:r>
              <a:b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br>
              <a:r>
                <a:rPr kumimoji="1" lang="ja-JP" altLang="en-US" sz="1200" b="0" i="0" u="none" strike="noStrike" kern="1200" cap="none" spc="0" normalizeH="0" baseline="0" noProof="0" dirty="0">
                  <a:ln>
                    <a:noFill/>
                  </a:ln>
                  <a:solidFill>
                    <a:srgbClr val="44546A">
                      <a:lumMod val="75000"/>
                    </a:srgbClr>
                  </a:solidFill>
                  <a:effectLst/>
                  <a:uLnTx/>
                  <a:uFillTx/>
                  <a:latin typeface="UD デジタル 教科書体 NP-B" panose="02020700000000000000" pitchFamily="18" charset="-128"/>
                  <a:ea typeface="UD デジタル 教科書体 NP-B" panose="02020700000000000000" pitchFamily="18" charset="-128"/>
                  <a:cs typeface="+mn-cs"/>
                </a:rPr>
                <a:t>方式主義</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届け出して発生</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22" name="テキスト ボックス 21">
              <a:extLst>
                <a:ext uri="{FF2B5EF4-FFF2-40B4-BE49-F238E27FC236}">
                  <a16:creationId xmlns:a16="http://schemas.microsoft.com/office/drawing/2014/main" id="{E94382A0-EA47-F1B6-991B-8DA7A89615B2}"/>
                </a:ext>
              </a:extLst>
            </p:cNvPr>
            <p:cNvSpPr txBox="1"/>
            <p:nvPr/>
          </p:nvSpPr>
          <p:spPr>
            <a:xfrm>
              <a:off x="1062960" y="2785005"/>
              <a:ext cx="2913882" cy="276999"/>
            </a:xfrm>
            <a:prstGeom prst="rect">
              <a:avLst/>
            </a:prstGeom>
            <a:solidFill>
              <a:schemeClr val="bg1"/>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回路配置、種苗、営業情報等</a:t>
              </a:r>
            </a:p>
          </p:txBody>
        </p:sp>
        <p:cxnSp>
          <p:nvCxnSpPr>
            <p:cNvPr id="24" name="直線コネクタ 23">
              <a:extLst>
                <a:ext uri="{FF2B5EF4-FFF2-40B4-BE49-F238E27FC236}">
                  <a16:creationId xmlns:a16="http://schemas.microsoft.com/office/drawing/2014/main" id="{D380C7C8-34C9-1600-3FDB-042757CD4C47}"/>
                </a:ext>
              </a:extLst>
            </p:cNvPr>
            <p:cNvCxnSpPr/>
            <p:nvPr/>
          </p:nvCxnSpPr>
          <p:spPr>
            <a:xfrm>
              <a:off x="903767" y="1181177"/>
              <a:ext cx="0" cy="150514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D7DF0A2E-814F-5DCF-508F-EFB0854982D3}"/>
                </a:ext>
              </a:extLst>
            </p:cNvPr>
            <p:cNvCxnSpPr>
              <a:endCxn id="17" idx="1"/>
            </p:cNvCxnSpPr>
            <p:nvPr/>
          </p:nvCxnSpPr>
          <p:spPr>
            <a:xfrm>
              <a:off x="903767" y="2679703"/>
              <a:ext cx="11601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2722FF70-376D-6931-D6DB-7173DE9B13BB}"/>
                </a:ext>
              </a:extLst>
            </p:cNvPr>
            <p:cNvCxnSpPr/>
            <p:nvPr/>
          </p:nvCxnSpPr>
          <p:spPr>
            <a:xfrm>
              <a:off x="903767" y="2007440"/>
              <a:ext cx="11601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直線コネクタ 36">
              <a:extLst>
                <a:ext uri="{FF2B5EF4-FFF2-40B4-BE49-F238E27FC236}">
                  <a16:creationId xmlns:a16="http://schemas.microsoft.com/office/drawing/2014/main" id="{98F69AE9-758E-AC51-D54A-F70175831FF3}"/>
                </a:ext>
              </a:extLst>
            </p:cNvPr>
            <p:cNvCxnSpPr/>
            <p:nvPr/>
          </p:nvCxnSpPr>
          <p:spPr>
            <a:xfrm>
              <a:off x="903767" y="1336495"/>
              <a:ext cx="11601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aphicFrame>
        <p:nvGraphicFramePr>
          <p:cNvPr id="54" name="表 53">
            <a:extLst>
              <a:ext uri="{FF2B5EF4-FFF2-40B4-BE49-F238E27FC236}">
                <a16:creationId xmlns:a16="http://schemas.microsoft.com/office/drawing/2014/main" id="{63F13149-9665-0ED7-B326-A1EE2DD98C6C}"/>
              </a:ext>
            </a:extLst>
          </p:cNvPr>
          <p:cNvGraphicFramePr>
            <a:graphicFrameLocks noGrp="1"/>
          </p:cNvGraphicFramePr>
          <p:nvPr/>
        </p:nvGraphicFramePr>
        <p:xfrm>
          <a:off x="6248230" y="702860"/>
          <a:ext cx="2467796" cy="737616"/>
        </p:xfrm>
        <a:graphic>
          <a:graphicData uri="http://schemas.openxmlformats.org/drawingml/2006/table">
            <a:tbl>
              <a:tblPr firstRow="1" bandRow="1">
                <a:tableStyleId>{5C22544A-7EE6-4342-B048-85BDC9FD1C3A}</a:tableStyleId>
              </a:tblPr>
              <a:tblGrid>
                <a:gridCol w="2467796">
                  <a:extLst>
                    <a:ext uri="{9D8B030D-6E8A-4147-A177-3AD203B41FA5}">
                      <a16:colId xmlns:a16="http://schemas.microsoft.com/office/drawing/2014/main" val="1881147062"/>
                    </a:ext>
                  </a:extLst>
                </a:gridCol>
              </a:tblGrid>
              <a:tr h="141703">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公表権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5479939"/>
                  </a:ext>
                </a:extLst>
              </a:tr>
              <a:tr h="195926">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氏名表示権</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2057646"/>
                  </a:ext>
                </a:extLst>
              </a:tr>
              <a:tr h="195926">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同一性保持権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7863731"/>
                  </a:ext>
                </a:extLst>
              </a:tr>
            </a:tbl>
          </a:graphicData>
        </a:graphic>
      </p:graphicFrame>
      <p:grpSp>
        <p:nvGrpSpPr>
          <p:cNvPr id="97" name="グループ化 96">
            <a:extLst>
              <a:ext uri="{FF2B5EF4-FFF2-40B4-BE49-F238E27FC236}">
                <a16:creationId xmlns:a16="http://schemas.microsoft.com/office/drawing/2014/main" id="{04DDB422-FC8D-8534-E24E-E03B1A7DEB71}"/>
              </a:ext>
            </a:extLst>
          </p:cNvPr>
          <p:cNvGrpSpPr/>
          <p:nvPr/>
        </p:nvGrpSpPr>
        <p:grpSpPr>
          <a:xfrm>
            <a:off x="3623761" y="1014495"/>
            <a:ext cx="1718283" cy="1936123"/>
            <a:chOff x="3806634" y="1014495"/>
            <a:chExt cx="1718283" cy="1936123"/>
          </a:xfrm>
        </p:grpSpPr>
        <p:sp>
          <p:nvSpPr>
            <p:cNvPr id="47" name="四角形: 角を丸くする 46">
              <a:extLst>
                <a:ext uri="{FF2B5EF4-FFF2-40B4-BE49-F238E27FC236}">
                  <a16:creationId xmlns:a16="http://schemas.microsoft.com/office/drawing/2014/main" id="{94D6231B-99B7-A6E7-8E0A-0C2633CC1BAA}"/>
                </a:ext>
              </a:extLst>
            </p:cNvPr>
            <p:cNvSpPr/>
            <p:nvPr/>
          </p:nvSpPr>
          <p:spPr>
            <a:xfrm>
              <a:off x="3806634" y="1014495"/>
              <a:ext cx="892023" cy="166682"/>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著作権</a:t>
              </a:r>
            </a:p>
          </p:txBody>
        </p:sp>
        <p:sp>
          <p:nvSpPr>
            <p:cNvPr id="48" name="四角形: 角を丸くする 47">
              <a:extLst>
                <a:ext uri="{FF2B5EF4-FFF2-40B4-BE49-F238E27FC236}">
                  <a16:creationId xmlns:a16="http://schemas.microsoft.com/office/drawing/2014/main" id="{C74CB750-E4C3-F2B5-969D-F8CD56EFD418}"/>
                </a:ext>
              </a:extLst>
            </p:cNvPr>
            <p:cNvSpPr/>
            <p:nvPr/>
          </p:nvSpPr>
          <p:spPr>
            <a:xfrm>
              <a:off x="4087924" y="1254473"/>
              <a:ext cx="1312751" cy="356822"/>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著作権</a:t>
              </a:r>
              <a:br>
                <a:rPr kumimoji="1" lang="en-US" altLang="ja-JP"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br>
              <a:r>
                <a:rPr kumimoji="1" lang="en-US" altLang="ja-JP"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創造者の権利</a:t>
              </a:r>
              <a:r>
                <a:rPr kumimoji="1" lang="en-US" altLang="ja-JP"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a:t>
              </a:r>
              <a:endPar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endParaRPr>
            </a:p>
          </p:txBody>
        </p:sp>
        <p:sp>
          <p:nvSpPr>
            <p:cNvPr id="50" name="四角形: 角を丸くする 49">
              <a:extLst>
                <a:ext uri="{FF2B5EF4-FFF2-40B4-BE49-F238E27FC236}">
                  <a16:creationId xmlns:a16="http://schemas.microsoft.com/office/drawing/2014/main" id="{0D95CE5B-2AEF-FC82-FB80-7E62056AF928}"/>
                </a:ext>
              </a:extLst>
            </p:cNvPr>
            <p:cNvSpPr/>
            <p:nvPr/>
          </p:nvSpPr>
          <p:spPr>
            <a:xfrm>
              <a:off x="4087919" y="2127671"/>
              <a:ext cx="1312756" cy="349623"/>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著作隣接権</a:t>
              </a:r>
              <a:br>
                <a:rPr kumimoji="1" lang="en-US" altLang="ja-JP"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br>
              <a:r>
                <a:rPr kumimoji="1" lang="en-US" altLang="ja-JP"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伝達者の権利</a:t>
              </a:r>
              <a:r>
                <a:rPr kumimoji="1" lang="en-US" altLang="ja-JP"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a:t>
              </a:r>
              <a:endPar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endParaRPr>
            </a:p>
          </p:txBody>
        </p:sp>
        <p:cxnSp>
          <p:nvCxnSpPr>
            <p:cNvPr id="60" name="直線コネクタ 59">
              <a:extLst>
                <a:ext uri="{FF2B5EF4-FFF2-40B4-BE49-F238E27FC236}">
                  <a16:creationId xmlns:a16="http://schemas.microsoft.com/office/drawing/2014/main" id="{6C727774-713A-3A75-0BF8-B63646CBABE9}"/>
                </a:ext>
              </a:extLst>
            </p:cNvPr>
            <p:cNvCxnSpPr>
              <a:cxnSpLocks/>
            </p:cNvCxnSpPr>
            <p:nvPr/>
          </p:nvCxnSpPr>
          <p:spPr>
            <a:xfrm>
              <a:off x="3945075" y="1117203"/>
              <a:ext cx="6289" cy="116239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直線コネクタ 66">
              <a:extLst>
                <a:ext uri="{FF2B5EF4-FFF2-40B4-BE49-F238E27FC236}">
                  <a16:creationId xmlns:a16="http://schemas.microsoft.com/office/drawing/2014/main" id="{8BE55787-66E8-D8F1-3E8E-395E8ADCFA20}"/>
                </a:ext>
              </a:extLst>
            </p:cNvPr>
            <p:cNvCxnSpPr>
              <a:cxnSpLocks/>
            </p:cNvCxnSpPr>
            <p:nvPr/>
          </p:nvCxnSpPr>
          <p:spPr>
            <a:xfrm>
              <a:off x="3945075" y="1336495"/>
              <a:ext cx="1428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5" name="四角形: 角を丸くする 74">
              <a:extLst>
                <a:ext uri="{FF2B5EF4-FFF2-40B4-BE49-F238E27FC236}">
                  <a16:creationId xmlns:a16="http://schemas.microsoft.com/office/drawing/2014/main" id="{2270EA66-141A-987D-4C8F-B3EF3DC6CC84}"/>
                </a:ext>
              </a:extLst>
            </p:cNvPr>
            <p:cNvSpPr/>
            <p:nvPr/>
          </p:nvSpPr>
          <p:spPr>
            <a:xfrm>
              <a:off x="4310620" y="1676440"/>
              <a:ext cx="1201291" cy="159264"/>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著作人格権</a:t>
              </a:r>
            </a:p>
          </p:txBody>
        </p:sp>
        <p:sp>
          <p:nvSpPr>
            <p:cNvPr id="76" name="四角形: 角を丸くする 75">
              <a:extLst>
                <a:ext uri="{FF2B5EF4-FFF2-40B4-BE49-F238E27FC236}">
                  <a16:creationId xmlns:a16="http://schemas.microsoft.com/office/drawing/2014/main" id="{A80E0B0B-C606-9DA7-24DC-796E675B9C73}"/>
                </a:ext>
              </a:extLst>
            </p:cNvPr>
            <p:cNvSpPr/>
            <p:nvPr/>
          </p:nvSpPr>
          <p:spPr>
            <a:xfrm>
              <a:off x="4310616" y="1899529"/>
              <a:ext cx="1201299" cy="191237"/>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著作権</a:t>
              </a:r>
              <a:r>
                <a:rPr kumimoji="1" lang="en-US" altLang="ja-JP"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財産権</a:t>
              </a:r>
            </a:p>
          </p:txBody>
        </p:sp>
        <p:cxnSp>
          <p:nvCxnSpPr>
            <p:cNvPr id="78" name="直線コネクタ 77">
              <a:extLst>
                <a:ext uri="{FF2B5EF4-FFF2-40B4-BE49-F238E27FC236}">
                  <a16:creationId xmlns:a16="http://schemas.microsoft.com/office/drawing/2014/main" id="{E707083D-0FCB-1BDF-7DE5-C828D8E9B62D}"/>
                </a:ext>
              </a:extLst>
            </p:cNvPr>
            <p:cNvCxnSpPr>
              <a:cxnSpLocks/>
            </p:cNvCxnSpPr>
            <p:nvPr/>
          </p:nvCxnSpPr>
          <p:spPr>
            <a:xfrm>
              <a:off x="4194602" y="1603143"/>
              <a:ext cx="0" cy="40429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直線コネクタ 79">
              <a:extLst>
                <a:ext uri="{FF2B5EF4-FFF2-40B4-BE49-F238E27FC236}">
                  <a16:creationId xmlns:a16="http://schemas.microsoft.com/office/drawing/2014/main" id="{350A1320-B964-D9CC-5880-22AD27BB4B52}"/>
                </a:ext>
              </a:extLst>
            </p:cNvPr>
            <p:cNvCxnSpPr/>
            <p:nvPr/>
          </p:nvCxnSpPr>
          <p:spPr>
            <a:xfrm>
              <a:off x="4194601" y="1982871"/>
              <a:ext cx="11601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直線コネクタ 80">
              <a:extLst>
                <a:ext uri="{FF2B5EF4-FFF2-40B4-BE49-F238E27FC236}">
                  <a16:creationId xmlns:a16="http://schemas.microsoft.com/office/drawing/2014/main" id="{BE4AF16F-7351-4034-86D1-6E1FD0FEA8B1}"/>
                </a:ext>
              </a:extLst>
            </p:cNvPr>
            <p:cNvCxnSpPr/>
            <p:nvPr/>
          </p:nvCxnSpPr>
          <p:spPr>
            <a:xfrm>
              <a:off x="4194602" y="1758461"/>
              <a:ext cx="11601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直線コネクタ 90">
              <a:extLst>
                <a:ext uri="{FF2B5EF4-FFF2-40B4-BE49-F238E27FC236}">
                  <a16:creationId xmlns:a16="http://schemas.microsoft.com/office/drawing/2014/main" id="{90DB2113-7C9D-AB21-BB67-2CE98915D7CB}"/>
                </a:ext>
              </a:extLst>
            </p:cNvPr>
            <p:cNvCxnSpPr>
              <a:cxnSpLocks/>
            </p:cNvCxnSpPr>
            <p:nvPr/>
          </p:nvCxnSpPr>
          <p:spPr>
            <a:xfrm>
              <a:off x="3945075" y="2279598"/>
              <a:ext cx="1428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2" name="四角形: 角を丸くする 91">
              <a:extLst>
                <a:ext uri="{FF2B5EF4-FFF2-40B4-BE49-F238E27FC236}">
                  <a16:creationId xmlns:a16="http://schemas.microsoft.com/office/drawing/2014/main" id="{FCAE070B-946B-DD90-C4F9-8380B39DFE7C}"/>
                </a:ext>
              </a:extLst>
            </p:cNvPr>
            <p:cNvSpPr/>
            <p:nvPr/>
          </p:nvSpPr>
          <p:spPr>
            <a:xfrm>
              <a:off x="4323622" y="2536292"/>
              <a:ext cx="1201291" cy="159264"/>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演奏家人格権</a:t>
              </a:r>
            </a:p>
          </p:txBody>
        </p:sp>
        <p:sp>
          <p:nvSpPr>
            <p:cNvPr id="93" name="四角形: 角を丸くする 92">
              <a:extLst>
                <a:ext uri="{FF2B5EF4-FFF2-40B4-BE49-F238E27FC236}">
                  <a16:creationId xmlns:a16="http://schemas.microsoft.com/office/drawing/2014/main" id="{82054FC9-92E5-028A-7C54-930F0250A890}"/>
                </a:ext>
              </a:extLst>
            </p:cNvPr>
            <p:cNvSpPr/>
            <p:nvPr/>
          </p:nvSpPr>
          <p:spPr>
            <a:xfrm>
              <a:off x="4323618" y="2759381"/>
              <a:ext cx="1201299" cy="191237"/>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財産権</a:t>
              </a:r>
            </a:p>
          </p:txBody>
        </p:sp>
        <p:cxnSp>
          <p:nvCxnSpPr>
            <p:cNvPr id="94" name="直線コネクタ 93">
              <a:extLst>
                <a:ext uri="{FF2B5EF4-FFF2-40B4-BE49-F238E27FC236}">
                  <a16:creationId xmlns:a16="http://schemas.microsoft.com/office/drawing/2014/main" id="{103A44A3-D85E-7138-D649-DAB251A37503}"/>
                </a:ext>
              </a:extLst>
            </p:cNvPr>
            <p:cNvCxnSpPr>
              <a:cxnSpLocks/>
            </p:cNvCxnSpPr>
            <p:nvPr/>
          </p:nvCxnSpPr>
          <p:spPr>
            <a:xfrm>
              <a:off x="4207604" y="2462995"/>
              <a:ext cx="0" cy="40429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id="{9F7D15D2-25A0-4D6C-0CB8-5B8562DDCF65}"/>
                </a:ext>
              </a:extLst>
            </p:cNvPr>
            <p:cNvCxnSpPr/>
            <p:nvPr/>
          </p:nvCxnSpPr>
          <p:spPr>
            <a:xfrm>
              <a:off x="4207603" y="2842723"/>
              <a:ext cx="11601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290A9DA9-344B-5053-EAE1-A77D1D60A042}"/>
                </a:ext>
              </a:extLst>
            </p:cNvPr>
            <p:cNvCxnSpPr/>
            <p:nvPr/>
          </p:nvCxnSpPr>
          <p:spPr>
            <a:xfrm>
              <a:off x="4207604" y="2618313"/>
              <a:ext cx="11601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00" name="コネクタ: カギ線 99">
            <a:extLst>
              <a:ext uri="{FF2B5EF4-FFF2-40B4-BE49-F238E27FC236}">
                <a16:creationId xmlns:a16="http://schemas.microsoft.com/office/drawing/2014/main" id="{ED033E34-4EF4-DD03-55E0-E9E94266D604}"/>
              </a:ext>
            </a:extLst>
          </p:cNvPr>
          <p:cNvCxnSpPr>
            <a:stCxn id="3" idx="3"/>
            <a:endCxn id="47" idx="1"/>
          </p:cNvCxnSpPr>
          <p:nvPr/>
        </p:nvCxnSpPr>
        <p:spPr>
          <a:xfrm flipV="1">
            <a:off x="2085972" y="1097836"/>
            <a:ext cx="1537789" cy="238660"/>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01" name="表 100">
            <a:extLst>
              <a:ext uri="{FF2B5EF4-FFF2-40B4-BE49-F238E27FC236}">
                <a16:creationId xmlns:a16="http://schemas.microsoft.com/office/drawing/2014/main" id="{5A89B04D-B57E-4017-63F5-518EBF285EE0}"/>
              </a:ext>
            </a:extLst>
          </p:cNvPr>
          <p:cNvGraphicFramePr>
            <a:graphicFrameLocks noGrp="1"/>
          </p:cNvGraphicFramePr>
          <p:nvPr/>
        </p:nvGraphicFramePr>
        <p:xfrm>
          <a:off x="6248230" y="1511309"/>
          <a:ext cx="2480374" cy="2212848"/>
        </p:xfrm>
        <a:graphic>
          <a:graphicData uri="http://schemas.openxmlformats.org/drawingml/2006/table">
            <a:tbl>
              <a:tblPr firstRow="1" bandRow="1">
                <a:tableStyleId>{5C22544A-7EE6-4342-B048-85BDC9FD1C3A}</a:tableStyleId>
              </a:tblPr>
              <a:tblGrid>
                <a:gridCol w="2480374">
                  <a:extLst>
                    <a:ext uri="{9D8B030D-6E8A-4147-A177-3AD203B41FA5}">
                      <a16:colId xmlns:a16="http://schemas.microsoft.com/office/drawing/2014/main" val="1881147062"/>
                    </a:ext>
                  </a:extLst>
                </a:gridCol>
              </a:tblGrid>
              <a:tr h="141703">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複製権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5479939"/>
                  </a:ext>
                </a:extLst>
              </a:tr>
              <a:tr h="195926">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上映権・演奏権・上映権</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2057646"/>
                  </a:ext>
                </a:extLst>
              </a:tr>
              <a:tr h="195926">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公衆送信権</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84316057"/>
                  </a:ext>
                </a:extLst>
              </a:tr>
              <a:tr h="195926">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口述権</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68399783"/>
                  </a:ext>
                </a:extLst>
              </a:tr>
              <a:tr h="195926">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展示権</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97659154"/>
                  </a:ext>
                </a:extLst>
              </a:tr>
              <a:tr h="195926">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頒布権</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49455856"/>
                  </a:ext>
                </a:extLst>
              </a:tr>
              <a:tr h="195926">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譲渡・貸与権</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84394656"/>
                  </a:ext>
                </a:extLst>
              </a:tr>
              <a:tr h="195926">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翻訳権・翻案権</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85070238"/>
                  </a:ext>
                </a:extLst>
              </a:tr>
              <a:tr h="195926">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二次的著作物の利用に関する権利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7863731"/>
                  </a:ext>
                </a:extLst>
              </a:tr>
            </a:tbl>
          </a:graphicData>
        </a:graphic>
      </p:graphicFrame>
      <p:cxnSp>
        <p:nvCxnSpPr>
          <p:cNvPr id="109" name="コネクタ: カギ線 108">
            <a:extLst>
              <a:ext uri="{FF2B5EF4-FFF2-40B4-BE49-F238E27FC236}">
                <a16:creationId xmlns:a16="http://schemas.microsoft.com/office/drawing/2014/main" id="{BE11E1A3-DF06-3180-977D-C340C3D90CC8}"/>
              </a:ext>
            </a:extLst>
          </p:cNvPr>
          <p:cNvCxnSpPr>
            <a:stCxn id="75" idx="3"/>
            <a:endCxn id="54" idx="1"/>
          </p:cNvCxnSpPr>
          <p:nvPr/>
        </p:nvCxnSpPr>
        <p:spPr>
          <a:xfrm flipV="1">
            <a:off x="5329038" y="1071668"/>
            <a:ext cx="919192" cy="684404"/>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0" name="コネクタ: カギ線 109">
            <a:extLst>
              <a:ext uri="{FF2B5EF4-FFF2-40B4-BE49-F238E27FC236}">
                <a16:creationId xmlns:a16="http://schemas.microsoft.com/office/drawing/2014/main" id="{1C3FB8FF-9C9F-6FE7-5412-58653A19ABE9}"/>
              </a:ext>
            </a:extLst>
          </p:cNvPr>
          <p:cNvCxnSpPr>
            <a:cxnSpLocks/>
            <a:endCxn id="101" idx="1"/>
          </p:cNvCxnSpPr>
          <p:nvPr/>
        </p:nvCxnSpPr>
        <p:spPr>
          <a:xfrm>
            <a:off x="5315063" y="1992999"/>
            <a:ext cx="933167" cy="624734"/>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2" name="テキスト ボックス 111">
            <a:extLst>
              <a:ext uri="{FF2B5EF4-FFF2-40B4-BE49-F238E27FC236}">
                <a16:creationId xmlns:a16="http://schemas.microsoft.com/office/drawing/2014/main" id="{0CF1A61E-FA08-B4C3-AB44-A1BB3E28596D}"/>
              </a:ext>
            </a:extLst>
          </p:cNvPr>
          <p:cNvSpPr txBox="1"/>
          <p:nvPr/>
        </p:nvSpPr>
        <p:spPr>
          <a:xfrm>
            <a:off x="5302961" y="2721457"/>
            <a:ext cx="1045519"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譲渡・相続</a:t>
            </a:r>
            <a:b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b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可</a:t>
            </a:r>
          </a:p>
        </p:txBody>
      </p:sp>
      <p:sp>
        <p:nvSpPr>
          <p:cNvPr id="114" name="四角形: 角を丸くする 113">
            <a:extLst>
              <a:ext uri="{FF2B5EF4-FFF2-40B4-BE49-F238E27FC236}">
                <a16:creationId xmlns:a16="http://schemas.microsoft.com/office/drawing/2014/main" id="{A144EB9C-B287-F36D-D3E1-E08CEAC34314}"/>
              </a:ext>
            </a:extLst>
          </p:cNvPr>
          <p:cNvSpPr/>
          <p:nvPr/>
        </p:nvSpPr>
        <p:spPr>
          <a:xfrm>
            <a:off x="762791" y="3590842"/>
            <a:ext cx="1066185" cy="1856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産業財産権</a:t>
            </a:r>
          </a:p>
        </p:txBody>
      </p:sp>
      <p:sp>
        <p:nvSpPr>
          <p:cNvPr id="115" name="四角形: 角を丸くする 114">
            <a:extLst>
              <a:ext uri="{FF2B5EF4-FFF2-40B4-BE49-F238E27FC236}">
                <a16:creationId xmlns:a16="http://schemas.microsoft.com/office/drawing/2014/main" id="{4CE49354-5669-C330-97D7-C48809AC34E8}"/>
              </a:ext>
            </a:extLst>
          </p:cNvPr>
          <p:cNvSpPr/>
          <p:nvPr/>
        </p:nvSpPr>
        <p:spPr>
          <a:xfrm>
            <a:off x="1017250" y="3830821"/>
            <a:ext cx="1066186" cy="16404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特許権</a:t>
            </a:r>
          </a:p>
        </p:txBody>
      </p:sp>
      <p:sp>
        <p:nvSpPr>
          <p:cNvPr id="116" name="四角形: 角を丸くする 115">
            <a:extLst>
              <a:ext uri="{FF2B5EF4-FFF2-40B4-BE49-F238E27FC236}">
                <a16:creationId xmlns:a16="http://schemas.microsoft.com/office/drawing/2014/main" id="{35B4CAEC-97EA-8109-BD16-7B0FF380564F}"/>
              </a:ext>
            </a:extLst>
          </p:cNvPr>
          <p:cNvSpPr/>
          <p:nvPr/>
        </p:nvSpPr>
        <p:spPr>
          <a:xfrm>
            <a:off x="1017246" y="4500447"/>
            <a:ext cx="1066190" cy="166682"/>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実用新案権</a:t>
            </a:r>
          </a:p>
        </p:txBody>
      </p:sp>
      <p:sp>
        <p:nvSpPr>
          <p:cNvPr id="117" name="四角形: 角を丸くする 116">
            <a:extLst>
              <a:ext uri="{FF2B5EF4-FFF2-40B4-BE49-F238E27FC236}">
                <a16:creationId xmlns:a16="http://schemas.microsoft.com/office/drawing/2014/main" id="{567671FC-301A-1D4C-80F4-E2D58CD88055}"/>
              </a:ext>
            </a:extLst>
          </p:cNvPr>
          <p:cNvSpPr/>
          <p:nvPr/>
        </p:nvSpPr>
        <p:spPr>
          <a:xfrm>
            <a:off x="1017246" y="5172710"/>
            <a:ext cx="1066190" cy="166682"/>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意匠権</a:t>
            </a:r>
          </a:p>
        </p:txBody>
      </p:sp>
      <p:sp>
        <p:nvSpPr>
          <p:cNvPr id="118" name="テキスト ボックス 117">
            <a:extLst>
              <a:ext uri="{FF2B5EF4-FFF2-40B4-BE49-F238E27FC236}">
                <a16:creationId xmlns:a16="http://schemas.microsoft.com/office/drawing/2014/main" id="{A350F476-86C0-90C3-45DE-A902B09A9776}"/>
              </a:ext>
            </a:extLst>
          </p:cNvPr>
          <p:cNvSpPr txBox="1"/>
          <p:nvPr/>
        </p:nvSpPr>
        <p:spPr>
          <a:xfrm>
            <a:off x="1046449" y="4016824"/>
            <a:ext cx="2913882" cy="461665"/>
          </a:xfrm>
          <a:prstGeom prst="rect">
            <a:avLst/>
          </a:prstGeom>
          <a:solidFill>
            <a:schemeClr val="bg1"/>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自然法則を利用した高度な発明</a:t>
            </a:r>
            <a:b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b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経済活動、精神活動等は含まない</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119" name="テキスト ボックス 118">
            <a:extLst>
              <a:ext uri="{FF2B5EF4-FFF2-40B4-BE49-F238E27FC236}">
                <a16:creationId xmlns:a16="http://schemas.microsoft.com/office/drawing/2014/main" id="{6FA58025-3D81-CCD4-7E76-9CA570DF3BFA}"/>
              </a:ext>
            </a:extLst>
          </p:cNvPr>
          <p:cNvSpPr txBox="1"/>
          <p:nvPr/>
        </p:nvSpPr>
        <p:spPr>
          <a:xfrm>
            <a:off x="1034946" y="4689087"/>
            <a:ext cx="2913882" cy="461665"/>
          </a:xfrm>
          <a:prstGeom prst="rect">
            <a:avLst/>
          </a:prstGeom>
          <a:solidFill>
            <a:schemeClr val="bg1"/>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物品の形状、構造の考案</a:t>
            </a:r>
            <a:b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b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プログラム、化合物等は含まない</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120" name="テキスト ボックス 119">
            <a:extLst>
              <a:ext uri="{FF2B5EF4-FFF2-40B4-BE49-F238E27FC236}">
                <a16:creationId xmlns:a16="http://schemas.microsoft.com/office/drawing/2014/main" id="{80E44BB4-4AA5-8BC1-6111-DE10CFC717B7}"/>
              </a:ext>
            </a:extLst>
          </p:cNvPr>
          <p:cNvSpPr txBox="1"/>
          <p:nvPr/>
        </p:nvSpPr>
        <p:spPr>
          <a:xfrm>
            <a:off x="1060424" y="5361353"/>
            <a:ext cx="2913882" cy="276999"/>
          </a:xfrm>
          <a:prstGeom prst="rect">
            <a:avLst/>
          </a:prstGeom>
          <a:solidFill>
            <a:schemeClr val="bg1"/>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見た目の新しいデザイン等</a:t>
            </a:r>
          </a:p>
        </p:txBody>
      </p:sp>
      <p:cxnSp>
        <p:nvCxnSpPr>
          <p:cNvPr id="121" name="直線コネクタ 120">
            <a:extLst>
              <a:ext uri="{FF2B5EF4-FFF2-40B4-BE49-F238E27FC236}">
                <a16:creationId xmlns:a16="http://schemas.microsoft.com/office/drawing/2014/main" id="{237CEF5F-B525-915E-59BF-BD238EBDCC09}"/>
              </a:ext>
            </a:extLst>
          </p:cNvPr>
          <p:cNvCxnSpPr>
            <a:cxnSpLocks/>
          </p:cNvCxnSpPr>
          <p:nvPr/>
        </p:nvCxnSpPr>
        <p:spPr>
          <a:xfrm>
            <a:off x="901231" y="3757525"/>
            <a:ext cx="2536" cy="19160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直線コネクタ 121">
            <a:extLst>
              <a:ext uri="{FF2B5EF4-FFF2-40B4-BE49-F238E27FC236}">
                <a16:creationId xmlns:a16="http://schemas.microsoft.com/office/drawing/2014/main" id="{21507B99-A3BC-48ED-F774-847EFD1353D2}"/>
              </a:ext>
            </a:extLst>
          </p:cNvPr>
          <p:cNvCxnSpPr>
            <a:endCxn id="117" idx="1"/>
          </p:cNvCxnSpPr>
          <p:nvPr/>
        </p:nvCxnSpPr>
        <p:spPr>
          <a:xfrm>
            <a:off x="901231" y="5256051"/>
            <a:ext cx="11601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直線コネクタ 122">
            <a:extLst>
              <a:ext uri="{FF2B5EF4-FFF2-40B4-BE49-F238E27FC236}">
                <a16:creationId xmlns:a16="http://schemas.microsoft.com/office/drawing/2014/main" id="{0B14556A-87C6-EEC6-F60D-15600507AF3C}"/>
              </a:ext>
            </a:extLst>
          </p:cNvPr>
          <p:cNvCxnSpPr/>
          <p:nvPr/>
        </p:nvCxnSpPr>
        <p:spPr>
          <a:xfrm>
            <a:off x="901231" y="4583788"/>
            <a:ext cx="11601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直線コネクタ 123">
            <a:extLst>
              <a:ext uri="{FF2B5EF4-FFF2-40B4-BE49-F238E27FC236}">
                <a16:creationId xmlns:a16="http://schemas.microsoft.com/office/drawing/2014/main" id="{BBAA79A4-DE10-85C3-CFBA-C68118DA73E8}"/>
              </a:ext>
            </a:extLst>
          </p:cNvPr>
          <p:cNvCxnSpPr/>
          <p:nvPr/>
        </p:nvCxnSpPr>
        <p:spPr>
          <a:xfrm>
            <a:off x="901231" y="3912843"/>
            <a:ext cx="11601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25" name="四角形: 角を丸くする 124">
            <a:extLst>
              <a:ext uri="{FF2B5EF4-FFF2-40B4-BE49-F238E27FC236}">
                <a16:creationId xmlns:a16="http://schemas.microsoft.com/office/drawing/2014/main" id="{AD20540F-DBCD-CC99-1B18-94E3D222F521}"/>
              </a:ext>
            </a:extLst>
          </p:cNvPr>
          <p:cNvSpPr/>
          <p:nvPr/>
        </p:nvSpPr>
        <p:spPr>
          <a:xfrm>
            <a:off x="1013139" y="5590272"/>
            <a:ext cx="1066190" cy="166682"/>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商標権</a:t>
            </a:r>
          </a:p>
        </p:txBody>
      </p:sp>
      <p:sp>
        <p:nvSpPr>
          <p:cNvPr id="126" name="テキスト ボックス 125">
            <a:extLst>
              <a:ext uri="{FF2B5EF4-FFF2-40B4-BE49-F238E27FC236}">
                <a16:creationId xmlns:a16="http://schemas.microsoft.com/office/drawing/2014/main" id="{B7B20696-0D4E-4475-F008-B6AD4E7CB342}"/>
              </a:ext>
            </a:extLst>
          </p:cNvPr>
          <p:cNvSpPr txBox="1"/>
          <p:nvPr/>
        </p:nvSpPr>
        <p:spPr>
          <a:xfrm>
            <a:off x="1056317" y="5778915"/>
            <a:ext cx="2567444" cy="461665"/>
          </a:xfrm>
          <a:prstGeom prst="rect">
            <a:avLst/>
          </a:prstGeom>
          <a:solidFill>
            <a:schemeClr val="bg1"/>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サービスや商品を区別するための、マーク、商標</a:t>
            </a:r>
          </a:p>
        </p:txBody>
      </p:sp>
      <p:cxnSp>
        <p:nvCxnSpPr>
          <p:cNvPr id="127" name="直線コネクタ 126">
            <a:extLst>
              <a:ext uri="{FF2B5EF4-FFF2-40B4-BE49-F238E27FC236}">
                <a16:creationId xmlns:a16="http://schemas.microsoft.com/office/drawing/2014/main" id="{752818C7-CF06-01DA-7340-E1B1E80E8E6F}"/>
              </a:ext>
            </a:extLst>
          </p:cNvPr>
          <p:cNvCxnSpPr>
            <a:endCxn id="125" idx="1"/>
          </p:cNvCxnSpPr>
          <p:nvPr/>
        </p:nvCxnSpPr>
        <p:spPr>
          <a:xfrm>
            <a:off x="897124" y="5673613"/>
            <a:ext cx="11601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30" name="テキスト ボックス 129">
            <a:extLst>
              <a:ext uri="{FF2B5EF4-FFF2-40B4-BE49-F238E27FC236}">
                <a16:creationId xmlns:a16="http://schemas.microsoft.com/office/drawing/2014/main" id="{60B9D432-D03C-BFCA-730E-1EE3D9A998AC}"/>
              </a:ext>
            </a:extLst>
          </p:cNvPr>
          <p:cNvSpPr txBox="1"/>
          <p:nvPr/>
        </p:nvSpPr>
        <p:spPr>
          <a:xfrm>
            <a:off x="3798411" y="3488589"/>
            <a:ext cx="2449819"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権利の保護期間</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graphicFrame>
        <p:nvGraphicFramePr>
          <p:cNvPr id="131" name="表 130">
            <a:extLst>
              <a:ext uri="{FF2B5EF4-FFF2-40B4-BE49-F238E27FC236}">
                <a16:creationId xmlns:a16="http://schemas.microsoft.com/office/drawing/2014/main" id="{EA9CB957-2990-087D-1495-DD8EC37D6FBE}"/>
              </a:ext>
            </a:extLst>
          </p:cNvPr>
          <p:cNvGraphicFramePr>
            <a:graphicFrameLocks noGrp="1"/>
          </p:cNvGraphicFramePr>
          <p:nvPr/>
        </p:nvGraphicFramePr>
        <p:xfrm>
          <a:off x="3839044" y="3865176"/>
          <a:ext cx="4894911" cy="2330704"/>
        </p:xfrm>
        <a:graphic>
          <a:graphicData uri="http://schemas.openxmlformats.org/drawingml/2006/table">
            <a:tbl>
              <a:tblPr firstRow="1" bandRow="1">
                <a:tableStyleId>{5C22544A-7EE6-4342-B048-85BDC9FD1C3A}</a:tableStyleId>
              </a:tblPr>
              <a:tblGrid>
                <a:gridCol w="890010">
                  <a:extLst>
                    <a:ext uri="{9D8B030D-6E8A-4147-A177-3AD203B41FA5}">
                      <a16:colId xmlns:a16="http://schemas.microsoft.com/office/drawing/2014/main" val="1881147062"/>
                    </a:ext>
                  </a:extLst>
                </a:gridCol>
                <a:gridCol w="1597484">
                  <a:extLst>
                    <a:ext uri="{9D8B030D-6E8A-4147-A177-3AD203B41FA5}">
                      <a16:colId xmlns:a16="http://schemas.microsoft.com/office/drawing/2014/main" val="3983259049"/>
                    </a:ext>
                  </a:extLst>
                </a:gridCol>
                <a:gridCol w="2407417">
                  <a:extLst>
                    <a:ext uri="{9D8B030D-6E8A-4147-A177-3AD203B41FA5}">
                      <a16:colId xmlns:a16="http://schemas.microsoft.com/office/drawing/2014/main" val="3322085506"/>
                    </a:ext>
                  </a:extLst>
                </a:gridCol>
              </a:tblGrid>
              <a:tr h="195926">
                <a:tc rowSpan="3">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著作権関係</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著作者人格権</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著作者死亡時消滅</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2057646"/>
                  </a:ext>
                </a:extLst>
              </a:tr>
              <a:tr h="195926">
                <a:tc vMerge="1">
                  <a:txBody>
                    <a:bodyPr/>
                    <a:lstStyle/>
                    <a:p>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zh-TW" altLang="en-US" sz="1100" b="0" dirty="0">
                          <a:solidFill>
                            <a:schemeClr val="tx1"/>
                          </a:solidFill>
                          <a:latin typeface="UD デジタル 教科書体 NP-B" panose="02020700000000000000" pitchFamily="18" charset="-128"/>
                          <a:ea typeface="UD デジタル 教科書体 NP-B" panose="02020700000000000000" pitchFamily="18" charset="-128"/>
                        </a:rPr>
                        <a:t>著作権</a:t>
                      </a:r>
                      <a:r>
                        <a:rPr kumimoji="1" lang="en-US" altLang="zh-TW" sz="1100" b="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zh-TW" altLang="en-US" sz="1100" b="0" dirty="0">
                          <a:solidFill>
                            <a:schemeClr val="tx1"/>
                          </a:solidFill>
                          <a:latin typeface="UD デジタル 教科書体 NP-B" panose="02020700000000000000" pitchFamily="18" charset="-128"/>
                          <a:ea typeface="UD デジタル 教科書体 NP-B" panose="02020700000000000000" pitchFamily="18" charset="-128"/>
                        </a:rPr>
                        <a:t>財産権</a:t>
                      </a:r>
                      <a:endParaRPr kumimoji="1" lang="en-US" altLang="zh-TW" sz="1100" b="0" dirty="0">
                        <a:solidFill>
                          <a:schemeClr val="tx1"/>
                        </a:solidFill>
                        <a:latin typeface="UD デジタル 教科書体 NP-B" panose="02020700000000000000" pitchFamily="18" charset="-128"/>
                        <a:ea typeface="UD デジタル 教科書体 NP-B" panose="02020700000000000000" pitchFamily="18" charset="-128"/>
                      </a:endParaRPr>
                    </a:p>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小説等の個人の著作物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著作者死亡後</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70</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年間保護</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7863731"/>
                  </a:ext>
                </a:extLst>
              </a:tr>
              <a:tr h="195926">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団体名義の著作物</a:t>
                      </a:r>
                    </a:p>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映画の著作物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公開後</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70</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年間保護</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92933058"/>
                  </a:ext>
                </a:extLst>
              </a:tr>
              <a:tr h="195926">
                <a:tc rowSpan="4">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産業財産権関係</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特許権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出願から</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20</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年保護</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新薬など特例とした最大</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5</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年延長</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65666962"/>
                  </a:ext>
                </a:extLst>
              </a:tr>
              <a:tr h="195926">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実用新案権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出願から</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年保護</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14210638"/>
                  </a:ext>
                </a:extLst>
              </a:tr>
              <a:tr h="195926">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意匠権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出願から</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25</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年保護</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4275340"/>
                  </a:ext>
                </a:extLst>
              </a:tr>
              <a:tr h="195926">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商標権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rPr>
                        <a:t>登録</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から</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年保護</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rPr>
                        <a:t>更新可能</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04629646"/>
                  </a:ext>
                </a:extLst>
              </a:tr>
            </a:tbl>
          </a:graphicData>
        </a:graphic>
      </p:graphicFrame>
      <p:cxnSp>
        <p:nvCxnSpPr>
          <p:cNvPr id="133" name="コネクタ: カギ線 132">
            <a:extLst>
              <a:ext uri="{FF2B5EF4-FFF2-40B4-BE49-F238E27FC236}">
                <a16:creationId xmlns:a16="http://schemas.microsoft.com/office/drawing/2014/main" id="{79188840-9478-2628-9B28-A4C2D7F321DE}"/>
              </a:ext>
            </a:extLst>
          </p:cNvPr>
          <p:cNvCxnSpPr>
            <a:cxnSpLocks/>
            <a:endCxn id="114" idx="1"/>
          </p:cNvCxnSpPr>
          <p:nvPr/>
        </p:nvCxnSpPr>
        <p:spPr>
          <a:xfrm rot="16200000" flipH="1">
            <a:off x="-6322" y="2914571"/>
            <a:ext cx="1404087" cy="134140"/>
          </a:xfrm>
          <a:prstGeom prst="bentConnector2">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7" name="コネクタ: カギ線 136">
            <a:extLst>
              <a:ext uri="{FF2B5EF4-FFF2-40B4-BE49-F238E27FC236}">
                <a16:creationId xmlns:a16="http://schemas.microsoft.com/office/drawing/2014/main" id="{0B392216-C534-F2CB-02DC-93F288E99CDF}"/>
              </a:ext>
            </a:extLst>
          </p:cNvPr>
          <p:cNvCxnSpPr/>
          <p:nvPr/>
        </p:nvCxnSpPr>
        <p:spPr>
          <a:xfrm rot="10800000" flipV="1">
            <a:off x="628652" y="2112739"/>
            <a:ext cx="434309" cy="166858"/>
          </a:xfrm>
          <a:prstGeom prst="bentConnector3">
            <a:avLst>
              <a:gd name="adj1" fmla="val 2905"/>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02105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D4495189-A395-3368-18A9-9BD3789249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31732" y="2689085"/>
            <a:ext cx="1401148" cy="1401148"/>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a:extLst>
              <a:ext uri="{FF2B5EF4-FFF2-40B4-BE49-F238E27FC236}">
                <a16:creationId xmlns:a16="http://schemas.microsoft.com/office/drawing/2014/main" id="{6A3277AD-14EC-F39A-A5E8-31B80A67CD56}"/>
              </a:ext>
            </a:extLst>
          </p:cNvPr>
          <p:cNvSpPr txBox="1"/>
          <p:nvPr/>
        </p:nvSpPr>
        <p:spPr>
          <a:xfrm>
            <a:off x="633441" y="259808"/>
            <a:ext cx="5653059"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知的財産</a:t>
            </a:r>
            <a:r>
              <a:rPr kumimoji="1" lang="en-US" altLang="ja-JP" sz="18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8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著作権と産業財産権</a:t>
            </a:r>
            <a:r>
              <a:rPr kumimoji="1" lang="en-US" altLang="ja-JP" sz="18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(2)</a:t>
            </a:r>
            <a:endParaRPr kumimoji="1" lang="ja-JP" altLang="en-US" sz="18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6" name="テキスト ボックス 5">
            <a:extLst>
              <a:ext uri="{FF2B5EF4-FFF2-40B4-BE49-F238E27FC236}">
                <a16:creationId xmlns:a16="http://schemas.microsoft.com/office/drawing/2014/main" id="{13222A46-F0F0-21B2-44EF-CE22793B61B6}"/>
              </a:ext>
            </a:extLst>
          </p:cNvPr>
          <p:cNvSpPr txBox="1"/>
          <p:nvPr/>
        </p:nvSpPr>
        <p:spPr>
          <a:xfrm>
            <a:off x="7475938" y="216399"/>
            <a:ext cx="1390650" cy="338554"/>
          </a:xfrm>
          <a:prstGeom prst="rect">
            <a:avLst/>
          </a:prstGeom>
          <a:noFill/>
          <a:ln>
            <a:solidFill>
              <a:schemeClr val="tx1"/>
            </a:solid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図解ノート</a:t>
            </a:r>
          </a:p>
        </p:txBody>
      </p:sp>
      <p:sp>
        <p:nvSpPr>
          <p:cNvPr id="4" name="テキスト ボックス 3">
            <a:extLst>
              <a:ext uri="{FF2B5EF4-FFF2-40B4-BE49-F238E27FC236}">
                <a16:creationId xmlns:a16="http://schemas.microsoft.com/office/drawing/2014/main" id="{1CC180EA-3935-4B09-18BA-F4B1A23EDF93}"/>
              </a:ext>
            </a:extLst>
          </p:cNvPr>
          <p:cNvSpPr txBox="1"/>
          <p:nvPr/>
        </p:nvSpPr>
        <p:spPr>
          <a:xfrm>
            <a:off x="628651" y="622958"/>
            <a:ext cx="3943349"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著作権の例外規定</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graphicFrame>
        <p:nvGraphicFramePr>
          <p:cNvPr id="131" name="表 130">
            <a:extLst>
              <a:ext uri="{FF2B5EF4-FFF2-40B4-BE49-F238E27FC236}">
                <a16:creationId xmlns:a16="http://schemas.microsoft.com/office/drawing/2014/main" id="{EA9CB957-2990-087D-1495-DD8EC37D6FBE}"/>
              </a:ext>
            </a:extLst>
          </p:cNvPr>
          <p:cNvGraphicFramePr>
            <a:graphicFrameLocks noGrp="1"/>
          </p:cNvGraphicFramePr>
          <p:nvPr/>
        </p:nvGraphicFramePr>
        <p:xfrm>
          <a:off x="628651" y="953933"/>
          <a:ext cx="4017777" cy="3442208"/>
        </p:xfrm>
        <a:graphic>
          <a:graphicData uri="http://schemas.openxmlformats.org/drawingml/2006/table">
            <a:tbl>
              <a:tblPr firstRow="1" bandRow="1">
                <a:tableStyleId>{5C22544A-7EE6-4342-B048-85BDC9FD1C3A}</a:tableStyleId>
              </a:tblPr>
              <a:tblGrid>
                <a:gridCol w="671019">
                  <a:extLst>
                    <a:ext uri="{9D8B030D-6E8A-4147-A177-3AD203B41FA5}">
                      <a16:colId xmlns:a16="http://schemas.microsoft.com/office/drawing/2014/main" val="1881147062"/>
                    </a:ext>
                  </a:extLst>
                </a:gridCol>
                <a:gridCol w="922535">
                  <a:extLst>
                    <a:ext uri="{9D8B030D-6E8A-4147-A177-3AD203B41FA5}">
                      <a16:colId xmlns:a16="http://schemas.microsoft.com/office/drawing/2014/main" val="3983259049"/>
                    </a:ext>
                  </a:extLst>
                </a:gridCol>
                <a:gridCol w="1967023">
                  <a:extLst>
                    <a:ext uri="{9D8B030D-6E8A-4147-A177-3AD203B41FA5}">
                      <a16:colId xmlns:a16="http://schemas.microsoft.com/office/drawing/2014/main" val="250213846"/>
                    </a:ext>
                  </a:extLst>
                </a:gridCol>
                <a:gridCol w="457200">
                  <a:extLst>
                    <a:ext uri="{9D8B030D-6E8A-4147-A177-3AD203B41FA5}">
                      <a16:colId xmlns:a16="http://schemas.microsoft.com/office/drawing/2014/main" val="3322085506"/>
                    </a:ext>
                  </a:extLst>
                </a:gridCol>
              </a:tblGrid>
              <a:tr h="195926">
                <a:tc rowSpan="9">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身の回り</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家庭</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家族のための複製</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〇</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2057646"/>
                  </a:ext>
                </a:extLst>
              </a:tr>
              <a:tr h="195926">
                <a:tc vMerge="1">
                  <a:txBody>
                    <a:bodyPr/>
                    <a:lstStyle/>
                    <a:p>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6">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学校</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授業の中での少量の複製</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7863731"/>
                  </a:ext>
                </a:extLst>
              </a:tr>
              <a:tr h="195926">
                <a:tc vMerge="1">
                  <a:txBody>
                    <a:bodyPr/>
                    <a:lstStyle/>
                    <a:p>
                      <a:endParaRPr kumimoji="1" lang="ja-JP" altLang="en-US"/>
                    </a:p>
                  </a:txBody>
                  <a:tcPr/>
                </a:tc>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授業のレポート内の引用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68415371"/>
                  </a:ext>
                </a:extLst>
              </a:tr>
              <a:tr h="195926">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高校のクラブ活動での使用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92933058"/>
                  </a:ext>
                </a:extLst>
              </a:tr>
              <a:tr h="195926">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運動会</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文化祭での使用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75638722"/>
                  </a:ext>
                </a:extLst>
              </a:tr>
              <a:tr h="195926">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先生の研修での複製</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14727820"/>
                  </a:ext>
                </a:extLst>
              </a:tr>
              <a:tr h="195926">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学校ホームページでの使用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11697032"/>
                  </a:ext>
                </a:extLst>
              </a:tr>
              <a:tr h="195926">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YouTube</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楽曲の使用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31623236"/>
                  </a:ext>
                </a:extLst>
              </a:tr>
              <a:tr h="195926">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楽曲の演奏</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62463615"/>
                  </a:ext>
                </a:extLst>
              </a:tr>
              <a:tr h="195926">
                <a:tc rowSpan="5">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その他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図書館での一部コピー</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〇</a:t>
                      </a:r>
                      <a:endParaRPr kumimoji="1" lang="en-US" altLang="ja-JP" sz="11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65666962"/>
                  </a:ext>
                </a:extLst>
              </a:tr>
              <a:tr h="195926">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教科書、入試問題内での一部使用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〇</a:t>
                      </a:r>
                      <a:endParaRPr kumimoji="1" lang="en-US" altLang="ja-JP" sz="11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14210638"/>
                  </a:ext>
                </a:extLst>
              </a:tr>
              <a:tr h="195926">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障がい者のための複製</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〇</a:t>
                      </a:r>
                      <a:endParaRPr kumimoji="1" lang="en-US" altLang="ja-JP" sz="11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4275340"/>
                  </a:ext>
                </a:extLst>
              </a:tr>
              <a:tr h="195926">
                <a:tc vMerge="1">
                  <a:txBody>
                    <a:bodyPr/>
                    <a:lstStyle/>
                    <a:p>
                      <a:endParaRPr kumimoji="1" lang="ja-JP" altLang="en-US"/>
                    </a:p>
                  </a:txBody>
                  <a:tcPr/>
                </a:tc>
                <a:tc gridSpan="2">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行政情報</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データ</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特に禁止の明記無し</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〇</a:t>
                      </a:r>
                      <a:endParaRPr kumimoji="1" lang="en-US" altLang="ja-JP" sz="11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8091170"/>
                  </a:ext>
                </a:extLst>
              </a:tr>
              <a:tr h="195926">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営利を目的としない上演・演奏</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〇</a:t>
                      </a:r>
                      <a:endParaRPr kumimoji="1" lang="en-US" altLang="ja-JP" sz="11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04629646"/>
                  </a:ext>
                </a:extLst>
              </a:tr>
            </a:tbl>
          </a:graphicData>
        </a:graphic>
      </p:graphicFrame>
      <p:sp>
        <p:nvSpPr>
          <p:cNvPr id="9" name="テキスト ボックス 8">
            <a:extLst>
              <a:ext uri="{FF2B5EF4-FFF2-40B4-BE49-F238E27FC236}">
                <a16:creationId xmlns:a16="http://schemas.microsoft.com/office/drawing/2014/main" id="{6F0817F3-134F-3630-D5BB-026319E2BFF5}"/>
              </a:ext>
            </a:extLst>
          </p:cNvPr>
          <p:cNvSpPr txBox="1"/>
          <p:nvPr/>
        </p:nvSpPr>
        <p:spPr>
          <a:xfrm>
            <a:off x="4983973" y="622958"/>
            <a:ext cx="3943349" cy="175432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引用時の条件</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・すでに公表されている著作物であること</a:t>
            </a:r>
            <a:endPar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・引用を行う「必然性」があること</a:t>
            </a:r>
            <a:endPar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・カギ括弧などにより「引用部分」が明確になっていること</a:t>
            </a:r>
            <a:endPar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・引用部分とそれ以外の部分の「主従関係」が明確であること</a:t>
            </a:r>
            <a:endPar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・引用される分量が必要最小限度の範囲内であること</a:t>
            </a:r>
            <a:endPar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出所の明示</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が必要</a:t>
            </a:r>
          </a:p>
        </p:txBody>
      </p:sp>
      <p:grpSp>
        <p:nvGrpSpPr>
          <p:cNvPr id="11" name="グループ化 10">
            <a:extLst>
              <a:ext uri="{FF2B5EF4-FFF2-40B4-BE49-F238E27FC236}">
                <a16:creationId xmlns:a16="http://schemas.microsoft.com/office/drawing/2014/main" id="{8F3F685B-F171-44EF-C024-091A3E2B1330}"/>
              </a:ext>
            </a:extLst>
          </p:cNvPr>
          <p:cNvGrpSpPr/>
          <p:nvPr/>
        </p:nvGrpSpPr>
        <p:grpSpPr>
          <a:xfrm>
            <a:off x="2292824" y="4751922"/>
            <a:ext cx="2044484" cy="1604774"/>
            <a:chOff x="3932972" y="1967697"/>
            <a:chExt cx="4433103" cy="2950182"/>
          </a:xfrm>
        </p:grpSpPr>
        <p:sp>
          <p:nvSpPr>
            <p:cNvPr id="12" name="四角形: 角を丸くする 11">
              <a:extLst>
                <a:ext uri="{FF2B5EF4-FFF2-40B4-BE49-F238E27FC236}">
                  <a16:creationId xmlns:a16="http://schemas.microsoft.com/office/drawing/2014/main" id="{49DF9CE1-1095-8B23-7FD5-9E997C6FF0A4}"/>
                </a:ext>
              </a:extLst>
            </p:cNvPr>
            <p:cNvSpPr/>
            <p:nvPr/>
          </p:nvSpPr>
          <p:spPr>
            <a:xfrm>
              <a:off x="3932972" y="1967697"/>
              <a:ext cx="4433103" cy="491014"/>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オープンライセンス</a:t>
              </a:r>
            </a:p>
          </p:txBody>
        </p:sp>
        <p:sp>
          <p:nvSpPr>
            <p:cNvPr id="13" name="四角形: 角を丸くする 12">
              <a:extLst>
                <a:ext uri="{FF2B5EF4-FFF2-40B4-BE49-F238E27FC236}">
                  <a16:creationId xmlns:a16="http://schemas.microsoft.com/office/drawing/2014/main" id="{B24459E4-574D-182A-9C3E-19648F163704}"/>
                </a:ext>
              </a:extLst>
            </p:cNvPr>
            <p:cNvSpPr/>
            <p:nvPr/>
          </p:nvSpPr>
          <p:spPr>
            <a:xfrm>
              <a:off x="3932972" y="2582489"/>
              <a:ext cx="4433103" cy="491014"/>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解放特許</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14" name="四角形: 角を丸くする 13">
              <a:extLst>
                <a:ext uri="{FF2B5EF4-FFF2-40B4-BE49-F238E27FC236}">
                  <a16:creationId xmlns:a16="http://schemas.microsoft.com/office/drawing/2014/main" id="{3D1506D2-5E67-59DD-A109-9371B33FBFC8}"/>
                </a:ext>
              </a:extLst>
            </p:cNvPr>
            <p:cNvSpPr/>
            <p:nvPr/>
          </p:nvSpPr>
          <p:spPr>
            <a:xfrm>
              <a:off x="3932972" y="3197281"/>
              <a:ext cx="4433103" cy="491014"/>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オープンソース</a:t>
              </a:r>
            </a:p>
          </p:txBody>
        </p:sp>
        <p:sp>
          <p:nvSpPr>
            <p:cNvPr id="15" name="四角形: 角を丸くする 14">
              <a:extLst>
                <a:ext uri="{FF2B5EF4-FFF2-40B4-BE49-F238E27FC236}">
                  <a16:creationId xmlns:a16="http://schemas.microsoft.com/office/drawing/2014/main" id="{0E4C46E6-AED2-F5E2-61E3-ACD80A268E20}"/>
                </a:ext>
              </a:extLst>
            </p:cNvPr>
            <p:cNvSpPr/>
            <p:nvPr/>
          </p:nvSpPr>
          <p:spPr>
            <a:xfrm>
              <a:off x="3932972" y="3812073"/>
              <a:ext cx="4433103" cy="491014"/>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オープンデータ</a:t>
              </a:r>
            </a:p>
          </p:txBody>
        </p:sp>
        <p:sp>
          <p:nvSpPr>
            <p:cNvPr id="16" name="四角形: 角を丸くする 15">
              <a:extLst>
                <a:ext uri="{FF2B5EF4-FFF2-40B4-BE49-F238E27FC236}">
                  <a16:creationId xmlns:a16="http://schemas.microsoft.com/office/drawing/2014/main" id="{A70A1F2B-5BAC-79C8-0FEC-926496C70BEF}"/>
                </a:ext>
              </a:extLst>
            </p:cNvPr>
            <p:cNvSpPr/>
            <p:nvPr/>
          </p:nvSpPr>
          <p:spPr>
            <a:xfrm>
              <a:off x="3932972" y="4426865"/>
              <a:ext cx="4433103" cy="491014"/>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CC</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ライセンス</a:t>
              </a:r>
            </a:p>
          </p:txBody>
        </p:sp>
      </p:grpSp>
      <p:sp>
        <p:nvSpPr>
          <p:cNvPr id="30" name="テキスト ボックス 29">
            <a:extLst>
              <a:ext uri="{FF2B5EF4-FFF2-40B4-BE49-F238E27FC236}">
                <a16:creationId xmlns:a16="http://schemas.microsoft.com/office/drawing/2014/main" id="{9F310113-694C-476F-084C-9A80D9E0A999}"/>
              </a:ext>
            </a:extLst>
          </p:cNvPr>
          <p:cNvSpPr txBox="1"/>
          <p:nvPr/>
        </p:nvSpPr>
        <p:spPr>
          <a:xfrm>
            <a:off x="628650" y="4481105"/>
            <a:ext cx="3943349"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知的財産のオープン化</a:t>
            </a:r>
          </a:p>
        </p:txBody>
      </p:sp>
      <p:sp>
        <p:nvSpPr>
          <p:cNvPr id="31" name="テキスト ボックス 30">
            <a:extLst>
              <a:ext uri="{FF2B5EF4-FFF2-40B4-BE49-F238E27FC236}">
                <a16:creationId xmlns:a16="http://schemas.microsoft.com/office/drawing/2014/main" id="{83D19962-B6AE-5137-DE2C-D2821B48DA69}"/>
              </a:ext>
            </a:extLst>
          </p:cNvPr>
          <p:cNvSpPr txBox="1"/>
          <p:nvPr/>
        </p:nvSpPr>
        <p:spPr>
          <a:xfrm>
            <a:off x="628649" y="4740828"/>
            <a:ext cx="1664175" cy="15696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・知的財産の共有による、知的活動の活性化</a:t>
            </a:r>
            <a:endPar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・知的財産の</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条件付き</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の共有および自由利用</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39" name="テキスト ボックス 38">
            <a:extLst>
              <a:ext uri="{FF2B5EF4-FFF2-40B4-BE49-F238E27FC236}">
                <a16:creationId xmlns:a16="http://schemas.microsoft.com/office/drawing/2014/main" id="{4A231F64-CB07-A31A-C163-B09186A8C5B1}"/>
              </a:ext>
            </a:extLst>
          </p:cNvPr>
          <p:cNvSpPr txBox="1"/>
          <p:nvPr/>
        </p:nvSpPr>
        <p:spPr>
          <a:xfrm>
            <a:off x="4983973" y="2336105"/>
            <a:ext cx="3943349"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解放特許例</a:t>
            </a:r>
            <a:endPar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　</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QR</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コードは</a:t>
            </a:r>
            <a:r>
              <a:rPr kumimoji="0" lang="ja-JP" altLang="en-US" sz="1200" b="1" i="0" u="none" strike="noStrike" kern="1200" cap="none" spc="0" normalizeH="0" baseline="0" noProof="0" dirty="0">
                <a:ln>
                  <a:noFill/>
                </a:ln>
                <a:solidFill>
                  <a:prstClr val="black"/>
                </a:solidFill>
                <a:effectLst/>
                <a:highlight>
                  <a:srgbClr val="FFFFFF"/>
                </a:highlight>
                <a:uLnTx/>
                <a:uFillTx/>
                <a:latin typeface="Meiryo" panose="020B0604030504040204" pitchFamily="50" charset="-128"/>
                <a:ea typeface="Meiryo" panose="020B0604030504040204" pitchFamily="50" charset="-128"/>
                <a:cs typeface="+mn-cs"/>
              </a:rPr>
              <a:t>（株）デンソーが開発し、オープン化</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42" name="テキスト ボックス 41">
            <a:extLst>
              <a:ext uri="{FF2B5EF4-FFF2-40B4-BE49-F238E27FC236}">
                <a16:creationId xmlns:a16="http://schemas.microsoft.com/office/drawing/2014/main" id="{70D493B5-96E9-CFA7-6283-881C9CE5E917}"/>
              </a:ext>
            </a:extLst>
          </p:cNvPr>
          <p:cNvSpPr txBox="1"/>
          <p:nvPr/>
        </p:nvSpPr>
        <p:spPr>
          <a:xfrm>
            <a:off x="4983973" y="4048367"/>
            <a:ext cx="3943349"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CC</a:t>
            </a: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ライセンス</a:t>
            </a:r>
            <a:endPar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　</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著作者がみずからの著作物の再利用を許可するという意思表示を手軽に行えるようしたもの</a:t>
            </a:r>
            <a:endParaRPr kumimoji="0" lang="ja-JP" altLang="en-US" sz="1200" b="1" i="0" u="none" strike="noStrike" kern="1200" cap="none" spc="0" normalizeH="0" baseline="0" noProof="0" dirty="0">
              <a:ln>
                <a:noFill/>
              </a:ln>
              <a:solidFill>
                <a:prstClr val="black"/>
              </a:solidFill>
              <a:effectLst/>
              <a:highlight>
                <a:srgbClr val="FFFFFF"/>
              </a:highlight>
              <a:uLnTx/>
              <a:uFillTx/>
              <a:latin typeface="Meiryo" panose="020B0604030504040204" pitchFamily="50" charset="-128"/>
              <a:ea typeface="Meiryo"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graphicFrame>
        <p:nvGraphicFramePr>
          <p:cNvPr id="43" name="表 42">
            <a:extLst>
              <a:ext uri="{FF2B5EF4-FFF2-40B4-BE49-F238E27FC236}">
                <a16:creationId xmlns:a16="http://schemas.microsoft.com/office/drawing/2014/main" id="{73DBD640-53A0-799E-FB82-FF080B933841}"/>
              </a:ext>
            </a:extLst>
          </p:cNvPr>
          <p:cNvGraphicFramePr>
            <a:graphicFrameLocks noGrp="1"/>
          </p:cNvGraphicFramePr>
          <p:nvPr/>
        </p:nvGraphicFramePr>
        <p:xfrm>
          <a:off x="4449170" y="4709957"/>
          <a:ext cx="4585648" cy="1652016"/>
        </p:xfrm>
        <a:graphic>
          <a:graphicData uri="http://schemas.openxmlformats.org/drawingml/2006/table">
            <a:tbl>
              <a:tblPr firstRow="1" bandRow="1">
                <a:tableStyleId>{5C22544A-7EE6-4342-B048-85BDC9FD1C3A}</a:tableStyleId>
              </a:tblPr>
              <a:tblGrid>
                <a:gridCol w="1146412">
                  <a:extLst>
                    <a:ext uri="{9D8B030D-6E8A-4147-A177-3AD203B41FA5}">
                      <a16:colId xmlns:a16="http://schemas.microsoft.com/office/drawing/2014/main" val="1881147062"/>
                    </a:ext>
                  </a:extLst>
                </a:gridCol>
                <a:gridCol w="1146412">
                  <a:extLst>
                    <a:ext uri="{9D8B030D-6E8A-4147-A177-3AD203B41FA5}">
                      <a16:colId xmlns:a16="http://schemas.microsoft.com/office/drawing/2014/main" val="2270710977"/>
                    </a:ext>
                  </a:extLst>
                </a:gridCol>
                <a:gridCol w="1146412">
                  <a:extLst>
                    <a:ext uri="{9D8B030D-6E8A-4147-A177-3AD203B41FA5}">
                      <a16:colId xmlns:a16="http://schemas.microsoft.com/office/drawing/2014/main" val="288229746"/>
                    </a:ext>
                  </a:extLst>
                </a:gridCol>
                <a:gridCol w="1146412">
                  <a:extLst>
                    <a:ext uri="{9D8B030D-6E8A-4147-A177-3AD203B41FA5}">
                      <a16:colId xmlns:a16="http://schemas.microsoft.com/office/drawing/2014/main" val="1896065468"/>
                    </a:ext>
                  </a:extLst>
                </a:gridCol>
              </a:tblGrid>
              <a:tr h="141703">
                <a:tc>
                  <a:txBody>
                    <a:bodyPr/>
                    <a:lstStyle/>
                    <a:p>
                      <a:pPr algn="ct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BY(</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表示</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NC(</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非営利</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ND(</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改変禁止</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SA(</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継承</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5479939"/>
                  </a:ext>
                </a:extLst>
              </a:tr>
              <a:tr h="0">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p>
                      <a:pPr marL="0" marR="0" lvl="0" indent="0" algn="l" defTabSz="914400" rtl="0" eaLnBrk="1" fontAlgn="auto" latinLnBrk="0" hangingPunct="1">
                        <a:lnSpc>
                          <a:spcPts val="1200"/>
                        </a:lnSpc>
                        <a:spcBef>
                          <a:spcPts val="0"/>
                        </a:spcBef>
                        <a:spcAft>
                          <a:spcPts val="0"/>
                        </a:spcAft>
                        <a:buClrTx/>
                        <a:buSzTx/>
                        <a:buFontTx/>
                        <a:buNone/>
                        <a:tabLst/>
                        <a:defRPr/>
                      </a:pP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p>
                      <a:pPr marL="0" marR="0" lvl="0" indent="0" algn="l" defTabSz="914400" rtl="0" eaLnBrk="1" fontAlgn="auto" latinLnBrk="0" hangingPunct="1">
                        <a:lnSpc>
                          <a:spcPts val="1200"/>
                        </a:lnSpc>
                        <a:spcBef>
                          <a:spcPts val="0"/>
                        </a:spcBef>
                        <a:spcAft>
                          <a:spcPts val="0"/>
                        </a:spcAft>
                        <a:buClrTx/>
                        <a:buSzTx/>
                        <a:buFontTx/>
                        <a:buNone/>
                        <a:tabLst/>
                        <a:defRPr/>
                      </a:pP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2057646"/>
                  </a:ext>
                </a:extLst>
              </a:tr>
              <a:tr h="195926">
                <a:tc>
                  <a:txBody>
                    <a:bodyPr/>
                    <a:lstStyle/>
                    <a:p>
                      <a:pPr defTabSz="982663">
                        <a:lnSpc>
                          <a:spcPts val="1200"/>
                        </a:lnSpc>
                        <a:tabLst/>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　著作権者の表示を要求する。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　非営利目的での利用に限定する。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　いかなる改変も禁止する。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　元になった作品と同じライセンスを継承させた上で頒布を認める。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7863731"/>
                  </a:ext>
                </a:extLst>
              </a:tr>
            </a:tbl>
          </a:graphicData>
        </a:graphic>
      </p:graphicFrame>
      <p:pic>
        <p:nvPicPr>
          <p:cNvPr id="45" name="図 44" descr="図形&#10;&#10;低い精度で自動的に生成された説明">
            <a:extLst>
              <a:ext uri="{FF2B5EF4-FFF2-40B4-BE49-F238E27FC236}">
                <a16:creationId xmlns:a16="http://schemas.microsoft.com/office/drawing/2014/main" id="{BE8BEBC3-7936-8289-0FC0-E15FFC71B4AF}"/>
              </a:ext>
            </a:extLst>
          </p:cNvPr>
          <p:cNvPicPr>
            <a:picLocks noChangeAspect="1"/>
          </p:cNvPicPr>
          <p:nvPr/>
        </p:nvPicPr>
        <p:blipFill>
          <a:blip r:embed="rId4"/>
          <a:stretch>
            <a:fillRect/>
          </a:stretch>
        </p:blipFill>
        <p:spPr>
          <a:xfrm>
            <a:off x="4745848" y="4994816"/>
            <a:ext cx="476250" cy="476250"/>
          </a:xfrm>
          <a:prstGeom prst="rect">
            <a:avLst/>
          </a:prstGeom>
        </p:spPr>
      </p:pic>
      <p:pic>
        <p:nvPicPr>
          <p:cNvPr id="49" name="図 48" descr="図形&#10;&#10;低い精度で自動的に生成された説明">
            <a:extLst>
              <a:ext uri="{FF2B5EF4-FFF2-40B4-BE49-F238E27FC236}">
                <a16:creationId xmlns:a16="http://schemas.microsoft.com/office/drawing/2014/main" id="{D4106A72-0C2A-42D7-8C25-D47EE8A803F4}"/>
              </a:ext>
            </a:extLst>
          </p:cNvPr>
          <p:cNvPicPr>
            <a:picLocks noChangeAspect="1"/>
          </p:cNvPicPr>
          <p:nvPr/>
        </p:nvPicPr>
        <p:blipFill>
          <a:blip r:embed="rId5"/>
          <a:stretch>
            <a:fillRect/>
          </a:stretch>
        </p:blipFill>
        <p:spPr>
          <a:xfrm>
            <a:off x="5922974" y="4994816"/>
            <a:ext cx="476250" cy="476250"/>
          </a:xfrm>
          <a:prstGeom prst="rect">
            <a:avLst/>
          </a:prstGeom>
        </p:spPr>
      </p:pic>
      <p:pic>
        <p:nvPicPr>
          <p:cNvPr id="52" name="図 51" descr="図形&#10;&#10;低い精度で自動的に生成された説明">
            <a:extLst>
              <a:ext uri="{FF2B5EF4-FFF2-40B4-BE49-F238E27FC236}">
                <a16:creationId xmlns:a16="http://schemas.microsoft.com/office/drawing/2014/main" id="{74B9857B-0176-BE91-45FE-CD345117D5F7}"/>
              </a:ext>
            </a:extLst>
          </p:cNvPr>
          <p:cNvPicPr>
            <a:picLocks noChangeAspect="1"/>
          </p:cNvPicPr>
          <p:nvPr/>
        </p:nvPicPr>
        <p:blipFill>
          <a:blip r:embed="rId6"/>
          <a:stretch>
            <a:fillRect/>
          </a:stretch>
        </p:blipFill>
        <p:spPr>
          <a:xfrm>
            <a:off x="7100100" y="4994816"/>
            <a:ext cx="476250" cy="476250"/>
          </a:xfrm>
          <a:prstGeom prst="rect">
            <a:avLst/>
          </a:prstGeom>
        </p:spPr>
      </p:pic>
      <p:pic>
        <p:nvPicPr>
          <p:cNvPr id="55" name="図 54" descr="図形&#10;&#10;低い精度で自動的に生成された説明">
            <a:extLst>
              <a:ext uri="{FF2B5EF4-FFF2-40B4-BE49-F238E27FC236}">
                <a16:creationId xmlns:a16="http://schemas.microsoft.com/office/drawing/2014/main" id="{B3968A80-E9CB-1ABD-FBBD-4DA3D41F3B8B}"/>
              </a:ext>
            </a:extLst>
          </p:cNvPr>
          <p:cNvPicPr>
            <a:picLocks noChangeAspect="1"/>
          </p:cNvPicPr>
          <p:nvPr/>
        </p:nvPicPr>
        <p:blipFill>
          <a:blip r:embed="rId7"/>
          <a:stretch>
            <a:fillRect/>
          </a:stretch>
        </p:blipFill>
        <p:spPr>
          <a:xfrm>
            <a:off x="8277226" y="4994816"/>
            <a:ext cx="476250" cy="476250"/>
          </a:xfrm>
          <a:prstGeom prst="rect">
            <a:avLst/>
          </a:prstGeom>
        </p:spPr>
      </p:pic>
    </p:spTree>
    <p:extLst>
      <p:ext uri="{BB962C8B-B14F-4D97-AF65-F5344CB8AC3E}">
        <p14:creationId xmlns:p14="http://schemas.microsoft.com/office/powerpoint/2010/main" val="18878100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2" name="直線矢印コネクタ 61">
            <a:extLst>
              <a:ext uri="{FF2B5EF4-FFF2-40B4-BE49-F238E27FC236}">
                <a16:creationId xmlns:a16="http://schemas.microsoft.com/office/drawing/2014/main" id="{16D6C682-8897-8208-B1B1-1A87FD78E90E}"/>
              </a:ext>
            </a:extLst>
          </p:cNvPr>
          <p:cNvCxnSpPr/>
          <p:nvPr/>
        </p:nvCxnSpPr>
        <p:spPr>
          <a:xfrm>
            <a:off x="3361401" y="4656399"/>
            <a:ext cx="0" cy="49450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1" name="直線矢印コネクタ 60">
            <a:extLst>
              <a:ext uri="{FF2B5EF4-FFF2-40B4-BE49-F238E27FC236}">
                <a16:creationId xmlns:a16="http://schemas.microsoft.com/office/drawing/2014/main" id="{BF596B4D-8FA3-B5E9-E7A8-898DF3351FE0}"/>
              </a:ext>
            </a:extLst>
          </p:cNvPr>
          <p:cNvCxnSpPr/>
          <p:nvPr/>
        </p:nvCxnSpPr>
        <p:spPr>
          <a:xfrm>
            <a:off x="1957388" y="4656400"/>
            <a:ext cx="0" cy="49450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5" name="四角形: 角を丸くする 54">
            <a:extLst>
              <a:ext uri="{FF2B5EF4-FFF2-40B4-BE49-F238E27FC236}">
                <a16:creationId xmlns:a16="http://schemas.microsoft.com/office/drawing/2014/main" id="{0EA02CD7-EA98-D3F2-45E1-6350F02AB109}"/>
              </a:ext>
            </a:extLst>
          </p:cNvPr>
          <p:cNvSpPr/>
          <p:nvPr/>
        </p:nvSpPr>
        <p:spPr>
          <a:xfrm>
            <a:off x="6402478" y="2130097"/>
            <a:ext cx="2298610" cy="1112445"/>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 name="テキスト ボックス 1">
            <a:extLst>
              <a:ext uri="{FF2B5EF4-FFF2-40B4-BE49-F238E27FC236}">
                <a16:creationId xmlns:a16="http://schemas.microsoft.com/office/drawing/2014/main" id="{6A3277AD-14EC-F39A-A5E8-31B80A67CD56}"/>
              </a:ext>
            </a:extLst>
          </p:cNvPr>
          <p:cNvSpPr txBox="1"/>
          <p:nvPr/>
        </p:nvSpPr>
        <p:spPr>
          <a:xfrm>
            <a:off x="633441" y="259808"/>
            <a:ext cx="5653059"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個人情報とプライバシー</a:t>
            </a:r>
          </a:p>
        </p:txBody>
      </p:sp>
      <p:sp>
        <p:nvSpPr>
          <p:cNvPr id="6" name="テキスト ボックス 5">
            <a:extLst>
              <a:ext uri="{FF2B5EF4-FFF2-40B4-BE49-F238E27FC236}">
                <a16:creationId xmlns:a16="http://schemas.microsoft.com/office/drawing/2014/main" id="{13222A46-F0F0-21B2-44EF-CE22793B61B6}"/>
              </a:ext>
            </a:extLst>
          </p:cNvPr>
          <p:cNvSpPr txBox="1"/>
          <p:nvPr/>
        </p:nvSpPr>
        <p:spPr>
          <a:xfrm>
            <a:off x="7475938" y="216399"/>
            <a:ext cx="1390650" cy="338554"/>
          </a:xfrm>
          <a:prstGeom prst="rect">
            <a:avLst/>
          </a:prstGeom>
          <a:noFill/>
          <a:ln>
            <a:solidFill>
              <a:schemeClr val="tx1"/>
            </a:solid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図解ノート</a:t>
            </a:r>
          </a:p>
        </p:txBody>
      </p:sp>
      <p:sp>
        <p:nvSpPr>
          <p:cNvPr id="4" name="テキスト ボックス 3">
            <a:extLst>
              <a:ext uri="{FF2B5EF4-FFF2-40B4-BE49-F238E27FC236}">
                <a16:creationId xmlns:a16="http://schemas.microsoft.com/office/drawing/2014/main" id="{1CC180EA-3935-4B09-18BA-F4B1A23EDF93}"/>
              </a:ext>
            </a:extLst>
          </p:cNvPr>
          <p:cNvSpPr txBox="1"/>
          <p:nvPr/>
        </p:nvSpPr>
        <p:spPr>
          <a:xfrm>
            <a:off x="628651" y="676934"/>
            <a:ext cx="3943349"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個人情報とプライバシーに関する用語と低具</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20" name="テキスト ボックス 19">
            <a:extLst>
              <a:ext uri="{FF2B5EF4-FFF2-40B4-BE49-F238E27FC236}">
                <a16:creationId xmlns:a16="http://schemas.microsoft.com/office/drawing/2014/main" id="{C57002FC-936A-A361-5BA9-6E8DEB325AE9}"/>
              </a:ext>
            </a:extLst>
          </p:cNvPr>
          <p:cNvSpPr txBox="1"/>
          <p:nvPr/>
        </p:nvSpPr>
        <p:spPr>
          <a:xfrm>
            <a:off x="7900988" y="2457346"/>
            <a:ext cx="885825"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要配慮</a:t>
            </a:r>
            <a:b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b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個人情報</a:t>
            </a:r>
          </a:p>
        </p:txBody>
      </p:sp>
      <p:sp>
        <p:nvSpPr>
          <p:cNvPr id="5" name="テキスト ボックス 4">
            <a:extLst>
              <a:ext uri="{FF2B5EF4-FFF2-40B4-BE49-F238E27FC236}">
                <a16:creationId xmlns:a16="http://schemas.microsoft.com/office/drawing/2014/main" id="{57676A17-EB3C-4DE1-28D4-635A725C8DC2}"/>
              </a:ext>
            </a:extLst>
          </p:cNvPr>
          <p:cNvSpPr txBox="1"/>
          <p:nvPr/>
        </p:nvSpPr>
        <p:spPr>
          <a:xfrm>
            <a:off x="5102992" y="676933"/>
            <a:ext cx="4745891"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個人情報の種類と分類</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8" name="テキスト ボックス 7">
            <a:extLst>
              <a:ext uri="{FF2B5EF4-FFF2-40B4-BE49-F238E27FC236}">
                <a16:creationId xmlns:a16="http://schemas.microsoft.com/office/drawing/2014/main" id="{9CCBEC78-2E7B-D5DD-4A83-DB5F3BBC55E9}"/>
              </a:ext>
            </a:extLst>
          </p:cNvPr>
          <p:cNvSpPr txBox="1"/>
          <p:nvPr/>
        </p:nvSpPr>
        <p:spPr>
          <a:xfrm>
            <a:off x="628651" y="4096450"/>
            <a:ext cx="5114924"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個人情報の利用に関して</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個人情報保護法などで規定されている</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pic>
        <p:nvPicPr>
          <p:cNvPr id="9" name="Picture 2" descr="盗撮のイラスト（カメラ）">
            <a:extLst>
              <a:ext uri="{FF2B5EF4-FFF2-40B4-BE49-F238E27FC236}">
                <a16:creationId xmlns:a16="http://schemas.microsoft.com/office/drawing/2014/main" id="{4AA9C17D-54A0-6A73-12AD-9BE889F9A2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4216" y="2117364"/>
            <a:ext cx="1089601" cy="1125178"/>
          </a:xfrm>
          <a:prstGeom prst="rect">
            <a:avLst/>
          </a:prstGeom>
          <a:noFill/>
          <a:extLst>
            <a:ext uri="{909E8E84-426E-40DD-AFC4-6F175D3DCCD1}">
              <a14:hiddenFill xmlns:a14="http://schemas.microsoft.com/office/drawing/2010/main">
                <a:solidFill>
                  <a:srgbClr val="FFFFFF"/>
                </a:solidFill>
              </a14:hiddenFill>
            </a:ext>
          </a:extLst>
        </p:spPr>
      </p:pic>
      <p:sp>
        <p:nvSpPr>
          <p:cNvPr id="10" name="四角形: 角を丸くする 9">
            <a:extLst>
              <a:ext uri="{FF2B5EF4-FFF2-40B4-BE49-F238E27FC236}">
                <a16:creationId xmlns:a16="http://schemas.microsoft.com/office/drawing/2014/main" id="{A8327FF3-9DAD-75CC-E64E-5D450A80621A}"/>
              </a:ext>
            </a:extLst>
          </p:cNvPr>
          <p:cNvSpPr/>
          <p:nvPr/>
        </p:nvSpPr>
        <p:spPr>
          <a:xfrm>
            <a:off x="2217501" y="1001727"/>
            <a:ext cx="1663804" cy="262204"/>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個人</a:t>
            </a:r>
          </a:p>
        </p:txBody>
      </p:sp>
      <p:sp>
        <p:nvSpPr>
          <p:cNvPr id="11" name="四角形: 角を丸くする 10">
            <a:extLst>
              <a:ext uri="{FF2B5EF4-FFF2-40B4-BE49-F238E27FC236}">
                <a16:creationId xmlns:a16="http://schemas.microsoft.com/office/drawing/2014/main" id="{9D6FDCC0-B567-2F11-0F65-CDCC36942DF5}"/>
              </a:ext>
            </a:extLst>
          </p:cNvPr>
          <p:cNvSpPr/>
          <p:nvPr/>
        </p:nvSpPr>
        <p:spPr>
          <a:xfrm>
            <a:off x="901316" y="1388847"/>
            <a:ext cx="1726216" cy="572910"/>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K-R" panose="02020400000000000000" pitchFamily="18" charset="-128"/>
                <a:ea typeface="UD デジタル 教科書体 NK-R" panose="02020400000000000000" pitchFamily="18" charset="-128"/>
                <a:cs typeface="+mn-cs"/>
              </a:rPr>
              <a:t>個人情報</a:t>
            </a:r>
            <a:br>
              <a:rPr kumimoji="1" lang="ja-JP" altLang="en-US" sz="1200" b="0" i="0" u="none" strike="noStrike" kern="1200" cap="none" spc="0" normalizeH="0" baseline="0" noProof="0" dirty="0">
                <a:ln>
                  <a:noFill/>
                </a:ln>
                <a:solidFill>
                  <a:srgbClr val="002060"/>
                </a:solidFill>
                <a:effectLst/>
                <a:uLnTx/>
                <a:uFillTx/>
                <a:latin typeface="UD デジタル 教科書体 NK-R" panose="02020400000000000000" pitchFamily="18" charset="-128"/>
                <a:ea typeface="UD デジタル 教科書体 NK-R" panose="02020400000000000000" pitchFamily="18" charset="-128"/>
                <a:cs typeface="+mn-cs"/>
              </a:rPr>
            </a:br>
            <a:r>
              <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個人の特定</a:t>
            </a:r>
            <a:br>
              <a:rPr kumimoji="1" lang="en-US" altLang="ja-JP"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br>
            <a:r>
              <a:rPr kumimoji="1" lang="en-US" altLang="ja-JP"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氏名、住所、所属など</a:t>
            </a:r>
            <a:r>
              <a:rPr kumimoji="1" lang="en-US" altLang="ja-JP"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a:t>
            </a:r>
            <a:endPar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endParaRPr>
          </a:p>
        </p:txBody>
      </p:sp>
      <p:sp>
        <p:nvSpPr>
          <p:cNvPr id="12" name="四角形: 角を丸くする 11">
            <a:extLst>
              <a:ext uri="{FF2B5EF4-FFF2-40B4-BE49-F238E27FC236}">
                <a16:creationId xmlns:a16="http://schemas.microsoft.com/office/drawing/2014/main" id="{071AFE4B-CC93-E8C8-69D9-C05AC94044CA}"/>
              </a:ext>
            </a:extLst>
          </p:cNvPr>
          <p:cNvSpPr/>
          <p:nvPr/>
        </p:nvSpPr>
        <p:spPr>
          <a:xfrm>
            <a:off x="3049069" y="1389471"/>
            <a:ext cx="1813104" cy="295060"/>
          </a:xfrm>
          <a:prstGeom prst="roundRect">
            <a:avLst/>
          </a:prstGeom>
          <a:solidFill>
            <a:schemeClr val="bg1"/>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行動等</a:t>
            </a:r>
            <a:endPar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endParaRPr>
          </a:p>
        </p:txBody>
      </p:sp>
      <p:sp>
        <p:nvSpPr>
          <p:cNvPr id="13" name="四角形: 角を丸くする 12">
            <a:extLst>
              <a:ext uri="{FF2B5EF4-FFF2-40B4-BE49-F238E27FC236}">
                <a16:creationId xmlns:a16="http://schemas.microsoft.com/office/drawing/2014/main" id="{DC2CB7C0-40BA-C790-871C-63E3450D3B49}"/>
              </a:ext>
            </a:extLst>
          </p:cNvPr>
          <p:cNvSpPr/>
          <p:nvPr/>
        </p:nvSpPr>
        <p:spPr>
          <a:xfrm>
            <a:off x="3049069" y="1813139"/>
            <a:ext cx="1813104" cy="390498"/>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K-R" panose="02020400000000000000" pitchFamily="18" charset="-128"/>
                <a:ea typeface="UD デジタル 教科書体 NK-R" panose="02020400000000000000" pitchFamily="18" charset="-128"/>
                <a:cs typeface="+mn-cs"/>
              </a:rPr>
              <a:t>プライバシー</a:t>
            </a:r>
            <a:br>
              <a:rPr kumimoji="1" lang="ja-JP" altLang="en-US" sz="1200" b="0" i="0" u="none" strike="noStrike" kern="1200" cap="none" spc="0" normalizeH="0" baseline="0" noProof="0" dirty="0">
                <a:ln>
                  <a:noFill/>
                </a:ln>
                <a:solidFill>
                  <a:srgbClr val="002060"/>
                </a:solidFill>
                <a:effectLst/>
                <a:uLnTx/>
                <a:uFillTx/>
                <a:latin typeface="UD デジタル 教科書体 NK-R" panose="02020400000000000000" pitchFamily="18" charset="-128"/>
                <a:ea typeface="UD デジタル 教科書体 NK-R" panose="02020400000000000000" pitchFamily="18" charset="-128"/>
                <a:cs typeface="+mn-cs"/>
              </a:rPr>
            </a:br>
            <a:r>
              <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人に知られたくない物</a:t>
            </a:r>
          </a:p>
        </p:txBody>
      </p:sp>
      <p:cxnSp>
        <p:nvCxnSpPr>
          <p:cNvPr id="14" name="直線矢印コネクタ 13">
            <a:extLst>
              <a:ext uri="{FF2B5EF4-FFF2-40B4-BE49-F238E27FC236}">
                <a16:creationId xmlns:a16="http://schemas.microsoft.com/office/drawing/2014/main" id="{D8714F49-D3E1-F97E-F9D9-C0B1E3C041E2}"/>
              </a:ext>
            </a:extLst>
          </p:cNvPr>
          <p:cNvCxnSpPr/>
          <p:nvPr/>
        </p:nvCxnSpPr>
        <p:spPr>
          <a:xfrm>
            <a:off x="2474551" y="1263931"/>
            <a:ext cx="0" cy="12491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a:extLst>
              <a:ext uri="{FF2B5EF4-FFF2-40B4-BE49-F238E27FC236}">
                <a16:creationId xmlns:a16="http://schemas.microsoft.com/office/drawing/2014/main" id="{9EC589BA-7A89-D3B0-87EA-A16479BCFC03}"/>
              </a:ext>
            </a:extLst>
          </p:cNvPr>
          <p:cNvCxnSpPr/>
          <p:nvPr/>
        </p:nvCxnSpPr>
        <p:spPr>
          <a:xfrm>
            <a:off x="3767494" y="1263930"/>
            <a:ext cx="0" cy="12491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A10726D0-2E37-5487-BE55-620D334143F7}"/>
              </a:ext>
            </a:extLst>
          </p:cNvPr>
          <p:cNvCxnSpPr/>
          <p:nvPr/>
        </p:nvCxnSpPr>
        <p:spPr>
          <a:xfrm>
            <a:off x="3367430" y="1684530"/>
            <a:ext cx="0" cy="12491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コネクタ: カギ線 27">
            <a:extLst>
              <a:ext uri="{FF2B5EF4-FFF2-40B4-BE49-F238E27FC236}">
                <a16:creationId xmlns:a16="http://schemas.microsoft.com/office/drawing/2014/main" id="{93F4B3BF-3A6C-12FA-BDBB-DE2A6F29C66D}"/>
              </a:ext>
            </a:extLst>
          </p:cNvPr>
          <p:cNvCxnSpPr>
            <a:cxnSpLocks/>
            <a:stCxn id="11" idx="3"/>
            <a:endCxn id="13" idx="1"/>
          </p:cNvCxnSpPr>
          <p:nvPr/>
        </p:nvCxnSpPr>
        <p:spPr>
          <a:xfrm>
            <a:off x="2627532" y="1675302"/>
            <a:ext cx="421537" cy="333086"/>
          </a:xfrm>
          <a:prstGeom prst="bentConnector3">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四角形: 角を丸くする 28">
            <a:extLst>
              <a:ext uri="{FF2B5EF4-FFF2-40B4-BE49-F238E27FC236}">
                <a16:creationId xmlns:a16="http://schemas.microsoft.com/office/drawing/2014/main" id="{6C23EE87-1F17-F5F4-5DB1-E74B8DB49C5E}"/>
              </a:ext>
            </a:extLst>
          </p:cNvPr>
          <p:cNvSpPr/>
          <p:nvPr/>
        </p:nvSpPr>
        <p:spPr>
          <a:xfrm>
            <a:off x="3361401" y="2434335"/>
            <a:ext cx="1500772" cy="269153"/>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K-R" panose="02020400000000000000" pitchFamily="18" charset="-128"/>
                <a:ea typeface="UD デジタル 教科書体 NK-R" panose="02020400000000000000" pitchFamily="18" charset="-128"/>
                <a:cs typeface="+mn-cs"/>
              </a:rPr>
              <a:t>プライバシー権</a:t>
            </a:r>
          </a:p>
        </p:txBody>
      </p:sp>
      <p:sp>
        <p:nvSpPr>
          <p:cNvPr id="30" name="四角形: 角を丸くする 29">
            <a:extLst>
              <a:ext uri="{FF2B5EF4-FFF2-40B4-BE49-F238E27FC236}">
                <a16:creationId xmlns:a16="http://schemas.microsoft.com/office/drawing/2014/main" id="{87998EC2-DDA7-F234-E1D6-23530DD3DF5E}"/>
              </a:ext>
            </a:extLst>
          </p:cNvPr>
          <p:cNvSpPr/>
          <p:nvPr/>
        </p:nvSpPr>
        <p:spPr>
          <a:xfrm>
            <a:off x="3584912" y="2908839"/>
            <a:ext cx="1267573" cy="269153"/>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K-R" panose="02020400000000000000" pitchFamily="18" charset="-128"/>
                <a:ea typeface="UD デジタル 教科書体 NK-R" panose="02020400000000000000" pitchFamily="18" charset="-128"/>
                <a:cs typeface="+mn-cs"/>
              </a:rPr>
              <a:t>肖像権</a:t>
            </a:r>
          </a:p>
        </p:txBody>
      </p:sp>
      <p:sp>
        <p:nvSpPr>
          <p:cNvPr id="31" name="矢印: 上 30">
            <a:extLst>
              <a:ext uri="{FF2B5EF4-FFF2-40B4-BE49-F238E27FC236}">
                <a16:creationId xmlns:a16="http://schemas.microsoft.com/office/drawing/2014/main" id="{0F877A1C-9270-D698-CE11-5137EAC0570D}"/>
              </a:ext>
            </a:extLst>
          </p:cNvPr>
          <p:cNvSpPr/>
          <p:nvPr/>
        </p:nvSpPr>
        <p:spPr>
          <a:xfrm>
            <a:off x="3481243" y="2203636"/>
            <a:ext cx="207340" cy="230699"/>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white"/>
              </a:solidFill>
              <a:effectLst/>
              <a:uLnTx/>
              <a:uFillTx/>
              <a:latin typeface="UD デジタル 教科書体 NK-R" panose="02020400000000000000" pitchFamily="18" charset="-128"/>
              <a:ea typeface="UD デジタル 教科書体 NK-R" panose="02020400000000000000" pitchFamily="18" charset="-128"/>
              <a:cs typeface="+mn-cs"/>
            </a:endParaRPr>
          </a:p>
        </p:txBody>
      </p:sp>
      <p:sp>
        <p:nvSpPr>
          <p:cNvPr id="32" name="矢印: 上 31">
            <a:extLst>
              <a:ext uri="{FF2B5EF4-FFF2-40B4-BE49-F238E27FC236}">
                <a16:creationId xmlns:a16="http://schemas.microsoft.com/office/drawing/2014/main" id="{7786E388-E6B8-2914-A062-1E80443C8B44}"/>
              </a:ext>
            </a:extLst>
          </p:cNvPr>
          <p:cNvSpPr/>
          <p:nvPr/>
        </p:nvSpPr>
        <p:spPr>
          <a:xfrm>
            <a:off x="3584912" y="2686518"/>
            <a:ext cx="207340" cy="22232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white"/>
              </a:solidFill>
              <a:effectLst/>
              <a:uLnTx/>
              <a:uFillTx/>
              <a:latin typeface="UD デジタル 教科書体 NK-R" panose="02020400000000000000" pitchFamily="18" charset="-128"/>
              <a:ea typeface="UD デジタル 教科書体 NK-R" panose="02020400000000000000" pitchFamily="18" charset="-128"/>
              <a:cs typeface="+mn-cs"/>
            </a:endParaRPr>
          </a:p>
        </p:txBody>
      </p:sp>
      <p:sp>
        <p:nvSpPr>
          <p:cNvPr id="33" name="テキスト ボックス 32">
            <a:extLst>
              <a:ext uri="{FF2B5EF4-FFF2-40B4-BE49-F238E27FC236}">
                <a16:creationId xmlns:a16="http://schemas.microsoft.com/office/drawing/2014/main" id="{EC5C66EE-1A5E-1A4C-F4C7-15E244A73853}"/>
              </a:ext>
            </a:extLst>
          </p:cNvPr>
          <p:cNvSpPr txBox="1"/>
          <p:nvPr/>
        </p:nvSpPr>
        <p:spPr>
          <a:xfrm>
            <a:off x="3603505" y="2196966"/>
            <a:ext cx="1690842" cy="14791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知られることを保護</a:t>
            </a:r>
          </a:p>
        </p:txBody>
      </p:sp>
      <p:sp>
        <p:nvSpPr>
          <p:cNvPr id="34" name="テキスト ボックス 33">
            <a:extLst>
              <a:ext uri="{FF2B5EF4-FFF2-40B4-BE49-F238E27FC236}">
                <a16:creationId xmlns:a16="http://schemas.microsoft.com/office/drawing/2014/main" id="{556E2A58-C883-BBCF-D08D-A510EFBAAAF9}"/>
              </a:ext>
            </a:extLst>
          </p:cNvPr>
          <p:cNvSpPr txBox="1"/>
          <p:nvPr/>
        </p:nvSpPr>
        <p:spPr>
          <a:xfrm>
            <a:off x="3813968" y="3147072"/>
            <a:ext cx="1062913"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顔</a:t>
            </a:r>
            <a:r>
              <a:rPr kumimoji="0"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・姿</a:t>
            </a:r>
            <a:r>
              <a:rPr kumimoji="0" lang="en-US" altLang="ja-JP"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a:t>
            </a:r>
            <a:r>
              <a:rPr kumimoji="0"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誰でも</a:t>
            </a:r>
            <a:endPar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endParaRPr>
          </a:p>
        </p:txBody>
      </p:sp>
      <p:sp>
        <p:nvSpPr>
          <p:cNvPr id="35" name="四角形: 角を丸くする 34">
            <a:extLst>
              <a:ext uri="{FF2B5EF4-FFF2-40B4-BE49-F238E27FC236}">
                <a16:creationId xmlns:a16="http://schemas.microsoft.com/office/drawing/2014/main" id="{8B02E586-33E9-C6F3-57F4-C4BC28DEBE8B}"/>
              </a:ext>
            </a:extLst>
          </p:cNvPr>
          <p:cNvSpPr/>
          <p:nvPr/>
        </p:nvSpPr>
        <p:spPr>
          <a:xfrm>
            <a:off x="3594600" y="3371058"/>
            <a:ext cx="1267573" cy="269153"/>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solidFill>
                  <a:srgbClr val="FF0000"/>
                </a:solidFill>
                <a:effectLst/>
                <a:uLnTx/>
                <a:uFillTx/>
                <a:latin typeface="UD デジタル 教科書体 NK-R" panose="02020400000000000000" pitchFamily="18" charset="-128"/>
                <a:ea typeface="UD デジタル 教科書体 NK-R" panose="02020400000000000000" pitchFamily="18" charset="-128"/>
                <a:cs typeface="+mn-cs"/>
              </a:rPr>
              <a:t>パブリシティ</a:t>
            </a:r>
            <a:r>
              <a:rPr kumimoji="1" lang="ja-JP" altLang="en-US" sz="1200" b="0" i="0" u="none" strike="noStrike" kern="1200" cap="none" spc="0" normalizeH="0" baseline="0" noProof="0" dirty="0">
                <a:ln>
                  <a:noFill/>
                </a:ln>
                <a:solidFill>
                  <a:srgbClr val="FF0000"/>
                </a:solidFill>
                <a:effectLst/>
                <a:uLnTx/>
                <a:uFillTx/>
                <a:latin typeface="UD デジタル 教科書体 NK-R" panose="02020400000000000000" pitchFamily="18" charset="-128"/>
                <a:ea typeface="UD デジタル 教科書体 NK-R" panose="02020400000000000000" pitchFamily="18" charset="-128"/>
                <a:cs typeface="+mn-cs"/>
              </a:rPr>
              <a:t>権</a:t>
            </a:r>
          </a:p>
        </p:txBody>
      </p:sp>
      <p:cxnSp>
        <p:nvCxnSpPr>
          <p:cNvPr id="36" name="直線矢印コネクタ 35">
            <a:extLst>
              <a:ext uri="{FF2B5EF4-FFF2-40B4-BE49-F238E27FC236}">
                <a16:creationId xmlns:a16="http://schemas.microsoft.com/office/drawing/2014/main" id="{49F32B9C-E1E1-6C92-7513-CE5BFCA9DAAE}"/>
              </a:ext>
            </a:extLst>
          </p:cNvPr>
          <p:cNvCxnSpPr>
            <a:cxnSpLocks/>
          </p:cNvCxnSpPr>
          <p:nvPr/>
        </p:nvCxnSpPr>
        <p:spPr>
          <a:xfrm>
            <a:off x="3792252" y="3177992"/>
            <a:ext cx="0" cy="19306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テキスト ボックス 37">
            <a:extLst>
              <a:ext uri="{FF2B5EF4-FFF2-40B4-BE49-F238E27FC236}">
                <a16:creationId xmlns:a16="http://schemas.microsoft.com/office/drawing/2014/main" id="{EE7DD218-70FA-7E7C-A143-5DE8D24E80B9}"/>
              </a:ext>
            </a:extLst>
          </p:cNvPr>
          <p:cNvSpPr txBox="1"/>
          <p:nvPr/>
        </p:nvSpPr>
        <p:spPr>
          <a:xfrm>
            <a:off x="3445585" y="3630227"/>
            <a:ext cx="1546226"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顔・姿が価値</a:t>
            </a:r>
            <a:r>
              <a:rPr kumimoji="0" lang="en-US" altLang="ja-JP"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a:t>
            </a:r>
            <a:r>
              <a:rPr kumimoji="0"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有名人</a:t>
            </a:r>
            <a:endPar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endParaRPr>
          </a:p>
        </p:txBody>
      </p:sp>
      <p:sp>
        <p:nvSpPr>
          <p:cNvPr id="39" name="乗算記号 38">
            <a:extLst>
              <a:ext uri="{FF2B5EF4-FFF2-40B4-BE49-F238E27FC236}">
                <a16:creationId xmlns:a16="http://schemas.microsoft.com/office/drawing/2014/main" id="{4B055C00-0997-178D-91DE-9AC7671378D8}"/>
              </a:ext>
            </a:extLst>
          </p:cNvPr>
          <p:cNvSpPr/>
          <p:nvPr/>
        </p:nvSpPr>
        <p:spPr>
          <a:xfrm>
            <a:off x="2818744" y="2568912"/>
            <a:ext cx="766169" cy="700199"/>
          </a:xfrm>
          <a:prstGeom prst="mathMultiply">
            <a:avLst>
              <a:gd name="adj1" fmla="val 790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white"/>
              </a:solidFill>
              <a:effectLst/>
              <a:uLnTx/>
              <a:uFillTx/>
              <a:latin typeface="UD デジタル 教科書体 NK-R" panose="02020400000000000000" pitchFamily="18" charset="-128"/>
              <a:ea typeface="UD デジタル 教科書体 NK-R" panose="02020400000000000000" pitchFamily="18" charset="-128"/>
              <a:cs typeface="+mn-cs"/>
            </a:endParaRPr>
          </a:p>
        </p:txBody>
      </p:sp>
      <p:sp>
        <p:nvSpPr>
          <p:cNvPr id="40" name="四角形: 角を丸くする 39">
            <a:extLst>
              <a:ext uri="{FF2B5EF4-FFF2-40B4-BE49-F238E27FC236}">
                <a16:creationId xmlns:a16="http://schemas.microsoft.com/office/drawing/2014/main" id="{357D11AC-D419-6162-01F5-CF0C56987CBC}"/>
              </a:ext>
            </a:extLst>
          </p:cNvPr>
          <p:cNvSpPr/>
          <p:nvPr/>
        </p:nvSpPr>
        <p:spPr>
          <a:xfrm>
            <a:off x="814428" y="2203640"/>
            <a:ext cx="1915680" cy="1607620"/>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企業での利用</a:t>
            </a:r>
            <a:br>
              <a:rPr kumimoji="0" lang="en-US" altLang="ja-JP" sz="1200" b="0" i="0" u="none" strike="noStrike" kern="1200" cap="none" spc="0" normalizeH="0" baseline="0" noProof="0" dirty="0">
                <a:ln>
                  <a:noFill/>
                </a:ln>
                <a:solidFill>
                  <a:srgbClr val="002060"/>
                </a:solidFill>
                <a:effectLst/>
                <a:uLnTx/>
                <a:uFillTx/>
                <a:latin typeface="UD デジタル 教科書体 NK-R" panose="02020400000000000000" pitchFamily="18" charset="-128"/>
                <a:ea typeface="UD デジタル 教科書体 NK-R" panose="02020400000000000000" pitchFamily="18" charset="-128"/>
                <a:cs typeface="+mn-cs"/>
              </a:rPr>
            </a:br>
            <a:endParaRPr kumimoji="0" lang="ja-JP" altLang="en-US" sz="1200" b="0" i="0" u="none" strike="noStrike" kern="1200" cap="none" spc="0" normalizeH="0" baseline="0" noProof="0" dirty="0">
              <a:ln>
                <a:noFill/>
              </a:ln>
              <a:solidFill>
                <a:srgbClr val="002060"/>
              </a:solidFill>
              <a:effectLst/>
              <a:uLnTx/>
              <a:uFillTx/>
              <a:latin typeface="UD デジタル 教科書体 NK-R" panose="02020400000000000000" pitchFamily="18" charset="-128"/>
              <a:ea typeface="UD デジタル 教科書体 NK-R" panose="02020400000000000000" pitchFamily="18"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200" b="0" i="0" u="none" strike="noStrike" kern="1200" cap="none" spc="0" normalizeH="0" baseline="0" noProof="0" dirty="0">
              <a:ln>
                <a:noFill/>
              </a:ln>
              <a:solidFill>
                <a:srgbClr val="002060"/>
              </a:solidFill>
              <a:effectLst/>
              <a:uLnTx/>
              <a:uFillTx/>
              <a:latin typeface="UD デジタル 教科書体 NK-R" panose="02020400000000000000" pitchFamily="18" charset="-128"/>
              <a:ea typeface="UD デジタル 教科書体 NK-R" panose="02020400000000000000" pitchFamily="18"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200" b="0" i="0" u="none" strike="noStrike" kern="1200" cap="none" spc="0" normalizeH="0" baseline="0" noProof="0" dirty="0">
              <a:ln>
                <a:noFill/>
              </a:ln>
              <a:solidFill>
                <a:srgbClr val="002060"/>
              </a:solidFill>
              <a:effectLst/>
              <a:uLnTx/>
              <a:uFillTx/>
              <a:latin typeface="UD デジタル 教科書体 NK-R" panose="02020400000000000000" pitchFamily="18" charset="-128"/>
              <a:ea typeface="UD デジタル 教科書体 NK-R" panose="02020400000000000000" pitchFamily="18"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srgbClr val="002060"/>
              </a:solidFill>
              <a:effectLst/>
              <a:uLnTx/>
              <a:uFillTx/>
              <a:latin typeface="UD デジタル 教科書体 NK-R" panose="02020400000000000000" pitchFamily="18" charset="-128"/>
              <a:ea typeface="UD デジタル 教科書体 NK-R" panose="02020400000000000000" pitchFamily="18"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200" b="0" i="0" u="none" strike="noStrike" kern="1200" cap="none" spc="0" normalizeH="0" baseline="0" noProof="0" dirty="0">
              <a:ln>
                <a:noFill/>
              </a:ln>
              <a:solidFill>
                <a:srgbClr val="002060"/>
              </a:solidFill>
              <a:effectLst/>
              <a:uLnTx/>
              <a:uFillTx/>
              <a:latin typeface="UD デジタル 教科書体 NK-R" panose="02020400000000000000" pitchFamily="18" charset="-128"/>
              <a:ea typeface="UD デジタル 教科書体 NK-R" panose="02020400000000000000" pitchFamily="18"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srgbClr val="002060"/>
              </a:solidFill>
              <a:effectLst/>
              <a:uLnTx/>
              <a:uFillTx/>
              <a:latin typeface="UD デジタル 教科書体 NK-R" panose="02020400000000000000" pitchFamily="18" charset="-128"/>
              <a:ea typeface="UD デジタル 教科書体 NK-R" panose="02020400000000000000" pitchFamily="18"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endParaRPr>
          </a:p>
        </p:txBody>
      </p:sp>
      <p:sp>
        <p:nvSpPr>
          <p:cNvPr id="41" name="四角形: 角を丸くする 40">
            <a:extLst>
              <a:ext uri="{FF2B5EF4-FFF2-40B4-BE49-F238E27FC236}">
                <a16:creationId xmlns:a16="http://schemas.microsoft.com/office/drawing/2014/main" id="{6A4D9FEC-5523-063B-E350-D1EA4B38A084}"/>
              </a:ext>
            </a:extLst>
          </p:cNvPr>
          <p:cNvSpPr/>
          <p:nvPr/>
        </p:nvSpPr>
        <p:spPr>
          <a:xfrm>
            <a:off x="974833" y="2488830"/>
            <a:ext cx="1500772" cy="382246"/>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K-R" panose="02020400000000000000" pitchFamily="18" charset="-128"/>
                <a:ea typeface="UD デジタル 教科書体 NK-R" panose="02020400000000000000" pitchFamily="18" charset="-128"/>
                <a:cs typeface="+mn-cs"/>
              </a:rPr>
              <a:t>個人情報保護法</a:t>
            </a:r>
            <a:br>
              <a:rPr kumimoji="1" lang="ja-JP" altLang="en-US" sz="1200" b="0" i="0" u="none" strike="noStrike" kern="1200" cap="none" spc="0" normalizeH="0" baseline="0" noProof="0" dirty="0">
                <a:ln>
                  <a:noFill/>
                </a:ln>
                <a:solidFill>
                  <a:srgbClr val="002060"/>
                </a:solidFill>
                <a:effectLst/>
                <a:uLnTx/>
                <a:uFillTx/>
                <a:latin typeface="UD デジタル 教科書体 NK-R" panose="02020400000000000000" pitchFamily="18" charset="-128"/>
                <a:ea typeface="UD デジタル 教科書体 NK-R" panose="02020400000000000000" pitchFamily="18" charset="-128"/>
                <a:cs typeface="+mn-cs"/>
              </a:rPr>
            </a:br>
            <a:r>
              <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企業が守る法律</a:t>
            </a:r>
          </a:p>
        </p:txBody>
      </p:sp>
      <p:cxnSp>
        <p:nvCxnSpPr>
          <p:cNvPr id="42" name="直線矢印コネクタ 41">
            <a:extLst>
              <a:ext uri="{FF2B5EF4-FFF2-40B4-BE49-F238E27FC236}">
                <a16:creationId xmlns:a16="http://schemas.microsoft.com/office/drawing/2014/main" id="{A5C26D7B-F023-C61D-0506-3C5EB064B992}"/>
              </a:ext>
            </a:extLst>
          </p:cNvPr>
          <p:cNvCxnSpPr>
            <a:cxnSpLocks/>
            <a:stCxn id="40" idx="0"/>
            <a:endCxn id="11" idx="2"/>
          </p:cNvCxnSpPr>
          <p:nvPr/>
        </p:nvCxnSpPr>
        <p:spPr>
          <a:xfrm flipH="1" flipV="1">
            <a:off x="1764424" y="1961757"/>
            <a:ext cx="7844" cy="24188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四角形: 角を丸くする 42">
            <a:extLst>
              <a:ext uri="{FF2B5EF4-FFF2-40B4-BE49-F238E27FC236}">
                <a16:creationId xmlns:a16="http://schemas.microsoft.com/office/drawing/2014/main" id="{4C111398-8382-F6E1-E714-1A1085C5A903}"/>
              </a:ext>
            </a:extLst>
          </p:cNvPr>
          <p:cNvSpPr/>
          <p:nvPr/>
        </p:nvSpPr>
        <p:spPr>
          <a:xfrm>
            <a:off x="901316" y="3098622"/>
            <a:ext cx="1754203" cy="647598"/>
          </a:xfrm>
          <a:prstGeom prst="roundRect">
            <a:avLst/>
          </a:prstGeom>
          <a:solidFill>
            <a:schemeClr val="bg1"/>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K-R" panose="02020400000000000000" pitchFamily="18" charset="-128"/>
                <a:ea typeface="UD デジタル 教科書体 NK-R" panose="02020400000000000000" pitchFamily="18" charset="-128"/>
                <a:cs typeface="+mn-cs"/>
              </a:rPr>
              <a:t>プライバシーポリシー</a:t>
            </a:r>
            <a:endParaRPr kumimoji="1" lang="en-US" altLang="ja-JP" sz="1200" b="0" i="0" u="none" strike="noStrike" kern="1200" cap="none" spc="0" normalizeH="0" baseline="0" noProof="0" dirty="0">
              <a:ln>
                <a:noFill/>
              </a:ln>
              <a:solidFill>
                <a:srgbClr val="FF0000"/>
              </a:solidFill>
              <a:effectLst/>
              <a:uLnTx/>
              <a:uFillTx/>
              <a:latin typeface="UD デジタル 教科書体 NK-R" panose="02020400000000000000" pitchFamily="18" charset="-128"/>
              <a:ea typeface="UD デジタル 教科書体 NK-R" panose="02020400000000000000" pitchFamily="18"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企業内の個人情報を扱うルール</a:t>
            </a:r>
            <a:endPar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endParaRPr>
          </a:p>
        </p:txBody>
      </p:sp>
      <p:sp>
        <p:nvSpPr>
          <p:cNvPr id="44" name="矢印: 上 43">
            <a:extLst>
              <a:ext uri="{FF2B5EF4-FFF2-40B4-BE49-F238E27FC236}">
                <a16:creationId xmlns:a16="http://schemas.microsoft.com/office/drawing/2014/main" id="{D5217220-A859-A398-E5F7-2F914C706D58}"/>
              </a:ext>
            </a:extLst>
          </p:cNvPr>
          <p:cNvSpPr/>
          <p:nvPr/>
        </p:nvSpPr>
        <p:spPr>
          <a:xfrm rot="10800000">
            <a:off x="1631037" y="2908839"/>
            <a:ext cx="207340" cy="152019"/>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white"/>
              </a:solidFill>
              <a:effectLst/>
              <a:uLnTx/>
              <a:uFillTx/>
              <a:latin typeface="UD デジタル 教科書体 NK-R" panose="02020400000000000000" pitchFamily="18" charset="-128"/>
              <a:ea typeface="UD デジタル 教科書体 NK-R" panose="02020400000000000000" pitchFamily="18" charset="-128"/>
              <a:cs typeface="+mn-cs"/>
            </a:endParaRPr>
          </a:p>
        </p:txBody>
      </p:sp>
      <p:graphicFrame>
        <p:nvGraphicFramePr>
          <p:cNvPr id="54" name="表 53">
            <a:extLst>
              <a:ext uri="{FF2B5EF4-FFF2-40B4-BE49-F238E27FC236}">
                <a16:creationId xmlns:a16="http://schemas.microsoft.com/office/drawing/2014/main" id="{63F13149-9665-0ED7-B326-A1EE2DD98C6C}"/>
              </a:ext>
            </a:extLst>
          </p:cNvPr>
          <p:cNvGraphicFramePr>
            <a:graphicFrameLocks noGrp="1"/>
          </p:cNvGraphicFramePr>
          <p:nvPr/>
        </p:nvGraphicFramePr>
        <p:xfrm>
          <a:off x="5181134" y="1181177"/>
          <a:ext cx="2719854" cy="2529918"/>
        </p:xfrm>
        <a:graphic>
          <a:graphicData uri="http://schemas.openxmlformats.org/drawingml/2006/table">
            <a:tbl>
              <a:tblPr firstRow="1" bandRow="1">
                <a:tableStyleId>{5C22544A-7EE6-4342-B048-85BDC9FD1C3A}</a:tableStyleId>
              </a:tblPr>
              <a:tblGrid>
                <a:gridCol w="1218297">
                  <a:extLst>
                    <a:ext uri="{9D8B030D-6E8A-4147-A177-3AD203B41FA5}">
                      <a16:colId xmlns:a16="http://schemas.microsoft.com/office/drawing/2014/main" val="1881147062"/>
                    </a:ext>
                  </a:extLst>
                </a:gridCol>
                <a:gridCol w="1501557">
                  <a:extLst>
                    <a:ext uri="{9D8B030D-6E8A-4147-A177-3AD203B41FA5}">
                      <a16:colId xmlns:a16="http://schemas.microsoft.com/office/drawing/2014/main" val="1012719575"/>
                    </a:ext>
                  </a:extLst>
                </a:gridCol>
              </a:tblGrid>
              <a:tr h="268302">
                <a:tc>
                  <a:txBody>
                    <a:bodyPr/>
                    <a:lstStyle/>
                    <a:p>
                      <a:pPr algn="ct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区分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情報</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682027883"/>
                  </a:ext>
                </a:extLst>
              </a:tr>
              <a:tr h="434605">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公知</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p>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基本</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4</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情報</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p>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法令に基づき公開される場合有</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氏名、性別、</a:t>
                      </a:r>
                      <a:b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b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生年月日、住所、</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5479939"/>
                  </a:ext>
                </a:extLst>
              </a:tr>
              <a:tr h="600907">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非公知</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p>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必要とされる場合に取得さくることがある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職業、趣味、所得、学歴、資格、人種</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健康状態、病歴</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2057646"/>
                  </a:ext>
                </a:extLst>
              </a:tr>
              <a:tr h="600907">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機微</a:t>
                      </a:r>
                    </a:p>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センシティブ</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p>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本人の同意の元取得されなけばならない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犯罪歴、思想信条、宗教、思想信条</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p>
                      <a:pPr>
                        <a:lnSpc>
                          <a:spcPts val="1200"/>
                        </a:lnSpc>
                      </a:pPr>
                      <a:b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b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本籍地、性癖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7863731"/>
                  </a:ext>
                </a:extLst>
              </a:tr>
            </a:tbl>
          </a:graphicData>
        </a:graphic>
      </p:graphicFrame>
      <p:sp>
        <p:nvSpPr>
          <p:cNvPr id="56" name="四角形: 角を丸くする 55">
            <a:extLst>
              <a:ext uri="{FF2B5EF4-FFF2-40B4-BE49-F238E27FC236}">
                <a16:creationId xmlns:a16="http://schemas.microsoft.com/office/drawing/2014/main" id="{B3CAB740-FB36-2DB3-DB40-11115BAF51A2}"/>
              </a:ext>
            </a:extLst>
          </p:cNvPr>
          <p:cNvSpPr/>
          <p:nvPr/>
        </p:nvSpPr>
        <p:spPr>
          <a:xfrm>
            <a:off x="1465798" y="4458886"/>
            <a:ext cx="2403429" cy="197514"/>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高度情報通信社会の発展</a:t>
            </a:r>
          </a:p>
        </p:txBody>
      </p:sp>
      <p:sp>
        <p:nvSpPr>
          <p:cNvPr id="57" name="四角形: 角を丸くする 56">
            <a:extLst>
              <a:ext uri="{FF2B5EF4-FFF2-40B4-BE49-F238E27FC236}">
                <a16:creationId xmlns:a16="http://schemas.microsoft.com/office/drawing/2014/main" id="{F4DB42B3-EE0D-C0BA-3B1E-EDA494CED3DB}"/>
              </a:ext>
            </a:extLst>
          </p:cNvPr>
          <p:cNvSpPr/>
          <p:nvPr/>
        </p:nvSpPr>
        <p:spPr>
          <a:xfrm>
            <a:off x="763793" y="4796507"/>
            <a:ext cx="1756108" cy="215994"/>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個人情報の利用拡大</a:t>
            </a:r>
          </a:p>
        </p:txBody>
      </p:sp>
      <p:sp>
        <p:nvSpPr>
          <p:cNvPr id="58" name="四角形: 角を丸くする 57">
            <a:extLst>
              <a:ext uri="{FF2B5EF4-FFF2-40B4-BE49-F238E27FC236}">
                <a16:creationId xmlns:a16="http://schemas.microsoft.com/office/drawing/2014/main" id="{BEA4139C-7B41-1351-7FF4-709DF2C91044}"/>
              </a:ext>
            </a:extLst>
          </p:cNvPr>
          <p:cNvSpPr/>
          <p:nvPr/>
        </p:nvSpPr>
        <p:spPr>
          <a:xfrm>
            <a:off x="2815124" y="4803567"/>
            <a:ext cx="1756108" cy="208934"/>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個人情報の漏洩の危険</a:t>
            </a:r>
          </a:p>
        </p:txBody>
      </p:sp>
      <p:sp>
        <p:nvSpPr>
          <p:cNvPr id="59" name="四角形: 角を丸くする 58">
            <a:extLst>
              <a:ext uri="{FF2B5EF4-FFF2-40B4-BE49-F238E27FC236}">
                <a16:creationId xmlns:a16="http://schemas.microsoft.com/office/drawing/2014/main" id="{1A7DC1DB-686D-D40E-B393-0E289BEE9877}"/>
              </a:ext>
            </a:extLst>
          </p:cNvPr>
          <p:cNvSpPr/>
          <p:nvPr/>
        </p:nvSpPr>
        <p:spPr>
          <a:xfrm>
            <a:off x="1485815" y="5150905"/>
            <a:ext cx="2403429" cy="197514"/>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K-R" panose="02020400000000000000" pitchFamily="18" charset="-128"/>
                <a:ea typeface="UD デジタル 教科書体 NK-R" panose="02020400000000000000" pitchFamily="18" charset="-128"/>
                <a:cs typeface="+mn-cs"/>
              </a:rPr>
              <a:t>個人情報の適切な扱い</a:t>
            </a:r>
          </a:p>
        </p:txBody>
      </p:sp>
      <p:sp>
        <p:nvSpPr>
          <p:cNvPr id="63" name="テキスト ボックス 62">
            <a:extLst>
              <a:ext uri="{FF2B5EF4-FFF2-40B4-BE49-F238E27FC236}">
                <a16:creationId xmlns:a16="http://schemas.microsoft.com/office/drawing/2014/main" id="{6620D37C-42EF-BB5E-6670-E35661FE78E0}"/>
              </a:ext>
            </a:extLst>
          </p:cNvPr>
          <p:cNvSpPr txBox="1"/>
          <p:nvPr/>
        </p:nvSpPr>
        <p:spPr>
          <a:xfrm>
            <a:off x="1491148" y="5435559"/>
            <a:ext cx="2647951" cy="101566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・利用目的の制限</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・利用目的の取得時の説明</a:t>
            </a:r>
            <a:endPar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・個人情報データの正確性の保持</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・個人情報データの安全管理</a:t>
            </a:r>
            <a:b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b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・第三者提供の制限</a:t>
            </a:r>
          </a:p>
        </p:txBody>
      </p:sp>
      <p:sp>
        <p:nvSpPr>
          <p:cNvPr id="64" name="テキスト ボックス 63">
            <a:extLst>
              <a:ext uri="{FF2B5EF4-FFF2-40B4-BE49-F238E27FC236}">
                <a16:creationId xmlns:a16="http://schemas.microsoft.com/office/drawing/2014/main" id="{C9640CE7-0F16-7CB2-78D3-8D6224326295}"/>
              </a:ext>
            </a:extLst>
          </p:cNvPr>
          <p:cNvSpPr txBox="1"/>
          <p:nvPr/>
        </p:nvSpPr>
        <p:spPr>
          <a:xfrm>
            <a:off x="4823910" y="4557643"/>
            <a:ext cx="4042676" cy="138499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いくつかの例</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〇オプトイン方式</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オプトアウト方式</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  </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関連する情報や広告を希望する人のみに提供する方式</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〇 匿名加工情報</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　特定の個人が識別できないように加工されたデータ。第三者への提供が可能。</a:t>
            </a:r>
          </a:p>
        </p:txBody>
      </p:sp>
    </p:spTree>
    <p:extLst>
      <p:ext uri="{BB962C8B-B14F-4D97-AF65-F5344CB8AC3E}">
        <p14:creationId xmlns:p14="http://schemas.microsoft.com/office/powerpoint/2010/main" val="13488379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327796" y="282693"/>
            <a:ext cx="8477762"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方法</a:t>
            </a:r>
            <a:r>
              <a:rPr lang="en-US" altLang="ja-JP" sz="2700" dirty="0">
                <a:latin typeface="メイリオ" panose="020B0604030504040204" pitchFamily="50" charset="-128"/>
                <a:ea typeface="メイリオ" panose="020B0604030504040204" pitchFamily="50" charset="-128"/>
              </a:rPr>
              <a:t>4: </a:t>
            </a:r>
            <a:r>
              <a:rPr lang="ja-JP" altLang="en-US" sz="2700" dirty="0">
                <a:latin typeface="メイリオ" panose="020B0604030504040204" pitchFamily="50" charset="-128"/>
                <a:ea typeface="メイリオ" panose="020B0604030504040204" pitchFamily="50" charset="-128"/>
              </a:rPr>
              <a:t>暗記アプリの活用</a:t>
            </a:r>
          </a:p>
        </p:txBody>
      </p:sp>
      <p:sp>
        <p:nvSpPr>
          <p:cNvPr id="17" name="テキスト ボックス 16">
            <a:extLst>
              <a:ext uri="{FF2B5EF4-FFF2-40B4-BE49-F238E27FC236}">
                <a16:creationId xmlns:a16="http://schemas.microsoft.com/office/drawing/2014/main" id="{21081DEC-909D-D853-8E41-D7224C502EBF}"/>
              </a:ext>
            </a:extLst>
          </p:cNvPr>
          <p:cNvSpPr txBox="1"/>
          <p:nvPr/>
        </p:nvSpPr>
        <p:spPr>
          <a:xfrm>
            <a:off x="487680" y="834288"/>
            <a:ext cx="7802880" cy="523220"/>
          </a:xfrm>
          <a:prstGeom prst="rect">
            <a:avLst/>
          </a:prstGeom>
          <a:noFill/>
        </p:spPr>
        <p:txBody>
          <a:bodyPr wrap="square">
            <a:spAutoFit/>
          </a:bodyPr>
          <a:lstStyle/>
          <a:p>
            <a:r>
              <a:rPr lang="ja-JP" altLang="en-US" sz="2800" dirty="0">
                <a:solidFill>
                  <a:srgbClr val="FF0000"/>
                </a:solidFill>
                <a:latin typeface="メイリオ" panose="020B0604030504040204" pitchFamily="50" charset="-128"/>
                <a:ea typeface="メイリオ" panose="020B0604030504040204" pitchFamily="50" charset="-128"/>
              </a:rPr>
              <a:t>問題解決での</a:t>
            </a:r>
            <a:r>
              <a:rPr lang="en-US" altLang="ja-JP" sz="2800" dirty="0">
                <a:solidFill>
                  <a:srgbClr val="FF0000"/>
                </a:solidFill>
                <a:latin typeface="メイリオ" panose="020B0604030504040204" pitchFamily="50" charset="-128"/>
                <a:ea typeface="メイリオ" panose="020B0604030504040204" pitchFamily="50" charset="-128"/>
              </a:rPr>
              <a:t>IT</a:t>
            </a:r>
            <a:r>
              <a:rPr lang="ja-JP" altLang="en-US" sz="2800" dirty="0">
                <a:solidFill>
                  <a:srgbClr val="FF0000"/>
                </a:solidFill>
                <a:latin typeface="メイリオ" panose="020B0604030504040204" pitchFamily="50" charset="-128"/>
                <a:ea typeface="メイリオ" panose="020B0604030504040204" pitchFamily="50" charset="-128"/>
              </a:rPr>
              <a:t>の利用。</a:t>
            </a:r>
            <a:endParaRPr kumimoji="1" lang="ja-JP" altLang="en-US" sz="2800"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2CA05677-5757-3FC4-DD29-EEE6D4EA7527}"/>
              </a:ext>
            </a:extLst>
          </p:cNvPr>
          <p:cNvSpPr txBox="1"/>
          <p:nvPr/>
        </p:nvSpPr>
        <p:spPr>
          <a:xfrm>
            <a:off x="4389120" y="1613118"/>
            <a:ext cx="4202159" cy="3539430"/>
          </a:xfrm>
          <a:prstGeom prst="rect">
            <a:avLst/>
          </a:prstGeom>
          <a:noFill/>
        </p:spPr>
        <p:txBody>
          <a:bodyPr wrap="square" rtlCol="0">
            <a:spAutoFit/>
          </a:bodyPr>
          <a:lstStyle/>
          <a:p>
            <a:r>
              <a:rPr kumimoji="1" lang="en-US" altLang="ja-JP" sz="2800" dirty="0">
                <a:latin typeface="UD デジタル 教科書体 NP-B" panose="02020700000000000000" pitchFamily="18" charset="-128"/>
                <a:ea typeface="UD デジタル 教科書体 NP-B" panose="02020700000000000000" pitchFamily="18" charset="-128"/>
              </a:rPr>
              <a:t>Anki</a:t>
            </a:r>
            <a:r>
              <a:rPr kumimoji="1" lang="ja-JP" altLang="en-US" sz="2800" dirty="0">
                <a:latin typeface="UD デジタル 教科書体 NP-B" panose="02020700000000000000" pitchFamily="18" charset="-128"/>
                <a:ea typeface="UD デジタル 教科書体 NP-B" panose="02020700000000000000" pitchFamily="18" charset="-128"/>
              </a:rPr>
              <a:t>アプリ読み込み画面</a:t>
            </a:r>
          </a:p>
          <a:p>
            <a:endParaRPr lang="ja-JP" altLang="en-US" sz="2800" dirty="0">
              <a:latin typeface="UD デジタル 教科書体 NP-B" panose="02020700000000000000" pitchFamily="18" charset="-128"/>
              <a:ea typeface="UD デジタル 教科書体 NP-B" panose="02020700000000000000" pitchFamily="18" charset="-128"/>
            </a:endParaRPr>
          </a:p>
          <a:p>
            <a:r>
              <a:rPr kumimoji="1" lang="ja-JP" altLang="en-US" sz="2800" dirty="0">
                <a:latin typeface="UD デジタル 教科書体 NP-B" panose="02020700000000000000" pitchFamily="18" charset="-128"/>
                <a:ea typeface="UD デジタル 教科書体 NP-B" panose="02020700000000000000" pitchFamily="18" charset="-128"/>
              </a:rPr>
              <a:t>・一人又は共同で元ファイルを作成すれば、多くの人が利用できます。</a:t>
            </a:r>
          </a:p>
          <a:p>
            <a:endParaRPr lang="ja-JP" altLang="en-US" sz="2800" dirty="0">
              <a:latin typeface="UD デジタル 教科書体 NP-B" panose="02020700000000000000" pitchFamily="18" charset="-128"/>
              <a:ea typeface="UD デジタル 教科書体 NP-B" panose="02020700000000000000" pitchFamily="18" charset="-128"/>
            </a:endParaRPr>
          </a:p>
          <a:p>
            <a:r>
              <a:rPr kumimoji="1" lang="en-US" altLang="ja-JP" sz="2800" dirty="0">
                <a:latin typeface="UD デジタル 教科書体 NP-B" panose="02020700000000000000" pitchFamily="18" charset="-128"/>
                <a:ea typeface="UD デジタル 教科書体 NP-B" panose="02020700000000000000" pitchFamily="18" charset="-128"/>
              </a:rPr>
              <a:t>Anki</a:t>
            </a:r>
            <a:r>
              <a:rPr kumimoji="1" lang="ja-JP" altLang="en-US" sz="2800" dirty="0">
                <a:latin typeface="UD デジタル 教科書体 NP-B" panose="02020700000000000000" pitchFamily="18" charset="-128"/>
                <a:ea typeface="UD デジタル 教科書体 NP-B" panose="02020700000000000000" pitchFamily="18" charset="-128"/>
              </a:rPr>
              <a:t>アプリ</a:t>
            </a:r>
          </a:p>
          <a:p>
            <a:r>
              <a:rPr kumimoji="1" lang="en-US" altLang="ja-JP" sz="2800" dirty="0">
                <a:latin typeface="UD デジタル 教科書体 NP-B" panose="02020700000000000000" pitchFamily="18" charset="-128"/>
                <a:ea typeface="UD デジタル 教科書体 NP-B" panose="02020700000000000000" pitchFamily="18" charset="-128"/>
              </a:rPr>
              <a:t>(iPhone</a:t>
            </a:r>
            <a:r>
              <a:rPr kumimoji="1" lang="ja-JP" altLang="en-US" sz="2800" dirty="0">
                <a:latin typeface="UD デジタル 教科書体 NP-B" panose="02020700000000000000" pitchFamily="18" charset="-128"/>
                <a:ea typeface="UD デジタル 教科書体 NP-B" panose="02020700000000000000" pitchFamily="18" charset="-128"/>
              </a:rPr>
              <a:t>版は有料かも</a:t>
            </a:r>
            <a:r>
              <a:rPr kumimoji="1" lang="en-US" altLang="ja-JP" sz="2800" dirty="0">
                <a:latin typeface="UD デジタル 教科書体 NP-B" panose="02020700000000000000" pitchFamily="18" charset="-128"/>
                <a:ea typeface="UD デジタル 教科書体 NP-B" panose="02020700000000000000" pitchFamily="18" charset="-128"/>
              </a:rPr>
              <a:t>)</a:t>
            </a:r>
            <a:endParaRPr kumimoji="1" lang="ja-JP" altLang="en-US" sz="2800" dirty="0">
              <a:latin typeface="UD デジタル 教科書体 NP-B" panose="02020700000000000000" pitchFamily="18" charset="-128"/>
              <a:ea typeface="UD デジタル 教科書体 NP-B" panose="02020700000000000000" pitchFamily="18" charset="-128"/>
            </a:endParaRPr>
          </a:p>
        </p:txBody>
      </p:sp>
      <p:pic>
        <p:nvPicPr>
          <p:cNvPr id="6" name="図 5">
            <a:extLst>
              <a:ext uri="{FF2B5EF4-FFF2-40B4-BE49-F238E27FC236}">
                <a16:creationId xmlns:a16="http://schemas.microsoft.com/office/drawing/2014/main" id="{2602C207-9DEF-140F-C6AE-9D6B8F3690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7429" y="1524000"/>
            <a:ext cx="2109652" cy="4922520"/>
          </a:xfrm>
          <a:prstGeom prst="rect">
            <a:avLst/>
          </a:prstGeom>
        </p:spPr>
      </p:pic>
      <p:sp>
        <p:nvSpPr>
          <p:cNvPr id="7" name="正方形/長方形 6">
            <a:extLst>
              <a:ext uri="{FF2B5EF4-FFF2-40B4-BE49-F238E27FC236}">
                <a16:creationId xmlns:a16="http://schemas.microsoft.com/office/drawing/2014/main" id="{77A6AD3D-46C6-A09D-877B-BA0C696DCBDD}"/>
              </a:ext>
            </a:extLst>
          </p:cNvPr>
          <p:cNvSpPr/>
          <p:nvPr/>
        </p:nvSpPr>
        <p:spPr>
          <a:xfrm>
            <a:off x="1197429" y="1524000"/>
            <a:ext cx="2109652" cy="48006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630935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 y="0"/>
            <a:ext cx="2211185" cy="6858000"/>
          </a:xfrm>
          <a:prstGeom prst="rect">
            <a:avLst/>
          </a:prstGeom>
          <a:gradFill flip="none" rotWithShape="1">
            <a:gsLst>
              <a:gs pos="0">
                <a:schemeClr val="accent1">
                  <a:tint val="66000"/>
                  <a:satMod val="160000"/>
                </a:schemeClr>
              </a:gs>
              <a:gs pos="20000">
                <a:schemeClr val="accent1">
                  <a:tint val="44500"/>
                  <a:satMod val="160000"/>
                </a:schemeClr>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4" name="テキスト ボックス 3"/>
          <p:cNvSpPr txBox="1"/>
          <p:nvPr/>
        </p:nvSpPr>
        <p:spPr>
          <a:xfrm>
            <a:off x="1105591" y="357248"/>
            <a:ext cx="6683433" cy="584775"/>
          </a:xfrm>
          <a:prstGeom prst="rect">
            <a:avLst/>
          </a:prstGeom>
          <a:noFill/>
          <a:ln w="57150">
            <a:solidFill>
              <a:schemeClr val="accent5">
                <a:lumMod val="50000"/>
              </a:schemeClr>
            </a:solid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3200" dirty="0">
                <a:solidFill>
                  <a:prstClr val="black"/>
                </a:solidFill>
                <a:latin typeface="Calibri" panose="020F0502020204030204"/>
                <a:ea typeface="メイリオ" panose="020B0604030504040204" pitchFamily="50" charset="-128"/>
              </a:rPr>
              <a:t>ビット</a:t>
            </a:r>
            <a:r>
              <a:rPr kumimoji="0" lang="en-US" altLang="ja-JP" sz="3200" dirty="0">
                <a:solidFill>
                  <a:prstClr val="black"/>
                </a:solidFill>
                <a:latin typeface="Calibri" panose="020F0502020204030204"/>
                <a:ea typeface="メイリオ" panose="020B0604030504040204" pitchFamily="50" charset="-128"/>
              </a:rPr>
              <a:t>/</a:t>
            </a:r>
            <a:r>
              <a:rPr kumimoji="0" lang="ja-JP" altLang="en-US" sz="3200" dirty="0">
                <a:solidFill>
                  <a:prstClr val="black"/>
                </a:solidFill>
                <a:latin typeface="Calibri" panose="020F0502020204030204"/>
                <a:ea typeface="メイリオ" panose="020B0604030504040204" pitchFamily="50" charset="-128"/>
              </a:rPr>
              <a:t>バイト</a:t>
            </a:r>
            <a:r>
              <a:rPr kumimoji="0" lang="en-US" altLang="ja-JP" sz="3200" dirty="0">
                <a:solidFill>
                  <a:prstClr val="black"/>
                </a:solidFill>
                <a:latin typeface="Calibri" panose="020F0502020204030204"/>
                <a:ea typeface="メイリオ" panose="020B0604030504040204" pitchFamily="50" charset="-128"/>
              </a:rPr>
              <a:t>/n</a:t>
            </a:r>
            <a:r>
              <a:rPr kumimoji="0" lang="ja-JP" altLang="en-US" sz="3200" dirty="0">
                <a:solidFill>
                  <a:prstClr val="black"/>
                </a:solidFill>
                <a:latin typeface="Calibri" panose="020F0502020204030204"/>
                <a:ea typeface="メイリオ" panose="020B0604030504040204" pitchFamily="50" charset="-128"/>
              </a:rPr>
              <a:t>進法</a:t>
            </a:r>
            <a:endParaRPr kumimoji="0" lang="ja-JP" altLang="en-US" sz="3200" b="0" i="0" u="none" strike="noStrike" kern="1200" cap="none" spc="0" normalizeH="0" baseline="0" noProof="0" dirty="0">
              <a:ln>
                <a:noFill/>
              </a:ln>
              <a:solidFill>
                <a:prstClr val="black"/>
              </a:solidFill>
              <a:effectLst/>
              <a:uLnTx/>
              <a:uFillTx/>
              <a:latin typeface="Calibri" panose="020F0502020204030204"/>
              <a:ea typeface="メイリオ" panose="020B0604030504040204" pitchFamily="50" charset="-128"/>
              <a:cs typeface="+mn-cs"/>
            </a:endParaRPr>
          </a:p>
        </p:txBody>
      </p:sp>
      <p:sp>
        <p:nvSpPr>
          <p:cNvPr id="13" name="スライド番号プレースホルダー 12"/>
          <p:cNvSpPr>
            <a:spLocks noGrp="1"/>
          </p:cNvSpPr>
          <p:nvPr>
            <p:ph type="sldNum" sz="quarter" idx="12"/>
          </p:nvPr>
        </p:nvSpPr>
        <p:spPr>
          <a:xfrm>
            <a:off x="6901578" y="6361603"/>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181D2F1-6E19-42EE-8015-FC358F6C8FF4}" type="slidenum">
              <a:rPr kumimoji="1" lang="ja-JP" altLang="en-US" sz="1800" b="0" i="0" u="none" strike="noStrike" kern="1200" cap="none" spc="0" normalizeH="0" baseline="0" noProof="0" smtClean="0">
                <a:ln>
                  <a:noFill/>
                </a:ln>
                <a:solidFill>
                  <a:prstClr val="black"/>
                </a:solidFill>
                <a:effectLst/>
                <a:uLnTx/>
                <a:uFillTx/>
                <a:latin typeface="メイリオ" panose="020B0604030504040204" pitchFamily="50" charset="-128"/>
                <a:ea typeface="メイリオ" panose="020B0604030504040204"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26</a:t>
            </a:fld>
            <a:endPar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5" name="フローチャート: 和接合 14"/>
          <p:cNvSpPr/>
          <p:nvPr/>
        </p:nvSpPr>
        <p:spPr>
          <a:xfrm>
            <a:off x="8395855" y="399012"/>
            <a:ext cx="249381" cy="230832"/>
          </a:xfrm>
          <a:prstGeom prst="flowChartSummingJunct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pic>
        <p:nvPicPr>
          <p:cNvPr id="7" name="Picture 18" descr="A06_Denn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1184" y="1074071"/>
            <a:ext cx="3446927" cy="416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テキスト ボックス 4"/>
          <p:cNvSpPr txBox="1"/>
          <p:nvPr/>
        </p:nvSpPr>
        <p:spPr>
          <a:xfrm rot="20229535">
            <a:off x="431973" y="3628414"/>
            <a:ext cx="6007413"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600" b="1" i="0" u="none" strike="noStrike" kern="1200" cap="none" spc="0" normalizeH="0" baseline="0" noProof="0" dirty="0">
                <a:ln w="9525">
                  <a:solidFill>
                    <a:prstClr val="white"/>
                  </a:solidFill>
                  <a:prstDash val="solid"/>
                </a:ln>
                <a:solidFill>
                  <a:srgbClr val="4472C4"/>
                </a:solidFill>
                <a:effectLst>
                  <a:outerShdw blurRad="12700" dist="38100" dir="2700000" algn="tl" rotWithShape="0">
                    <a:srgbClr val="4472C4">
                      <a:lumMod val="60000"/>
                      <a:lumOff val="40000"/>
                    </a:srgbClr>
                  </a:outerShdw>
                </a:effectLst>
                <a:uLnTx/>
                <a:uFillTx/>
                <a:latin typeface="メイリオ" panose="020B0604030504040204" pitchFamily="50" charset="-128"/>
                <a:ea typeface="メイリオ" panose="020B0604030504040204" pitchFamily="50" charset="-128"/>
                <a:cs typeface="+mn-cs"/>
              </a:rPr>
              <a:t>コンピュータの中の情報はどうなっているの</a:t>
            </a:r>
            <a:r>
              <a:rPr kumimoji="1" lang="en-US" altLang="ja-JP" sz="3600" b="1" i="0" u="none" strike="noStrike" kern="1200" cap="none" spc="0" normalizeH="0" baseline="0" noProof="0" dirty="0">
                <a:ln w="9525">
                  <a:solidFill>
                    <a:prstClr val="white"/>
                  </a:solidFill>
                  <a:prstDash val="solid"/>
                </a:ln>
                <a:solidFill>
                  <a:srgbClr val="4472C4"/>
                </a:solidFill>
                <a:effectLst>
                  <a:outerShdw blurRad="12700" dist="38100" dir="2700000" algn="tl" rotWithShape="0">
                    <a:srgbClr val="4472C4">
                      <a:lumMod val="60000"/>
                      <a:lumOff val="40000"/>
                    </a:srgbClr>
                  </a:outerShdw>
                </a:effectLst>
                <a:uLnTx/>
                <a:uFillTx/>
                <a:latin typeface="メイリオ" panose="020B0604030504040204" pitchFamily="50" charset="-128"/>
                <a:ea typeface="メイリオ" panose="020B0604030504040204" pitchFamily="50" charset="-128"/>
                <a:cs typeface="+mn-cs"/>
              </a:rPr>
              <a:t>?</a:t>
            </a:r>
            <a:endParaRPr kumimoji="1" lang="ja-JP" altLang="en-US" sz="3600" b="1" i="0" u="none" strike="noStrike" kern="1200" cap="none" spc="0" normalizeH="0" baseline="0" noProof="0" dirty="0">
              <a:ln w="9525">
                <a:solidFill>
                  <a:prstClr val="white"/>
                </a:solidFill>
                <a:prstDash val="solid"/>
              </a:ln>
              <a:solidFill>
                <a:srgbClr val="4472C4"/>
              </a:solidFill>
              <a:effectLst>
                <a:outerShdw blurRad="12700" dist="38100" dir="2700000" algn="tl" rotWithShape="0">
                  <a:srgbClr val="4472C4">
                    <a:lumMod val="60000"/>
                    <a:lumOff val="40000"/>
                  </a:srgbClr>
                </a:outerShdw>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a:extLst>
              <a:ext uri="{FF2B5EF4-FFF2-40B4-BE49-F238E27FC236}">
                <a16:creationId xmlns:a16="http://schemas.microsoft.com/office/drawing/2014/main" id="{E13F11E1-5165-150C-16B3-7B7729E6E5E0}"/>
              </a:ext>
            </a:extLst>
          </p:cNvPr>
          <p:cNvSpPr txBox="1"/>
          <p:nvPr/>
        </p:nvSpPr>
        <p:spPr>
          <a:xfrm>
            <a:off x="5581018" y="1813611"/>
            <a:ext cx="3399904" cy="3970318"/>
          </a:xfrm>
          <a:prstGeom prst="rect">
            <a:avLst/>
          </a:prstGeom>
          <a:noFill/>
        </p:spPr>
        <p:txBody>
          <a:bodyPr wrap="square" rtlCol="0">
            <a:spAutoFit/>
          </a:bodyPr>
          <a:lstStyle/>
          <a:p>
            <a:r>
              <a:rPr kumimoji="1" lang="ja-JP" altLang="en-US" sz="2800" dirty="0">
                <a:latin typeface="UD デジタル 教科書体 NP-B" panose="02020700000000000000" pitchFamily="18" charset="-128"/>
                <a:ea typeface="UD デジタル 教科書体 NP-B" panose="02020700000000000000" pitchFamily="18" charset="-128"/>
              </a:rPr>
              <a:t>化学のモルみたいなもの</a:t>
            </a:r>
          </a:p>
          <a:p>
            <a:r>
              <a:rPr lang="en-US" altLang="ja-JP" sz="2800" dirty="0">
                <a:latin typeface="UD デジタル 教科書体 NP-B" panose="02020700000000000000" pitchFamily="18" charset="-128"/>
                <a:ea typeface="UD デジタル 教科書体 NP-B" panose="02020700000000000000" pitchFamily="18" charset="-128"/>
              </a:rPr>
              <a:t>1mol</a:t>
            </a:r>
            <a:r>
              <a:rPr lang="ja-JP" altLang="en-US" sz="2800" dirty="0">
                <a:latin typeface="UD デジタル 教科書体 NP-B" panose="02020700000000000000" pitchFamily="18" charset="-128"/>
                <a:ea typeface="UD デジタル 教科書体 NP-B" panose="02020700000000000000" pitchFamily="18" charset="-128"/>
              </a:rPr>
              <a:t> </a:t>
            </a:r>
            <a:r>
              <a:rPr lang="en-US" altLang="ja-JP" sz="2800" dirty="0">
                <a:latin typeface="UD デジタル 教科書体 NP-B" panose="02020700000000000000" pitchFamily="18" charset="-128"/>
                <a:ea typeface="UD デジタル 教科書体 NP-B" panose="02020700000000000000" pitchFamily="18" charset="-128"/>
              </a:rPr>
              <a:t>=</a:t>
            </a:r>
            <a:r>
              <a:rPr lang="ja-JP" altLang="en-US" sz="2800" dirty="0">
                <a:latin typeface="UD デジタル 教科書体 NP-B" panose="02020700000000000000" pitchFamily="18" charset="-128"/>
                <a:ea typeface="UD デジタル 教科書体 NP-B" panose="02020700000000000000" pitchFamily="18" charset="-128"/>
              </a:rPr>
              <a:t> </a:t>
            </a:r>
            <a:endParaRPr lang="en-US" altLang="ja-JP" sz="2800" dirty="0">
              <a:latin typeface="UD デジタル 教科書体 NP-B" panose="02020700000000000000" pitchFamily="18" charset="-128"/>
              <a:ea typeface="UD デジタル 教科書体 NP-B" panose="02020700000000000000" pitchFamily="18" charset="-128"/>
            </a:endParaRPr>
          </a:p>
          <a:p>
            <a:r>
              <a:rPr lang="en-US" altLang="ja-JP" sz="2800" b="1" i="0" dirty="0">
                <a:solidFill>
                  <a:srgbClr val="242424"/>
                </a:solidFill>
                <a:effectLst/>
                <a:latin typeface="Hiragino Sans"/>
              </a:rPr>
              <a:t>6.02×10</a:t>
            </a:r>
            <a:r>
              <a:rPr lang="en-US" altLang="ja-JP" sz="2800" b="0" i="0" baseline="30000" dirty="0">
                <a:solidFill>
                  <a:srgbClr val="242424"/>
                </a:solidFill>
                <a:effectLst/>
                <a:latin typeface="Hiragino Sans"/>
              </a:rPr>
              <a:t>23</a:t>
            </a:r>
            <a:r>
              <a:rPr lang="ja-JP" altLang="en-US" sz="2800" b="1" i="0" dirty="0">
                <a:solidFill>
                  <a:srgbClr val="242424"/>
                </a:solidFill>
                <a:effectLst/>
                <a:latin typeface="Hiragino Sans"/>
              </a:rPr>
              <a:t>個の粒子</a:t>
            </a:r>
            <a:endParaRPr lang="en-US" altLang="ja-JP" sz="2800" b="1" i="0" dirty="0">
              <a:solidFill>
                <a:srgbClr val="242424"/>
              </a:solidFill>
              <a:effectLst/>
              <a:latin typeface="Hiragino Sans"/>
            </a:endParaRPr>
          </a:p>
          <a:p>
            <a:br>
              <a:rPr lang="en-US" altLang="ja-JP" sz="2800" b="1" i="0" dirty="0">
                <a:solidFill>
                  <a:srgbClr val="242424"/>
                </a:solidFill>
                <a:effectLst/>
                <a:latin typeface="Hiragino Sans"/>
              </a:rPr>
            </a:br>
            <a:r>
              <a:rPr lang="ja-JP" altLang="en-US" sz="2800" b="1" i="0" dirty="0">
                <a:solidFill>
                  <a:srgbClr val="242424"/>
                </a:solidFill>
                <a:effectLst/>
                <a:latin typeface="Hiragino Sans"/>
              </a:rPr>
              <a:t>この単位が理解できないと多くの情報</a:t>
            </a:r>
            <a:r>
              <a:rPr lang="en-US" altLang="ja-JP" sz="2800" b="1" i="0" dirty="0">
                <a:solidFill>
                  <a:srgbClr val="242424"/>
                </a:solidFill>
                <a:effectLst/>
                <a:latin typeface="Hiragino Sans"/>
              </a:rPr>
              <a:t>I</a:t>
            </a:r>
            <a:r>
              <a:rPr lang="ja-JP" altLang="en-US" sz="2800" b="1" i="0" dirty="0">
                <a:solidFill>
                  <a:srgbClr val="242424"/>
                </a:solidFill>
                <a:effectLst/>
                <a:latin typeface="Hiragino Sans"/>
              </a:rPr>
              <a:t>の問題が解けない</a:t>
            </a:r>
          </a:p>
          <a:p>
            <a:endParaRPr kumimoji="1" lang="ja-JP" altLang="en-US" sz="2800" dirty="0">
              <a:latin typeface="UD デジタル 教科書体 NP-B" panose="02020700000000000000" pitchFamily="18" charset="-128"/>
              <a:ea typeface="UD デジタル 教科書体 NP-B" panose="02020700000000000000" pitchFamily="18" charset="-128"/>
            </a:endParaRPr>
          </a:p>
        </p:txBody>
      </p:sp>
    </p:spTree>
    <p:extLst>
      <p:ext uri="{BB962C8B-B14F-4D97-AF65-F5344CB8AC3E}">
        <p14:creationId xmlns:p14="http://schemas.microsoft.com/office/powerpoint/2010/main" val="3731567017"/>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1500"/>
                                  </p:stCondLst>
                                  <p:childTnLst>
                                    <p:set>
                                      <p:cBhvr>
                                        <p:cTn id="6" dur="1" fill="hold">
                                          <p:stCondLst>
                                            <p:cond delay="0"/>
                                          </p:stCondLst>
                                        </p:cTn>
                                        <p:tgtEl>
                                          <p:spTgt spid="5"/>
                                        </p:tgtEl>
                                        <p:attrNameLst>
                                          <p:attrName>style.visibility</p:attrName>
                                        </p:attrNameLst>
                                      </p:cBhvr>
                                      <p:to>
                                        <p:strVal val="visible"/>
                                      </p:to>
                                    </p:set>
                                    <p:anim calcmode="lin" valueType="num">
                                      <p:cBhvr>
                                        <p:cTn id="7" dur="2000" fill="hold"/>
                                        <p:tgtEl>
                                          <p:spTgt spid="5"/>
                                        </p:tgtEl>
                                        <p:attrNameLst>
                                          <p:attrName>ppt_w</p:attrName>
                                        </p:attrNameLst>
                                      </p:cBhvr>
                                      <p:tavLst>
                                        <p:tav tm="0">
                                          <p:val>
                                            <p:fltVal val="0"/>
                                          </p:val>
                                        </p:tav>
                                        <p:tav tm="100000">
                                          <p:val>
                                            <p:strVal val="#ppt_w"/>
                                          </p:val>
                                        </p:tav>
                                      </p:tavLst>
                                    </p:anim>
                                    <p:anim calcmode="lin" valueType="num">
                                      <p:cBhvr>
                                        <p:cTn id="8" dur="2000" fill="hold"/>
                                        <p:tgtEl>
                                          <p:spTgt spid="5"/>
                                        </p:tgtEl>
                                        <p:attrNameLst>
                                          <p:attrName>ppt_h</p:attrName>
                                        </p:attrNameLst>
                                      </p:cBhvr>
                                      <p:tavLst>
                                        <p:tav tm="0">
                                          <p:val>
                                            <p:fltVal val="0"/>
                                          </p:val>
                                        </p:tav>
                                        <p:tav tm="100000">
                                          <p:val>
                                            <p:strVal val="#ppt_h"/>
                                          </p:val>
                                        </p:tav>
                                      </p:tavLst>
                                    </p:anim>
                                    <p:anim calcmode="lin" valueType="num">
                                      <p:cBhvr>
                                        <p:cTn id="9" dur="2000" fill="hold"/>
                                        <p:tgtEl>
                                          <p:spTgt spid="5"/>
                                        </p:tgtEl>
                                        <p:attrNameLst>
                                          <p:attrName>style.rotation</p:attrName>
                                        </p:attrNameLst>
                                      </p:cBhvr>
                                      <p:tavLst>
                                        <p:tav tm="0">
                                          <p:val>
                                            <p:fltVal val="90"/>
                                          </p:val>
                                        </p:tav>
                                        <p:tav tm="100000">
                                          <p:val>
                                            <p:fltVal val="0"/>
                                          </p:val>
                                        </p:tav>
                                      </p:tavLst>
                                    </p:anim>
                                    <p:animEffect transition="in" filter="fade">
                                      <p:cBhvr>
                                        <p:cTn id="10" dur="2000"/>
                                        <p:tgtEl>
                                          <p:spTgt spid="5"/>
                                        </p:tgtEl>
                                      </p:cBhvr>
                                    </p:animEffect>
                                  </p:childTnLst>
                                </p:cTn>
                              </p:par>
                            </p:childTnLst>
                          </p:cTn>
                        </p:par>
                        <p:par>
                          <p:cTn id="11" fill="hold">
                            <p:stCondLst>
                              <p:cond delay="3500"/>
                            </p:stCondLst>
                            <p:childTnLst>
                              <p:par>
                                <p:cTn id="12" presetID="10" presetClass="entr" presetSubtype="0"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正方形/長方形 16"/>
          <p:cNvSpPr/>
          <p:nvPr/>
        </p:nvSpPr>
        <p:spPr>
          <a:xfrm>
            <a:off x="-1" y="0"/>
            <a:ext cx="2211185" cy="6858000"/>
          </a:xfrm>
          <a:prstGeom prst="rect">
            <a:avLst/>
          </a:prstGeom>
          <a:gradFill flip="none" rotWithShape="1">
            <a:gsLst>
              <a:gs pos="0">
                <a:schemeClr val="accent1">
                  <a:tint val="66000"/>
                  <a:satMod val="160000"/>
                </a:schemeClr>
              </a:gs>
              <a:gs pos="20000">
                <a:schemeClr val="accent1">
                  <a:tint val="44500"/>
                  <a:satMod val="160000"/>
                </a:schemeClr>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4098" name="スライド番号プレースホルダー 5"/>
          <p:cNvSpPr>
            <a:spLocks noGrp="1"/>
          </p:cNvSpPr>
          <p:nvPr>
            <p:ph type="sldNum" sz="quarter" idx="12"/>
          </p:nvPr>
        </p:nvSpPr>
        <p:spPr>
          <a:xfrm>
            <a:off x="6614160" y="6506311"/>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457200" rtl="0" eaLnBrk="1" fontAlgn="auto" latinLnBrk="0" hangingPunct="1">
              <a:lnSpc>
                <a:spcPct val="100000"/>
              </a:lnSpc>
              <a:spcBef>
                <a:spcPct val="0"/>
              </a:spcBef>
              <a:spcAft>
                <a:spcPts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prstClr val="black"/>
                </a:solidFill>
                <a:effectLst/>
                <a:uLnTx/>
                <a:uFillTx/>
                <a:latin typeface="Arial" panose="020B0604020202020204" pitchFamily="34" charset="0"/>
                <a:ea typeface="ＭＳ Ｐゴシック" panose="020B0600070205080204" pitchFamily="50" charset="-128"/>
                <a:cs typeface="+mn-cs"/>
              </a:rPr>
              <a:pPr marL="0" marR="0" lvl="0" indent="0" algn="r" defTabSz="457200" rtl="0" eaLnBrk="1" fontAlgn="auto" latinLnBrk="0" hangingPunct="1">
                <a:lnSpc>
                  <a:spcPct val="100000"/>
                </a:lnSpc>
                <a:spcBef>
                  <a:spcPct val="0"/>
                </a:spcBef>
                <a:spcAft>
                  <a:spcPts val="0"/>
                </a:spcAft>
                <a:buClrTx/>
                <a:buSzTx/>
                <a:buFontTx/>
                <a:buNone/>
                <a:tabLst/>
                <a:defRPr/>
              </a:pPr>
              <a:t>27</a:t>
            </a:fld>
            <a:endParaRPr kumimoji="1" lang="en-US" altLang="ja-JP" sz="14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mn-cs"/>
            </a:endParaRPr>
          </a:p>
        </p:txBody>
      </p:sp>
      <p:sp>
        <p:nvSpPr>
          <p:cNvPr id="4099" name="Rectangle 2"/>
          <p:cNvSpPr>
            <a:spLocks noGrp="1" noChangeArrowheads="1"/>
          </p:cNvSpPr>
          <p:nvPr>
            <p:ph type="ctrTitle"/>
          </p:nvPr>
        </p:nvSpPr>
        <p:spPr>
          <a:xfrm>
            <a:off x="433998" y="263453"/>
            <a:ext cx="6172200" cy="612775"/>
          </a:xfrm>
        </p:spPr>
        <p:txBody>
          <a:bodyPr>
            <a:normAutofit/>
          </a:bodyPr>
          <a:lstStyle/>
          <a:p>
            <a:pPr algn="l" eaLnBrk="1" hangingPunct="1"/>
            <a:r>
              <a:rPr lang="ja-JP" altLang="en-US" sz="3200" dirty="0">
                <a:ea typeface="メイリオ" panose="020B0604030504040204" pitchFamily="50" charset="-128"/>
              </a:rPr>
              <a:t>メモリの中の情報</a:t>
            </a:r>
            <a:endParaRPr lang="ja-JP" altLang="en-US" sz="2800" dirty="0">
              <a:ea typeface="メイリオ" panose="020B0604030504040204" pitchFamily="50" charset="-128"/>
            </a:endParaRPr>
          </a:p>
        </p:txBody>
      </p:sp>
      <p:sp>
        <p:nvSpPr>
          <p:cNvPr id="31" name="フローチャート: 和接合 30"/>
          <p:cNvSpPr/>
          <p:nvPr/>
        </p:nvSpPr>
        <p:spPr>
          <a:xfrm>
            <a:off x="8395855" y="399012"/>
            <a:ext cx="249381" cy="230832"/>
          </a:xfrm>
          <a:prstGeom prst="flowChartSummingJunct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pic>
        <p:nvPicPr>
          <p:cNvPr id="16" name="Picture 49" descr="11DMEM1"/>
          <p:cNvPicPr>
            <a:picLocks noChangeAspect="1" noChangeArrowheads="1"/>
          </p:cNvPicPr>
          <p:nvPr/>
        </p:nvPicPr>
        <p:blipFill>
          <a:blip r:embed="rId3">
            <a:clrChange>
              <a:clrFrom>
                <a:srgbClr val="84FFFF"/>
              </a:clrFrom>
              <a:clrTo>
                <a:srgbClr val="84FFFF">
                  <a:alpha val="0"/>
                </a:srgbClr>
              </a:clrTo>
            </a:clrChange>
            <a:extLst>
              <a:ext uri="{28A0092B-C50C-407E-A947-70E740481C1C}">
                <a14:useLocalDpi xmlns:a14="http://schemas.microsoft.com/office/drawing/2010/main" val="0"/>
              </a:ext>
            </a:extLst>
          </a:blip>
          <a:srcRect/>
          <a:stretch>
            <a:fillRect/>
          </a:stretch>
        </p:blipFill>
        <p:spPr bwMode="auto">
          <a:xfrm>
            <a:off x="3037792" y="1268018"/>
            <a:ext cx="5358063" cy="4035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テキスト ボックス 1"/>
          <p:cNvSpPr txBox="1"/>
          <p:nvPr/>
        </p:nvSpPr>
        <p:spPr>
          <a:xfrm>
            <a:off x="3037792" y="2082165"/>
            <a:ext cx="2053389"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オフ　オン</a:t>
            </a:r>
          </a:p>
        </p:txBody>
      </p:sp>
      <p:grpSp>
        <p:nvGrpSpPr>
          <p:cNvPr id="3" name="グループ化 2"/>
          <p:cNvGrpSpPr/>
          <p:nvPr/>
        </p:nvGrpSpPr>
        <p:grpSpPr>
          <a:xfrm>
            <a:off x="1760337" y="2630190"/>
            <a:ext cx="3330844" cy="4292461"/>
            <a:chOff x="1760337" y="2630190"/>
            <a:chExt cx="3330844" cy="4292461"/>
          </a:xfrm>
        </p:grpSpPr>
        <p:pic>
          <p:nvPicPr>
            <p:cNvPr id="18" name="Picture 18" descr="A06_Denno"/>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0337" y="3186082"/>
              <a:ext cx="3091256" cy="3736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テキスト ボックス 19"/>
            <p:cNvSpPr txBox="1"/>
            <p:nvPr/>
          </p:nvSpPr>
          <p:spPr>
            <a:xfrm>
              <a:off x="3037792" y="2630190"/>
              <a:ext cx="2053389"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en-US" altLang="ja-JP"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0</a:t>
              </a:r>
              <a:r>
                <a:rPr kumimoji="1" lang="ja-JP" altLang="en-US"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en-US" altLang="ja-JP"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1</a:t>
              </a:r>
              <a:endParaRPr kumimoji="1" lang="ja-JP" altLang="en-US"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pSp>
      <p:sp>
        <p:nvSpPr>
          <p:cNvPr id="4" name="テキスト ボックス 3">
            <a:extLst>
              <a:ext uri="{FF2B5EF4-FFF2-40B4-BE49-F238E27FC236}">
                <a16:creationId xmlns:a16="http://schemas.microsoft.com/office/drawing/2014/main" id="{49B0799E-7F9C-9912-13EF-D07B0A5EE087}"/>
              </a:ext>
            </a:extLst>
          </p:cNvPr>
          <p:cNvSpPr txBox="1"/>
          <p:nvPr/>
        </p:nvSpPr>
        <p:spPr>
          <a:xfrm>
            <a:off x="4674524" y="5191579"/>
            <a:ext cx="4073236" cy="1384995"/>
          </a:xfrm>
          <a:prstGeom prst="rect">
            <a:avLst/>
          </a:prstGeom>
          <a:noFill/>
        </p:spPr>
        <p:txBody>
          <a:bodyPr wrap="square" rtlCol="0">
            <a:spAutoFit/>
          </a:bodyPr>
          <a:lstStyle/>
          <a:p>
            <a:r>
              <a:rPr lang="ja-JP" altLang="en-US" sz="2800" b="1" i="0" dirty="0">
                <a:solidFill>
                  <a:srgbClr val="242424"/>
                </a:solidFill>
                <a:effectLst/>
                <a:latin typeface="Hiragino Sans"/>
              </a:rPr>
              <a:t>コンピュータの中身は大量の</a:t>
            </a:r>
            <a:r>
              <a:rPr lang="ja-JP" altLang="en-US" sz="2800" b="1" dirty="0">
                <a:solidFill>
                  <a:srgbClr val="242424"/>
                </a:solidFill>
                <a:latin typeface="Hiragino Sans"/>
              </a:rPr>
              <a:t>オン</a:t>
            </a:r>
            <a:r>
              <a:rPr lang="en-US" altLang="ja-JP" sz="2800" b="1" dirty="0">
                <a:solidFill>
                  <a:srgbClr val="242424"/>
                </a:solidFill>
                <a:latin typeface="Hiragino Sans"/>
              </a:rPr>
              <a:t>/</a:t>
            </a:r>
            <a:r>
              <a:rPr lang="ja-JP" altLang="en-US" sz="2800" b="1" dirty="0">
                <a:solidFill>
                  <a:srgbClr val="242424"/>
                </a:solidFill>
                <a:latin typeface="Hiragino Sans"/>
              </a:rPr>
              <a:t>オフできるスイッチの集まり</a:t>
            </a:r>
            <a:endParaRPr kumimoji="1" lang="ja-JP" altLang="en-US" sz="2800" dirty="0">
              <a:latin typeface="UD デジタル 教科書体 NP-B" panose="02020700000000000000" pitchFamily="18" charset="-128"/>
              <a:ea typeface="UD デジタル 教科書体 NP-B" panose="02020700000000000000" pitchFamily="18" charset="-128"/>
            </a:endParaRPr>
          </a:p>
        </p:txBody>
      </p:sp>
    </p:spTree>
    <p:extLst>
      <p:ext uri="{BB962C8B-B14F-4D97-AF65-F5344CB8AC3E}">
        <p14:creationId xmlns:p14="http://schemas.microsoft.com/office/powerpoint/2010/main" val="1629824559"/>
      </p:ext>
    </p:extLst>
  </p:cSld>
  <p:clrMapOvr>
    <a:masterClrMapping/>
  </p:clrMapOvr>
  <mc:AlternateContent xmlns:mc="http://schemas.openxmlformats.org/markup-compatibility/2006" xmlns:p14="http://schemas.microsoft.com/office/powerpoint/2010/main">
    <mc:Choice Requires="p14">
      <p:transition spd="slow" p14:dur="1400" advClick="0" advTm="2000">
        <p14:doors dir="vert"/>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subTnLst>
                                    <p:audio>
                                      <p:cMediaNode>
                                        <p:cTn display="0" masterRel="sameClick">
                                          <p:stCondLst>
                                            <p:cond evt="begin" delay="0">
                                              <p:tn val="5"/>
                                            </p:cond>
                                          </p:stCondLst>
                                          <p:endCondLst>
                                            <p:cond evt="onStopAudio" delay="0">
                                              <p:tgtEl>
                                                <p:sldTgt/>
                                              </p:tgtEl>
                                            </p:cond>
                                          </p:endCondLst>
                                        </p:cTn>
                                        <p:tgtEl>
                                          <p:sndTgt r:embed="rId2" name="ヒュー.wav"/>
                                        </p:tgtEl>
                                      </p:cMediaNode>
                                    </p:audio>
                                  </p:subTnLst>
                                </p:cTn>
                              </p:par>
                            </p:childTnLst>
                          </p:cTn>
                        </p:par>
                        <p:par>
                          <p:cTn id="10" fill="hold">
                            <p:stCondLst>
                              <p:cond delay="2000"/>
                            </p:stCondLst>
                            <p:childTnLst>
                              <p:par>
                                <p:cTn id="11" presetID="10" presetClass="entr" presetSubtype="0"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正方形/長方形 16"/>
          <p:cNvSpPr/>
          <p:nvPr/>
        </p:nvSpPr>
        <p:spPr>
          <a:xfrm>
            <a:off x="-1" y="0"/>
            <a:ext cx="2211185" cy="6858000"/>
          </a:xfrm>
          <a:prstGeom prst="rect">
            <a:avLst/>
          </a:prstGeom>
          <a:gradFill flip="none" rotWithShape="1">
            <a:gsLst>
              <a:gs pos="0">
                <a:schemeClr val="accent1">
                  <a:tint val="66000"/>
                  <a:satMod val="160000"/>
                </a:schemeClr>
              </a:gs>
              <a:gs pos="20000">
                <a:schemeClr val="accent1">
                  <a:tint val="44500"/>
                  <a:satMod val="160000"/>
                </a:schemeClr>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4098" name="スライド番号プレースホルダー 5"/>
          <p:cNvSpPr>
            <a:spLocks noGrp="1"/>
          </p:cNvSpPr>
          <p:nvPr>
            <p:ph type="sldNum" sz="quarter" idx="12"/>
          </p:nvPr>
        </p:nvSpPr>
        <p:spPr>
          <a:xfrm>
            <a:off x="6614160" y="6506311"/>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457200" rtl="0" eaLnBrk="1" fontAlgn="auto" latinLnBrk="0" hangingPunct="1">
              <a:lnSpc>
                <a:spcPct val="100000"/>
              </a:lnSpc>
              <a:spcBef>
                <a:spcPct val="0"/>
              </a:spcBef>
              <a:spcAft>
                <a:spcPts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prstClr val="black"/>
                </a:solidFill>
                <a:effectLst/>
                <a:uLnTx/>
                <a:uFillTx/>
                <a:latin typeface="Arial" panose="020B0604020202020204" pitchFamily="34" charset="0"/>
                <a:ea typeface="ＭＳ Ｐゴシック" panose="020B0600070205080204" pitchFamily="50" charset="-128"/>
                <a:cs typeface="+mn-cs"/>
              </a:rPr>
              <a:pPr marL="0" marR="0" lvl="0" indent="0" algn="r" defTabSz="457200" rtl="0" eaLnBrk="1" fontAlgn="auto" latinLnBrk="0" hangingPunct="1">
                <a:lnSpc>
                  <a:spcPct val="100000"/>
                </a:lnSpc>
                <a:spcBef>
                  <a:spcPct val="0"/>
                </a:spcBef>
                <a:spcAft>
                  <a:spcPts val="0"/>
                </a:spcAft>
                <a:buClrTx/>
                <a:buSzTx/>
                <a:buFontTx/>
                <a:buNone/>
                <a:tabLst/>
                <a:defRPr/>
              </a:pPr>
              <a:t>28</a:t>
            </a:fld>
            <a:endParaRPr kumimoji="1" lang="en-US" altLang="ja-JP" sz="14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mn-cs"/>
            </a:endParaRPr>
          </a:p>
        </p:txBody>
      </p:sp>
      <p:sp>
        <p:nvSpPr>
          <p:cNvPr id="4099" name="Rectangle 2"/>
          <p:cNvSpPr>
            <a:spLocks noGrp="1" noChangeArrowheads="1"/>
          </p:cNvSpPr>
          <p:nvPr>
            <p:ph type="ctrTitle"/>
          </p:nvPr>
        </p:nvSpPr>
        <p:spPr>
          <a:xfrm>
            <a:off x="433998" y="263453"/>
            <a:ext cx="6172200" cy="612775"/>
          </a:xfrm>
        </p:spPr>
        <p:txBody>
          <a:bodyPr>
            <a:normAutofit/>
          </a:bodyPr>
          <a:lstStyle/>
          <a:p>
            <a:pPr algn="l" eaLnBrk="1" hangingPunct="1"/>
            <a:r>
              <a:rPr lang="ja-JP" altLang="en-US" sz="3200" dirty="0">
                <a:ea typeface="メイリオ" panose="020B0604030504040204" pitchFamily="50" charset="-128"/>
              </a:rPr>
              <a:t>情報の単位</a:t>
            </a:r>
            <a:endParaRPr lang="ja-JP" altLang="en-US" sz="2800" dirty="0">
              <a:ea typeface="メイリオ" panose="020B0604030504040204" pitchFamily="50" charset="-128"/>
            </a:endParaRPr>
          </a:p>
        </p:txBody>
      </p:sp>
      <p:sp>
        <p:nvSpPr>
          <p:cNvPr id="31" name="フローチャート: 和接合 30"/>
          <p:cNvSpPr/>
          <p:nvPr/>
        </p:nvSpPr>
        <p:spPr>
          <a:xfrm>
            <a:off x="8395855" y="399012"/>
            <a:ext cx="249381" cy="230832"/>
          </a:xfrm>
          <a:prstGeom prst="flowChartSummingJunct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12" name="グループ化 11">
            <a:extLst>
              <a:ext uri="{FF2B5EF4-FFF2-40B4-BE49-F238E27FC236}">
                <a16:creationId xmlns:a16="http://schemas.microsoft.com/office/drawing/2014/main" id="{1765481C-0257-7628-95D0-163C3527EED9}"/>
              </a:ext>
            </a:extLst>
          </p:cNvPr>
          <p:cNvGrpSpPr/>
          <p:nvPr/>
        </p:nvGrpSpPr>
        <p:grpSpPr>
          <a:xfrm>
            <a:off x="576374" y="629741"/>
            <a:ext cx="8567626" cy="3837708"/>
            <a:chOff x="1999988" y="1220797"/>
            <a:chExt cx="3859960" cy="3246651"/>
          </a:xfrm>
        </p:grpSpPr>
        <p:sp>
          <p:nvSpPr>
            <p:cNvPr id="6" name="テキスト ボックス 5">
              <a:extLst>
                <a:ext uri="{FF2B5EF4-FFF2-40B4-BE49-F238E27FC236}">
                  <a16:creationId xmlns:a16="http://schemas.microsoft.com/office/drawing/2014/main" id="{21EBBC96-F7FC-D9D7-959F-46E87307973A}"/>
                </a:ext>
              </a:extLst>
            </p:cNvPr>
            <p:cNvSpPr txBox="1"/>
            <p:nvPr/>
          </p:nvSpPr>
          <p:spPr>
            <a:xfrm>
              <a:off x="2310904" y="1789792"/>
              <a:ext cx="1774522" cy="267765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一つの</a:t>
              </a:r>
              <a:r>
                <a:rPr kumimoji="1" lang="en-US" altLang="ja-JP" sz="24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ON/OFF</a:t>
              </a:r>
              <a:r>
                <a:rPr kumimoji="1" lang="ja-JP" altLang="en-US" sz="24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の状態 </a:t>
              </a:r>
              <a:r>
                <a:rPr kumimoji="1" lang="en-US" altLang="ja-JP" sz="24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24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 </a:t>
              </a:r>
              <a:r>
                <a:rPr kumimoji="1" lang="ja-JP" altLang="en-US" sz="24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ビット</a:t>
              </a:r>
              <a:br>
                <a:rPr kumimoji="1" lang="ja-JP" altLang="en-US" sz="24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br>
              <a:r>
                <a:rPr kumimoji="1" lang="en-US" altLang="ja-JP" sz="24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2</a:t>
              </a:r>
              <a:r>
                <a:rPr kumimoji="1" lang="ja-JP" altLang="en-US" sz="24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進法 </a:t>
              </a:r>
              <a:r>
                <a:rPr kumimoji="1" lang="en-US" altLang="ja-JP" sz="24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ON =1, OFF 0</a:t>
              </a:r>
              <a:endParaRPr kumimoji="1" lang="ja-JP" altLang="en-US" sz="24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7" name="テキスト ボックス 6">
              <a:extLst>
                <a:ext uri="{FF2B5EF4-FFF2-40B4-BE49-F238E27FC236}">
                  <a16:creationId xmlns:a16="http://schemas.microsoft.com/office/drawing/2014/main" id="{4E226DF7-481E-F091-034E-AF5F31C75020}"/>
                </a:ext>
              </a:extLst>
            </p:cNvPr>
            <p:cNvSpPr txBox="1"/>
            <p:nvPr/>
          </p:nvSpPr>
          <p:spPr>
            <a:xfrm>
              <a:off x="1999988" y="1375680"/>
              <a:ext cx="2732750"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ビットとバイト</a:t>
              </a:r>
              <a:endParaRPr kumimoji="1" lang="ja-JP" altLang="en-US" sz="24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pic>
          <p:nvPicPr>
            <p:cNvPr id="8" name="図 7">
              <a:extLst>
                <a:ext uri="{FF2B5EF4-FFF2-40B4-BE49-F238E27FC236}">
                  <a16:creationId xmlns:a16="http://schemas.microsoft.com/office/drawing/2014/main" id="{9A162960-AA48-55A6-E02D-3904FED9122E}"/>
                </a:ext>
              </a:extLst>
            </p:cNvPr>
            <p:cNvPicPr>
              <a:picLocks noChangeAspect="1"/>
            </p:cNvPicPr>
            <p:nvPr/>
          </p:nvPicPr>
          <p:blipFill>
            <a:blip r:embed="rId2"/>
            <a:stretch>
              <a:fillRect/>
            </a:stretch>
          </p:blipFill>
          <p:spPr>
            <a:xfrm>
              <a:off x="3190518" y="1220797"/>
              <a:ext cx="1590222" cy="616810"/>
            </a:xfrm>
            <a:prstGeom prst="rect">
              <a:avLst/>
            </a:prstGeom>
          </p:spPr>
        </p:pic>
        <p:sp>
          <p:nvSpPr>
            <p:cNvPr id="9" name="テキスト ボックス 8">
              <a:extLst>
                <a:ext uri="{FF2B5EF4-FFF2-40B4-BE49-F238E27FC236}">
                  <a16:creationId xmlns:a16="http://schemas.microsoft.com/office/drawing/2014/main" id="{441B7682-05F6-41BD-E6F3-9B437A8C1698}"/>
                </a:ext>
              </a:extLst>
            </p:cNvPr>
            <p:cNvSpPr txBox="1"/>
            <p:nvPr/>
          </p:nvSpPr>
          <p:spPr>
            <a:xfrm>
              <a:off x="4085426" y="1784791"/>
              <a:ext cx="1774522"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8</a:t>
              </a:r>
              <a:r>
                <a:rPr kumimoji="1" lang="ja-JP" altLang="en-US" sz="24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ビット </a:t>
              </a:r>
              <a:r>
                <a:rPr kumimoji="1" lang="en-US" altLang="ja-JP" sz="24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24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 １バイト</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24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10" name="テキスト ボックス 9">
              <a:extLst>
                <a:ext uri="{FF2B5EF4-FFF2-40B4-BE49-F238E27FC236}">
                  <a16:creationId xmlns:a16="http://schemas.microsoft.com/office/drawing/2014/main" id="{975CDAAF-D052-8FB4-35A2-E63A271B6A20}"/>
                </a:ext>
              </a:extLst>
            </p:cNvPr>
            <p:cNvSpPr txBox="1"/>
            <p:nvPr/>
          </p:nvSpPr>
          <p:spPr>
            <a:xfrm>
              <a:off x="1999988" y="2754287"/>
              <a:ext cx="2732750"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情報量の単位</a:t>
              </a:r>
              <a:endParaRPr kumimoji="1" lang="ja-JP" altLang="en-US" sz="24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grpSp>
      <p:graphicFrame>
        <p:nvGraphicFramePr>
          <p:cNvPr id="11" name="表 10">
            <a:extLst>
              <a:ext uri="{FF2B5EF4-FFF2-40B4-BE49-F238E27FC236}">
                <a16:creationId xmlns:a16="http://schemas.microsoft.com/office/drawing/2014/main" id="{8603FB60-3B2E-BC4D-04FF-1F467EE99BA7}"/>
              </a:ext>
            </a:extLst>
          </p:cNvPr>
          <p:cNvGraphicFramePr>
            <a:graphicFrameLocks noGrp="1"/>
          </p:cNvGraphicFramePr>
          <p:nvPr/>
        </p:nvGraphicFramePr>
        <p:xfrm>
          <a:off x="576374" y="2951387"/>
          <a:ext cx="8312728" cy="3554924"/>
        </p:xfrm>
        <a:graphic>
          <a:graphicData uri="http://schemas.openxmlformats.org/drawingml/2006/table">
            <a:tbl>
              <a:tblPr firstRow="1" bandRow="1">
                <a:tableStyleId>{5C22544A-7EE6-4342-B048-85BDC9FD1C3A}</a:tableStyleId>
              </a:tblPr>
              <a:tblGrid>
                <a:gridCol w="1498755">
                  <a:extLst>
                    <a:ext uri="{9D8B030D-6E8A-4147-A177-3AD203B41FA5}">
                      <a16:colId xmlns:a16="http://schemas.microsoft.com/office/drawing/2014/main" val="1881147062"/>
                    </a:ext>
                  </a:extLst>
                </a:gridCol>
                <a:gridCol w="1317089">
                  <a:extLst>
                    <a:ext uri="{9D8B030D-6E8A-4147-A177-3AD203B41FA5}">
                      <a16:colId xmlns:a16="http://schemas.microsoft.com/office/drawing/2014/main" val="2215700253"/>
                    </a:ext>
                  </a:extLst>
                </a:gridCol>
                <a:gridCol w="1271670">
                  <a:extLst>
                    <a:ext uri="{9D8B030D-6E8A-4147-A177-3AD203B41FA5}">
                      <a16:colId xmlns:a16="http://schemas.microsoft.com/office/drawing/2014/main" val="1012719575"/>
                    </a:ext>
                  </a:extLst>
                </a:gridCol>
                <a:gridCol w="4225214">
                  <a:extLst>
                    <a:ext uri="{9D8B030D-6E8A-4147-A177-3AD203B41FA5}">
                      <a16:colId xmlns:a16="http://schemas.microsoft.com/office/drawing/2014/main" val="519511966"/>
                    </a:ext>
                  </a:extLst>
                </a:gridCol>
              </a:tblGrid>
              <a:tr h="227555">
                <a:tc>
                  <a:txBody>
                    <a:bodyPr/>
                    <a:lstStyle/>
                    <a:p>
                      <a:pPr algn="ctr">
                        <a:lnSpc>
                          <a:spcPts val="2500"/>
                        </a:lnSpc>
                      </a:pPr>
                      <a:r>
                        <a:rPr kumimoji="1" lang="ja-JP" altLang="en-US" sz="2400" b="0" dirty="0">
                          <a:solidFill>
                            <a:schemeClr val="tx1"/>
                          </a:solidFill>
                          <a:latin typeface="UD デジタル 教科書体 NP-B" panose="02020700000000000000" pitchFamily="18" charset="-128"/>
                          <a:ea typeface="UD デジタル 教科書体 NP-B" panose="02020700000000000000" pitchFamily="18" charset="-128"/>
                        </a:rPr>
                        <a:t>単位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2500"/>
                        </a:lnSpc>
                      </a:pPr>
                      <a:r>
                        <a:rPr kumimoji="1" lang="ja-JP" altLang="en-US" sz="2400" b="0" dirty="0">
                          <a:solidFill>
                            <a:schemeClr val="tx1"/>
                          </a:solidFill>
                          <a:latin typeface="UD デジタル 教科書体 NP-B" panose="02020700000000000000" pitchFamily="18" charset="-128"/>
                          <a:ea typeface="UD デジタル 教科書体 NP-B" panose="02020700000000000000" pitchFamily="18" charset="-128"/>
                        </a:rPr>
                        <a:t>読み方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2500"/>
                        </a:lnSpc>
                      </a:pPr>
                      <a:r>
                        <a:rPr kumimoji="1" lang="ja-JP" altLang="en-US" sz="2400" b="0" dirty="0">
                          <a:solidFill>
                            <a:schemeClr val="tx1"/>
                          </a:solidFill>
                          <a:latin typeface="UD デジタル 教科書体 NP-B" panose="02020700000000000000" pitchFamily="18" charset="-128"/>
                          <a:ea typeface="UD デジタル 教科書体 NP-B" panose="02020700000000000000" pitchFamily="18" charset="-128"/>
                        </a:rPr>
                        <a:t>倍率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2500"/>
                        </a:lnSpc>
                      </a:pPr>
                      <a:endParaRPr kumimoji="1" lang="ja-JP" altLang="en-US" sz="24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682027883"/>
                  </a:ext>
                </a:extLst>
              </a:tr>
              <a:tr h="0">
                <a:tc>
                  <a:txBody>
                    <a:bodyPr/>
                    <a:lstStyle/>
                    <a:p>
                      <a:pPr>
                        <a:lnSpc>
                          <a:spcPts val="2500"/>
                        </a:lnSpc>
                      </a:pPr>
                      <a:r>
                        <a:rPr kumimoji="1" lang="en-US" altLang="ja-JP" sz="2400" b="0" dirty="0">
                          <a:solidFill>
                            <a:schemeClr val="tx1"/>
                          </a:solidFill>
                          <a:latin typeface="UD デジタル 教科書体 NP-B" panose="02020700000000000000" pitchFamily="18" charset="-128"/>
                          <a:ea typeface="UD デジタル 教科書体 NP-B" panose="02020700000000000000" pitchFamily="18" charset="-128"/>
                        </a:rPr>
                        <a:t>bit(b)</a:t>
                      </a:r>
                      <a:endParaRPr kumimoji="1" lang="ja-JP" altLang="en-US" sz="24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2500"/>
                        </a:lnSpc>
                      </a:pPr>
                      <a:r>
                        <a:rPr kumimoji="1" lang="ja-JP" altLang="en-US" sz="2400" b="0" dirty="0">
                          <a:solidFill>
                            <a:schemeClr val="tx1"/>
                          </a:solidFill>
                          <a:latin typeface="UD デジタル 教科書体 NP-B" panose="02020700000000000000" pitchFamily="18" charset="-128"/>
                          <a:ea typeface="UD デジタル 教科書体 NP-B" panose="02020700000000000000" pitchFamily="18" charset="-128"/>
                        </a:rPr>
                        <a:t>ピット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2500"/>
                        </a:lnSpc>
                      </a:pPr>
                      <a:endParaRPr kumimoji="1" lang="ja-JP" altLang="en-US" sz="24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2500"/>
                        </a:lnSpc>
                      </a:pPr>
                      <a:endParaRPr kumimoji="1" lang="ja-JP" altLang="en-US" sz="24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5479939"/>
                  </a:ext>
                </a:extLst>
              </a:tr>
              <a:tr h="171829">
                <a:tc>
                  <a:txBody>
                    <a:bodyPr/>
                    <a:lstStyle/>
                    <a:p>
                      <a:pPr marL="0" marR="0" lvl="0" indent="0" algn="l" defTabSz="914400" rtl="0" eaLnBrk="1" fontAlgn="auto" latinLnBrk="0" hangingPunct="1">
                        <a:lnSpc>
                          <a:spcPts val="2500"/>
                        </a:lnSpc>
                        <a:spcBef>
                          <a:spcPts val="0"/>
                        </a:spcBef>
                        <a:spcAft>
                          <a:spcPts val="0"/>
                        </a:spcAft>
                        <a:buClrTx/>
                        <a:buSzTx/>
                        <a:buFontTx/>
                        <a:buNone/>
                        <a:tabLst/>
                        <a:defRPr/>
                      </a:pPr>
                      <a:r>
                        <a:rPr kumimoji="1" lang="en-US" altLang="ja-JP" sz="2400" b="0" dirty="0">
                          <a:solidFill>
                            <a:schemeClr val="tx1"/>
                          </a:solidFill>
                          <a:latin typeface="UD デジタル 教科書体 NP-B" panose="02020700000000000000" pitchFamily="18" charset="-128"/>
                          <a:ea typeface="UD デジタル 教科書体 NP-B" panose="02020700000000000000" pitchFamily="18" charset="-128"/>
                        </a:rPr>
                        <a:t>Byte(B)</a:t>
                      </a:r>
                      <a:endParaRPr kumimoji="1" lang="ja-JP" altLang="en-US" sz="24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ts val="2500"/>
                        </a:lnSpc>
                        <a:spcBef>
                          <a:spcPts val="0"/>
                        </a:spcBef>
                        <a:spcAft>
                          <a:spcPts val="0"/>
                        </a:spcAft>
                        <a:buClrTx/>
                        <a:buSzTx/>
                        <a:buFontTx/>
                        <a:buNone/>
                        <a:tabLst/>
                        <a:defRPr/>
                      </a:pPr>
                      <a:r>
                        <a:rPr kumimoji="1" lang="ja-JP" altLang="en-US" sz="2400" b="0" dirty="0">
                          <a:solidFill>
                            <a:schemeClr val="tx1"/>
                          </a:solidFill>
                          <a:latin typeface="UD デジタル 教科書体 NP-B" panose="02020700000000000000" pitchFamily="18" charset="-128"/>
                          <a:ea typeface="UD デジタル 教科書体 NP-B" panose="02020700000000000000" pitchFamily="18" charset="-128"/>
                        </a:rPr>
                        <a:t>バイト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2500"/>
                        </a:lnSpc>
                      </a:pPr>
                      <a:r>
                        <a:rPr kumimoji="1" lang="en-US" altLang="ja-JP" sz="2400" b="0" dirty="0">
                          <a:solidFill>
                            <a:schemeClr val="tx1"/>
                          </a:solidFill>
                          <a:latin typeface="UD デジタル 教科書体 NP-B" panose="02020700000000000000" pitchFamily="18" charset="-128"/>
                          <a:ea typeface="UD デジタル 教科書体 NP-B" panose="02020700000000000000" pitchFamily="18" charset="-128"/>
                        </a:rPr>
                        <a:t>x8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2500"/>
                        </a:lnSpc>
                      </a:pPr>
                      <a:r>
                        <a:rPr kumimoji="1" lang="en-US" altLang="ja-JP" sz="2400" b="0" dirty="0">
                          <a:solidFill>
                            <a:schemeClr val="tx1"/>
                          </a:solidFill>
                          <a:latin typeface="UD デジタル 教科書体 NP-B" panose="02020700000000000000" pitchFamily="18" charset="-128"/>
                          <a:ea typeface="UD デジタル 教科書体 NP-B" panose="02020700000000000000" pitchFamily="18" charset="-128"/>
                        </a:rPr>
                        <a:t>1B = 8b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2057646"/>
                  </a:ext>
                </a:extLst>
              </a:tr>
              <a:tr h="208531">
                <a:tc>
                  <a:txBody>
                    <a:bodyPr/>
                    <a:lstStyle/>
                    <a:p>
                      <a:pPr>
                        <a:lnSpc>
                          <a:spcPts val="2500"/>
                        </a:lnSpc>
                      </a:pPr>
                      <a:r>
                        <a:rPr kumimoji="1" lang="en-US" altLang="ja-JP" sz="2400" b="0" dirty="0">
                          <a:solidFill>
                            <a:schemeClr val="tx1"/>
                          </a:solidFill>
                          <a:latin typeface="UD デジタル 教科書体 NP-B" panose="02020700000000000000" pitchFamily="18" charset="-128"/>
                          <a:ea typeface="UD デジタル 教科書体 NP-B" panose="02020700000000000000" pitchFamily="18" charset="-128"/>
                        </a:rPr>
                        <a:t>KB</a:t>
                      </a:r>
                      <a:endParaRPr kumimoji="1" lang="ja-JP" altLang="en-US" sz="24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2500"/>
                        </a:lnSpc>
                      </a:pPr>
                      <a:r>
                        <a:rPr kumimoji="1" lang="ja-JP" altLang="en-US" sz="2400" b="0" dirty="0">
                          <a:solidFill>
                            <a:schemeClr val="tx1"/>
                          </a:solidFill>
                          <a:latin typeface="UD デジタル 教科書体 NP-B" panose="02020700000000000000" pitchFamily="18" charset="-128"/>
                          <a:ea typeface="UD デジタル 教科書体 NP-B" panose="02020700000000000000" pitchFamily="18" charset="-128"/>
                        </a:rPr>
                        <a:t>キロ</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2500"/>
                        </a:lnSpc>
                      </a:pPr>
                      <a:r>
                        <a:rPr kumimoji="1" lang="en-US" altLang="ja-JP" sz="2400" b="0" dirty="0">
                          <a:solidFill>
                            <a:schemeClr val="tx1"/>
                          </a:solidFill>
                          <a:latin typeface="UD デジタル 教科書体 NP-B" panose="02020700000000000000" pitchFamily="18" charset="-128"/>
                          <a:ea typeface="UD デジタル 教科書体 NP-B" panose="02020700000000000000" pitchFamily="18" charset="-128"/>
                        </a:rPr>
                        <a:t>x1024</a:t>
                      </a:r>
                      <a:endParaRPr kumimoji="1" lang="ja-JP" altLang="en-US" sz="24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2500"/>
                        </a:lnSpc>
                      </a:pPr>
                      <a:r>
                        <a:rPr kumimoji="1" lang="en-US" altLang="ja-JP" sz="2400" b="0" dirty="0">
                          <a:solidFill>
                            <a:schemeClr val="tx1"/>
                          </a:solidFill>
                          <a:latin typeface="UD デジタル 教科書体 NP-B" panose="02020700000000000000" pitchFamily="18" charset="-128"/>
                          <a:ea typeface="UD デジタル 教科書体 NP-B" panose="02020700000000000000" pitchFamily="18" charset="-128"/>
                        </a:rPr>
                        <a:t>1KB = 1024B(1000B)</a:t>
                      </a:r>
                      <a:endParaRPr kumimoji="1" lang="ja-JP" altLang="en-US" sz="24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7863731"/>
                  </a:ext>
                </a:extLst>
              </a:tr>
              <a:tr h="208531">
                <a:tc>
                  <a:txBody>
                    <a:bodyPr/>
                    <a:lstStyle/>
                    <a:p>
                      <a:pPr>
                        <a:lnSpc>
                          <a:spcPts val="2500"/>
                        </a:lnSpc>
                      </a:pPr>
                      <a:r>
                        <a:rPr kumimoji="1" lang="en-US" altLang="ja-JP" sz="2400" b="0" dirty="0">
                          <a:solidFill>
                            <a:schemeClr val="tx1"/>
                          </a:solidFill>
                          <a:latin typeface="UD デジタル 教科書体 NP-B" panose="02020700000000000000" pitchFamily="18" charset="-128"/>
                          <a:ea typeface="UD デジタル 教科書体 NP-B" panose="02020700000000000000" pitchFamily="18" charset="-128"/>
                        </a:rPr>
                        <a:t>MB</a:t>
                      </a:r>
                      <a:endParaRPr kumimoji="1" lang="ja-JP" altLang="en-US" sz="24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2500"/>
                        </a:lnSpc>
                      </a:pPr>
                      <a:r>
                        <a:rPr kumimoji="1" lang="ja-JP" altLang="en-US" sz="2400" b="0" dirty="0">
                          <a:solidFill>
                            <a:schemeClr val="tx1"/>
                          </a:solidFill>
                          <a:latin typeface="UD デジタル 教科書体 NP-B" panose="02020700000000000000" pitchFamily="18" charset="-128"/>
                          <a:ea typeface="UD デジタル 教科書体 NP-B" panose="02020700000000000000" pitchFamily="18" charset="-128"/>
                        </a:rPr>
                        <a:t>メガ</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2500"/>
                        </a:lnSpc>
                      </a:pPr>
                      <a:r>
                        <a:rPr kumimoji="1" lang="en-US" altLang="ja-JP" sz="2400" b="0" dirty="0">
                          <a:solidFill>
                            <a:schemeClr val="tx1"/>
                          </a:solidFill>
                          <a:latin typeface="UD デジタル 教科書体 NP-B" panose="02020700000000000000" pitchFamily="18" charset="-128"/>
                          <a:ea typeface="UD デジタル 教科書体 NP-B" panose="02020700000000000000" pitchFamily="18" charset="-128"/>
                        </a:rPr>
                        <a:t>x1024</a:t>
                      </a:r>
                      <a:endParaRPr kumimoji="1" lang="ja-JP" altLang="en-US" sz="24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2500"/>
                        </a:lnSpc>
                      </a:pPr>
                      <a:r>
                        <a:rPr kumimoji="1" lang="en-US" altLang="ja-JP" sz="2400" b="0" dirty="0">
                          <a:solidFill>
                            <a:schemeClr val="tx1"/>
                          </a:solidFill>
                          <a:latin typeface="UD デジタル 教科書体 NP-B" panose="02020700000000000000" pitchFamily="18" charset="-128"/>
                          <a:ea typeface="UD デジタル 教科書体 NP-B" panose="02020700000000000000" pitchFamily="18" charset="-128"/>
                        </a:rPr>
                        <a:t>1MB = 1024KB(1000KB)</a:t>
                      </a:r>
                      <a:endParaRPr kumimoji="1" lang="ja-JP" altLang="en-US" sz="24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9375914"/>
                  </a:ext>
                </a:extLst>
              </a:tr>
              <a:tr h="208531">
                <a:tc>
                  <a:txBody>
                    <a:bodyPr/>
                    <a:lstStyle/>
                    <a:p>
                      <a:pPr>
                        <a:lnSpc>
                          <a:spcPts val="2500"/>
                        </a:lnSpc>
                      </a:pPr>
                      <a:r>
                        <a:rPr kumimoji="1" lang="en-US" altLang="ja-JP" sz="2400" b="0" dirty="0">
                          <a:solidFill>
                            <a:schemeClr val="tx1"/>
                          </a:solidFill>
                          <a:latin typeface="UD デジタル 教科書体 NP-B" panose="02020700000000000000" pitchFamily="18" charset="-128"/>
                          <a:ea typeface="UD デジタル 教科書体 NP-B" panose="02020700000000000000" pitchFamily="18" charset="-128"/>
                        </a:rPr>
                        <a:t>GB</a:t>
                      </a:r>
                      <a:endParaRPr kumimoji="1" lang="ja-JP" altLang="en-US" sz="24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2500"/>
                        </a:lnSpc>
                      </a:pPr>
                      <a:r>
                        <a:rPr kumimoji="1" lang="ja-JP" altLang="en-US" sz="2400" b="0" dirty="0">
                          <a:solidFill>
                            <a:schemeClr val="tx1"/>
                          </a:solidFill>
                          <a:latin typeface="UD デジタル 教科書体 NP-B" panose="02020700000000000000" pitchFamily="18" charset="-128"/>
                          <a:ea typeface="UD デジタル 教科書体 NP-B" panose="02020700000000000000" pitchFamily="18" charset="-128"/>
                        </a:rPr>
                        <a:t>ギガ</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2500"/>
                        </a:lnSpc>
                      </a:pPr>
                      <a:r>
                        <a:rPr kumimoji="1" lang="en-US" altLang="ja-JP" sz="2400" b="0" dirty="0">
                          <a:solidFill>
                            <a:schemeClr val="tx1"/>
                          </a:solidFill>
                          <a:latin typeface="UD デジタル 教科書体 NP-B" panose="02020700000000000000" pitchFamily="18" charset="-128"/>
                          <a:ea typeface="UD デジタル 教科書体 NP-B" panose="02020700000000000000" pitchFamily="18" charset="-128"/>
                        </a:rPr>
                        <a:t>x1024</a:t>
                      </a:r>
                      <a:endParaRPr kumimoji="1" lang="ja-JP" altLang="en-US" sz="24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2500"/>
                        </a:lnSpc>
                      </a:pPr>
                      <a:r>
                        <a:rPr kumimoji="1" lang="en-US" altLang="ja-JP" sz="2400" b="0" dirty="0">
                          <a:solidFill>
                            <a:schemeClr val="tx1"/>
                          </a:solidFill>
                          <a:latin typeface="UD デジタル 教科書体 NP-B" panose="02020700000000000000" pitchFamily="18" charset="-128"/>
                          <a:ea typeface="UD デジタル 教科書体 NP-B" panose="02020700000000000000" pitchFamily="18" charset="-128"/>
                        </a:rPr>
                        <a:t>1GB = 1024MB(1000MB)</a:t>
                      </a:r>
                      <a:endParaRPr kumimoji="1" lang="ja-JP" altLang="en-US" sz="24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4186723"/>
                  </a:ext>
                </a:extLst>
              </a:tr>
              <a:tr h="208531">
                <a:tc>
                  <a:txBody>
                    <a:bodyPr/>
                    <a:lstStyle/>
                    <a:p>
                      <a:pPr>
                        <a:lnSpc>
                          <a:spcPts val="2500"/>
                        </a:lnSpc>
                      </a:pPr>
                      <a:r>
                        <a:rPr kumimoji="1" lang="en-US" altLang="ja-JP" sz="2400" b="0" dirty="0">
                          <a:solidFill>
                            <a:schemeClr val="tx1"/>
                          </a:solidFill>
                          <a:latin typeface="UD デジタル 教科書体 NP-B" panose="02020700000000000000" pitchFamily="18" charset="-128"/>
                          <a:ea typeface="UD デジタル 教科書体 NP-B" panose="02020700000000000000" pitchFamily="18" charset="-128"/>
                        </a:rPr>
                        <a:t>TB</a:t>
                      </a:r>
                      <a:endParaRPr kumimoji="1" lang="ja-JP" altLang="en-US" sz="24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2500"/>
                        </a:lnSpc>
                      </a:pPr>
                      <a:r>
                        <a:rPr kumimoji="1" lang="ja-JP" altLang="en-US" sz="2400" b="0" dirty="0">
                          <a:solidFill>
                            <a:schemeClr val="tx1"/>
                          </a:solidFill>
                          <a:latin typeface="UD デジタル 教科書体 NP-B" panose="02020700000000000000" pitchFamily="18" charset="-128"/>
                          <a:ea typeface="UD デジタル 教科書体 NP-B" panose="02020700000000000000" pitchFamily="18" charset="-128"/>
                        </a:rPr>
                        <a:t>テラ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2500"/>
                        </a:lnSpc>
                      </a:pPr>
                      <a:r>
                        <a:rPr kumimoji="1" lang="en-US" altLang="ja-JP" sz="2400" b="0" dirty="0">
                          <a:solidFill>
                            <a:schemeClr val="tx1"/>
                          </a:solidFill>
                          <a:latin typeface="UD デジタル 教科書体 NP-B" panose="02020700000000000000" pitchFamily="18" charset="-128"/>
                          <a:ea typeface="UD デジタル 教科書体 NP-B" panose="02020700000000000000" pitchFamily="18" charset="-128"/>
                        </a:rPr>
                        <a:t>x1024</a:t>
                      </a:r>
                      <a:endParaRPr kumimoji="1" lang="ja-JP" altLang="en-US" sz="24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2500"/>
                        </a:lnSpc>
                      </a:pPr>
                      <a:r>
                        <a:rPr kumimoji="1" lang="en-US" altLang="ja-JP" sz="2400" b="0" dirty="0">
                          <a:solidFill>
                            <a:schemeClr val="tx1"/>
                          </a:solidFill>
                          <a:latin typeface="UD デジタル 教科書体 NP-B" panose="02020700000000000000" pitchFamily="18" charset="-128"/>
                          <a:ea typeface="UD デジタル 教科書体 NP-B" panose="02020700000000000000" pitchFamily="18" charset="-128"/>
                        </a:rPr>
                        <a:t>1TB = 1024GB(1000GB)</a:t>
                      </a:r>
                      <a:endParaRPr kumimoji="1" lang="ja-JP" altLang="en-US" sz="24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56057122"/>
                  </a:ext>
                </a:extLst>
              </a:tr>
            </a:tbl>
          </a:graphicData>
        </a:graphic>
      </p:graphicFrame>
    </p:spTree>
    <p:extLst>
      <p:ext uri="{BB962C8B-B14F-4D97-AF65-F5344CB8AC3E}">
        <p14:creationId xmlns:p14="http://schemas.microsoft.com/office/powerpoint/2010/main" val="1464743042"/>
      </p:ext>
    </p:extLst>
  </p:cSld>
  <p:clrMapOvr>
    <a:masterClrMapping/>
  </p:clrMapOvr>
  <mc:AlternateContent xmlns:mc="http://schemas.openxmlformats.org/markup-compatibility/2006" xmlns:p14="http://schemas.microsoft.com/office/powerpoint/2010/main">
    <mc:Choice Requires="p14">
      <p:transition spd="slow" p14:dur="1400" advClick="0" advTm="2000">
        <p14:doors dir="vert"/>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ext Box 2"/>
          <p:cNvSpPr txBox="1">
            <a:spLocks noChangeArrowheads="1"/>
          </p:cNvSpPr>
          <p:nvPr/>
        </p:nvSpPr>
        <p:spPr bwMode="auto">
          <a:xfrm>
            <a:off x="304800" y="304800"/>
            <a:ext cx="76200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1" lang="en-US" altLang="ja-JP"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0</a:t>
            </a:r>
            <a:r>
              <a:rPr kumimoji="1" lang="ja-JP" altLang="en-US"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と</a:t>
            </a:r>
            <a:r>
              <a:rPr kumimoji="1" lang="en-US" altLang="ja-JP"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1</a:t>
            </a:r>
            <a:r>
              <a:rPr kumimoji="1" lang="ja-JP" altLang="en-US" sz="2800" b="0" i="0" u="none" strike="noStrike" kern="1200" cap="none" spc="0" normalizeH="0" baseline="0" noProof="0" dirty="0" err="1">
                <a:ln>
                  <a:noFill/>
                </a:ln>
                <a:solidFill>
                  <a:prstClr val="black"/>
                </a:solidFill>
                <a:effectLst/>
                <a:uLnTx/>
                <a:uFillTx/>
                <a:latin typeface="メイリオ" panose="020B0604030504040204" pitchFamily="50" charset="-128"/>
                <a:ea typeface="メイリオ" panose="020B0604030504040204" pitchFamily="50" charset="-128"/>
                <a:cs typeface="+mn-cs"/>
              </a:rPr>
              <a:t>での</a:t>
            </a:r>
            <a:r>
              <a:rPr kumimoji="1" lang="ja-JP" altLang="en-US"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数の表現</a:t>
            </a:r>
            <a:r>
              <a:rPr kumimoji="1" lang="en-US" altLang="ja-JP"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ja-JP" altLang="en-US"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数って何</a:t>
            </a:r>
            <a:r>
              <a:rPr kumimoji="1" lang="en-US" altLang="ja-JP"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ja-JP" altLang="en-US"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数の表現</a:t>
            </a:r>
            <a:r>
              <a:rPr kumimoji="1" lang="en-US" altLang="ja-JP"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p>
          <a:p>
            <a:pPr marL="0" marR="0" lvl="0" indent="0" algn="l" defTabSz="457200" rtl="0" eaLnBrk="1" fontAlgn="auto" latinLnBrk="0" hangingPunct="1">
              <a:lnSpc>
                <a:spcPct val="100000"/>
              </a:lnSpc>
              <a:spcBef>
                <a:spcPct val="50000"/>
              </a:spcBef>
              <a:spcAft>
                <a:spcPts val="0"/>
              </a:spcAft>
              <a:buClrTx/>
              <a:buSzTx/>
              <a:buFontTx/>
              <a:buNone/>
              <a:tabLst/>
              <a:defRPr/>
            </a:pPr>
            <a:r>
              <a:rPr kumimoji="1" lang="en-US" altLang="ja-JP"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10</a:t>
            </a:r>
            <a:r>
              <a:rPr kumimoji="1" lang="ja-JP" altLang="en-US"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進法</a:t>
            </a:r>
            <a:r>
              <a:rPr kumimoji="1" lang="en-US" altLang="ja-JP"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/2</a:t>
            </a:r>
            <a:r>
              <a:rPr kumimoji="1" lang="ja-JP" altLang="en-US"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進法</a:t>
            </a:r>
            <a:r>
              <a:rPr kumimoji="1" lang="en-US" altLang="ja-JP"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/16</a:t>
            </a:r>
            <a:r>
              <a:rPr kumimoji="1" lang="ja-JP" altLang="en-US"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進法</a:t>
            </a:r>
          </a:p>
        </p:txBody>
      </p:sp>
      <p:grpSp>
        <p:nvGrpSpPr>
          <p:cNvPr id="8" name="グループ化 7"/>
          <p:cNvGrpSpPr/>
          <p:nvPr/>
        </p:nvGrpSpPr>
        <p:grpSpPr>
          <a:xfrm>
            <a:off x="1086779" y="1667096"/>
            <a:ext cx="2148840" cy="2334260"/>
            <a:chOff x="1020278" y="979434"/>
            <a:chExt cx="2148840" cy="2334260"/>
          </a:xfrm>
        </p:grpSpPr>
        <p:sp>
          <p:nvSpPr>
            <p:cNvPr id="2" name="楕円 1"/>
            <p:cNvSpPr/>
            <p:nvPr/>
          </p:nvSpPr>
          <p:spPr>
            <a:xfrm>
              <a:off x="1020278" y="115088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4" name="楕円 13"/>
            <p:cNvSpPr/>
            <p:nvPr/>
          </p:nvSpPr>
          <p:spPr>
            <a:xfrm>
              <a:off x="1568918" y="140234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5" name="楕円 14"/>
            <p:cNvSpPr/>
            <p:nvPr/>
          </p:nvSpPr>
          <p:spPr>
            <a:xfrm>
              <a:off x="1195538" y="179858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6" name="楕円 15"/>
            <p:cNvSpPr/>
            <p:nvPr/>
          </p:nvSpPr>
          <p:spPr>
            <a:xfrm>
              <a:off x="2148038" y="115088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7" name="楕円 16"/>
            <p:cNvSpPr/>
            <p:nvPr/>
          </p:nvSpPr>
          <p:spPr>
            <a:xfrm>
              <a:off x="2148038" y="172238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8" name="楕円 17"/>
            <p:cNvSpPr/>
            <p:nvPr/>
          </p:nvSpPr>
          <p:spPr>
            <a:xfrm>
              <a:off x="1020278" y="2331349"/>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9" name="楕円 18"/>
            <p:cNvSpPr/>
            <p:nvPr/>
          </p:nvSpPr>
          <p:spPr>
            <a:xfrm>
              <a:off x="1919438" y="2361829"/>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1" name="楕円 20"/>
            <p:cNvSpPr/>
            <p:nvPr/>
          </p:nvSpPr>
          <p:spPr>
            <a:xfrm>
              <a:off x="2643338" y="2144659"/>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2" name="楕円 21"/>
            <p:cNvSpPr/>
            <p:nvPr/>
          </p:nvSpPr>
          <p:spPr>
            <a:xfrm>
              <a:off x="2818598" y="157760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4" name="楕円 23"/>
            <p:cNvSpPr/>
            <p:nvPr/>
          </p:nvSpPr>
          <p:spPr>
            <a:xfrm>
              <a:off x="2628098" y="2712349"/>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5" name="楕円 24"/>
            <p:cNvSpPr/>
            <p:nvPr/>
          </p:nvSpPr>
          <p:spPr>
            <a:xfrm>
              <a:off x="1744178" y="296317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6" name="楕円 25"/>
            <p:cNvSpPr/>
            <p:nvPr/>
          </p:nvSpPr>
          <p:spPr>
            <a:xfrm>
              <a:off x="2818598" y="97943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sp>
        <p:nvSpPr>
          <p:cNvPr id="27" name="テキスト ボックス 26"/>
          <p:cNvSpPr txBox="1"/>
          <p:nvPr/>
        </p:nvSpPr>
        <p:spPr>
          <a:xfrm>
            <a:off x="3258479" y="3013501"/>
            <a:ext cx="1927860"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丸は</a:t>
            </a:r>
            <a:br>
              <a:rPr kumimoji="1" lang="en-US" altLang="ja-JP"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いくつある</a:t>
            </a:r>
            <a:r>
              <a:rPr kumimoji="1" lang="en-US" altLang="ja-JP"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endPar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 name="テキスト ボックス 2"/>
          <p:cNvSpPr txBox="1"/>
          <p:nvPr/>
        </p:nvSpPr>
        <p:spPr>
          <a:xfrm>
            <a:off x="5514801" y="2082555"/>
            <a:ext cx="1957137"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7200" b="0" i="0" u="none" strike="noStrike" kern="1200" cap="none" spc="0" normalizeH="0" baseline="0" noProof="0" dirty="0">
                <a:ln>
                  <a:noFill/>
                </a:ln>
                <a:solidFill>
                  <a:prstClr val="black"/>
                </a:solidFill>
                <a:effectLst/>
                <a:uLnTx/>
                <a:uFillTx/>
                <a:latin typeface="AR P新藝体E" panose="040B0900000000000000" pitchFamily="50" charset="-128"/>
                <a:ea typeface="AR P新藝体E" panose="040B0900000000000000" pitchFamily="50" charset="-128"/>
                <a:cs typeface="+mn-cs"/>
              </a:rPr>
              <a:t>12</a:t>
            </a:r>
            <a:endParaRPr kumimoji="1" lang="ja-JP" altLang="en-US" sz="7200" b="0" i="0" u="none" strike="noStrike" kern="1200" cap="none" spc="0" normalizeH="0" baseline="0" noProof="0" dirty="0">
              <a:ln>
                <a:noFill/>
              </a:ln>
              <a:solidFill>
                <a:prstClr val="black"/>
              </a:solidFill>
              <a:effectLst/>
              <a:uLnTx/>
              <a:uFillTx/>
              <a:latin typeface="AR P新藝体E" panose="040B0900000000000000" pitchFamily="50" charset="-128"/>
              <a:ea typeface="AR P新藝体E" panose="040B0900000000000000" pitchFamily="50" charset="-128"/>
              <a:cs typeface="+mn-cs"/>
            </a:endParaRPr>
          </a:p>
        </p:txBody>
      </p:sp>
      <p:grpSp>
        <p:nvGrpSpPr>
          <p:cNvPr id="7" name="グループ化 6"/>
          <p:cNvGrpSpPr/>
          <p:nvPr/>
        </p:nvGrpSpPr>
        <p:grpSpPr>
          <a:xfrm>
            <a:off x="616243" y="4518636"/>
            <a:ext cx="7136832" cy="1565932"/>
            <a:chOff x="549742" y="3830974"/>
            <a:chExt cx="7136832" cy="1565932"/>
          </a:xfrm>
        </p:grpSpPr>
        <p:pic>
          <p:nvPicPr>
            <p:cNvPr id="6" name="図 5"/>
            <p:cNvPicPr>
              <a:picLocks noChangeAspect="1"/>
            </p:cNvPicPr>
            <p:nvPr/>
          </p:nvPicPr>
          <p:blipFill>
            <a:blip r:embed="rId2">
              <a:clrChange>
                <a:clrFrom>
                  <a:srgbClr val="F8F8F8"/>
                </a:clrFrom>
                <a:clrTo>
                  <a:srgbClr val="F8F8F8">
                    <a:alpha val="0"/>
                  </a:srgbClr>
                </a:clrTo>
              </a:clrChange>
              <a:extLst>
                <a:ext uri="{BEBA8EAE-BF5A-486C-A8C5-ECC9F3942E4B}">
                  <a14:imgProps xmlns:a14="http://schemas.microsoft.com/office/drawing/2010/main">
                    <a14:imgLayer r:embed="rId3">
                      <a14:imgEffect>
                        <a14:backgroundRemoval t="3590" b="98462" l="492" r="100000">
                          <a14:foregroundMark x1="69672" y1="64615" x2="69672" y2="64615"/>
                          <a14:foregroundMark x1="51475" y1="66667" x2="51475" y2="66667"/>
                          <a14:foregroundMark x1="32459" y1="73333" x2="32459" y2="73333"/>
                          <a14:foregroundMark x1="6230" y1="65641" x2="6230" y2="65641"/>
                        </a14:backgroundRemoval>
                      </a14:imgEffect>
                    </a14:imgLayer>
                  </a14:imgProps>
                </a:ext>
              </a:extLst>
            </a:blip>
            <a:stretch>
              <a:fillRect/>
            </a:stretch>
          </p:blipFill>
          <p:spPr>
            <a:xfrm>
              <a:off x="549742" y="3830974"/>
              <a:ext cx="4898558" cy="1565932"/>
            </a:xfrm>
            <a:prstGeom prst="rect">
              <a:avLst/>
            </a:prstGeom>
          </p:spPr>
        </p:pic>
        <p:sp>
          <p:nvSpPr>
            <p:cNvPr id="34" name="テキスト ボックス 33"/>
            <p:cNvSpPr txBox="1"/>
            <p:nvPr/>
          </p:nvSpPr>
          <p:spPr>
            <a:xfrm>
              <a:off x="5758714" y="4373300"/>
              <a:ext cx="1927860"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10</a:t>
              </a:r>
              <a:r>
                <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進法</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(10</a:t>
              </a:r>
              <a:r>
                <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進数</a:t>
              </a:r>
              <a:r>
                <a:rPr kumimoji="1" lang="en-US" altLang="ja-JP"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endPar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pSp>
      <p:sp>
        <p:nvSpPr>
          <p:cNvPr id="36" name="フローチャート: 和接合 35"/>
          <p:cNvSpPr/>
          <p:nvPr/>
        </p:nvSpPr>
        <p:spPr>
          <a:xfrm>
            <a:off x="8395855" y="399012"/>
            <a:ext cx="249381" cy="230832"/>
          </a:xfrm>
          <a:prstGeom prst="flowChartSummingJunct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078128838"/>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20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par>
                          <p:cTn id="10" fill="hold">
                            <p:stCondLst>
                              <p:cond delay="3000"/>
                            </p:stCondLst>
                            <p:childTnLst>
                              <p:par>
                                <p:cTn id="11" presetID="2" presetClass="entr" presetSubtype="4"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par>
                          <p:cTn id="15" fill="hold">
                            <p:stCondLst>
                              <p:cond delay="3500"/>
                            </p:stCondLst>
                            <p:childTnLst>
                              <p:par>
                                <p:cTn id="16" presetID="10" presetClass="entr" presetSubtype="0" fill="hold" grpId="0" nodeType="afterEffect">
                                  <p:stCondLst>
                                    <p:cond delay="200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481701" y="309718"/>
            <a:ext cx="6933834"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共通テストの攻略方法</a:t>
            </a:r>
            <a:r>
              <a:rPr lang="en-US" altLang="ja-JP" sz="2700" dirty="0">
                <a:latin typeface="メイリオ" panose="020B0604030504040204" pitchFamily="50" charset="-128"/>
                <a:ea typeface="メイリオ" panose="020B0604030504040204" pitchFamily="50" charset="-128"/>
              </a:rPr>
              <a:t>(</a:t>
            </a:r>
            <a:r>
              <a:rPr lang="ja-JP" altLang="en-US" sz="2700" dirty="0">
                <a:highlight>
                  <a:srgbClr val="FFCCFF"/>
                </a:highlight>
                <a:latin typeface="メイリオ" panose="020B0604030504040204" pitchFamily="50" charset="-128"/>
                <a:ea typeface="メイリオ" panose="020B0604030504040204" pitchFamily="50" charset="-128"/>
              </a:rPr>
              <a:t>第二回目の対象</a:t>
            </a:r>
            <a:r>
              <a:rPr lang="en-US" altLang="ja-JP" sz="2700" dirty="0">
                <a:latin typeface="メイリオ" panose="020B0604030504040204" pitchFamily="50" charset="-128"/>
                <a:ea typeface="メイリオ" panose="020B0604030504040204" pitchFamily="50" charset="-128"/>
              </a:rPr>
              <a:t>)</a:t>
            </a:r>
            <a:endParaRPr lang="ja-JP" altLang="en-US" sz="2700" dirty="0">
              <a:latin typeface="メイリオ" panose="020B0604030504040204" pitchFamily="50" charset="-128"/>
              <a:ea typeface="メイリオ" panose="020B0604030504040204" pitchFamily="50" charset="-128"/>
            </a:endParaRPr>
          </a:p>
        </p:txBody>
      </p:sp>
      <p:pic>
        <p:nvPicPr>
          <p:cNvPr id="1026" name="Picture 2" descr="by-nc-sa">
            <a:extLst>
              <a:ext uri="{FF2B5EF4-FFF2-40B4-BE49-F238E27FC236}">
                <a16:creationId xmlns:a16="http://schemas.microsoft.com/office/drawing/2014/main" id="{90FBC387-5CD4-1153-95D7-04AD725972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094" y="6318058"/>
            <a:ext cx="801983" cy="27988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表 5">
            <a:extLst>
              <a:ext uri="{FF2B5EF4-FFF2-40B4-BE49-F238E27FC236}">
                <a16:creationId xmlns:a16="http://schemas.microsoft.com/office/drawing/2014/main" id="{A432EC8E-292D-F22A-7E0B-7094C9C79758}"/>
              </a:ext>
            </a:extLst>
          </p:cNvPr>
          <p:cNvGraphicFramePr>
            <a:graphicFrameLocks noGrp="1"/>
          </p:cNvGraphicFramePr>
          <p:nvPr>
            <p:extLst>
              <p:ext uri="{D42A27DB-BD31-4B8C-83A1-F6EECF244321}">
                <p14:modId xmlns:p14="http://schemas.microsoft.com/office/powerpoint/2010/main" val="2025306548"/>
              </p:ext>
            </p:extLst>
          </p:nvPr>
        </p:nvGraphicFramePr>
        <p:xfrm>
          <a:off x="342147" y="817549"/>
          <a:ext cx="8673066" cy="4245242"/>
        </p:xfrm>
        <a:graphic>
          <a:graphicData uri="http://schemas.openxmlformats.org/drawingml/2006/table">
            <a:tbl>
              <a:tblPr firstRow="1" bandRow="1">
                <a:tableStyleId>{5C22544A-7EE6-4342-B048-85BDC9FD1C3A}</a:tableStyleId>
              </a:tblPr>
              <a:tblGrid>
                <a:gridCol w="2816679">
                  <a:extLst>
                    <a:ext uri="{9D8B030D-6E8A-4147-A177-3AD203B41FA5}">
                      <a16:colId xmlns:a16="http://schemas.microsoft.com/office/drawing/2014/main" val="3101955291"/>
                    </a:ext>
                  </a:extLst>
                </a:gridCol>
                <a:gridCol w="1952129">
                  <a:extLst>
                    <a:ext uri="{9D8B030D-6E8A-4147-A177-3AD203B41FA5}">
                      <a16:colId xmlns:a16="http://schemas.microsoft.com/office/drawing/2014/main" val="3090268912"/>
                    </a:ext>
                  </a:extLst>
                </a:gridCol>
                <a:gridCol w="1952129">
                  <a:extLst>
                    <a:ext uri="{9D8B030D-6E8A-4147-A177-3AD203B41FA5}">
                      <a16:colId xmlns:a16="http://schemas.microsoft.com/office/drawing/2014/main" val="2318748367"/>
                    </a:ext>
                  </a:extLst>
                </a:gridCol>
                <a:gridCol w="1952129">
                  <a:extLst>
                    <a:ext uri="{9D8B030D-6E8A-4147-A177-3AD203B41FA5}">
                      <a16:colId xmlns:a16="http://schemas.microsoft.com/office/drawing/2014/main" val="1214393065"/>
                    </a:ext>
                  </a:extLst>
                </a:gridCol>
              </a:tblGrid>
              <a:tr h="475551">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区分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暗記・常識</a:t>
                      </a:r>
                      <a:br>
                        <a:rPr kumimoji="1" lang="en-US" altLang="ja-JP" sz="2200" b="0" dirty="0">
                          <a:solidFill>
                            <a:schemeClr val="tx1"/>
                          </a:solidFill>
                          <a:latin typeface="メイリオ" panose="020B0604030504040204" pitchFamily="50" charset="-128"/>
                          <a:ea typeface="メイリオ" panose="020B0604030504040204" pitchFamily="50" charset="-128"/>
                        </a:rPr>
                      </a:br>
                      <a:r>
                        <a:rPr kumimoji="1" lang="ja-JP" altLang="en-US" sz="2200" b="0" dirty="0">
                          <a:solidFill>
                            <a:schemeClr val="tx1"/>
                          </a:solidFill>
                          <a:latin typeface="メイリオ" panose="020B0604030504040204" pitchFamily="50" charset="-128"/>
                          <a:ea typeface="メイリオ" panose="020B0604030504040204" pitchFamily="50" charset="-128"/>
                        </a:rPr>
                        <a:t>問題</a:t>
                      </a:r>
                      <a:r>
                        <a:rPr kumimoji="1" lang="en-US" altLang="ja-JP" sz="2200" b="0" dirty="0">
                          <a:solidFill>
                            <a:schemeClr val="tx1"/>
                          </a:solidFill>
                          <a:latin typeface="メイリオ" panose="020B0604030504040204" pitchFamily="50" charset="-128"/>
                          <a:ea typeface="メイリオ" panose="020B0604030504040204" pitchFamily="50" charset="-128"/>
                        </a:rPr>
                        <a:t>(</a:t>
                      </a:r>
                      <a:r>
                        <a:rPr kumimoji="1" lang="ja-JP" altLang="en-US" sz="2200" b="0" dirty="0">
                          <a:solidFill>
                            <a:schemeClr val="tx1"/>
                          </a:solidFill>
                          <a:latin typeface="メイリオ" panose="020B0604030504040204" pitchFamily="50" charset="-128"/>
                          <a:ea typeface="メイリオ" panose="020B0604030504040204" pitchFamily="50" charset="-128"/>
                        </a:rPr>
                        <a:t>知識</a:t>
                      </a:r>
                      <a:r>
                        <a:rPr kumimoji="1" lang="en-US" altLang="ja-JP" sz="2200" b="0" dirty="0">
                          <a:solidFill>
                            <a:schemeClr val="tx1"/>
                          </a:solidFill>
                          <a:latin typeface="メイリオ" panose="020B0604030504040204" pitchFamily="50" charset="-128"/>
                          <a:ea typeface="メイリオ" panose="020B0604030504040204" pitchFamily="50" charset="-128"/>
                        </a:rPr>
                        <a:t>)</a:t>
                      </a: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概念理解</a:t>
                      </a:r>
                      <a:r>
                        <a:rPr kumimoji="1" lang="en-US" altLang="ja-JP" sz="2200" b="0" dirty="0">
                          <a:solidFill>
                            <a:schemeClr val="tx1"/>
                          </a:solidFill>
                          <a:latin typeface="メイリオ" panose="020B0604030504040204" pitchFamily="50" charset="-128"/>
                          <a:ea typeface="メイリオ" panose="020B0604030504040204" pitchFamily="50" charset="-128"/>
                        </a:rPr>
                        <a:t>/</a:t>
                      </a:r>
                      <a:br>
                        <a:rPr kumimoji="1" lang="en-US" altLang="ja-JP" sz="2200" b="0" dirty="0">
                          <a:solidFill>
                            <a:schemeClr val="tx1"/>
                          </a:solidFill>
                          <a:latin typeface="メイリオ" panose="020B0604030504040204" pitchFamily="50" charset="-128"/>
                          <a:ea typeface="メイリオ" panose="020B0604030504040204" pitchFamily="50" charset="-128"/>
                        </a:rPr>
                      </a:br>
                      <a:r>
                        <a:rPr kumimoji="1" lang="ja-JP" altLang="en-US" sz="2200" b="0" dirty="0">
                          <a:solidFill>
                            <a:schemeClr val="tx1"/>
                          </a:solidFill>
                          <a:latin typeface="メイリオ" panose="020B0604030504040204" pitchFamily="50" charset="-128"/>
                          <a:ea typeface="メイリオ" panose="020B0604030504040204" pitchFamily="50" charset="-128"/>
                        </a:rPr>
                        <a:t>既存応用</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その他応用</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11776196"/>
                  </a:ext>
                </a:extLst>
              </a:tr>
              <a:tr h="435242">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情報社会</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〇</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4255168"/>
                  </a:ext>
                </a:extLst>
              </a:tr>
              <a:tr h="626748">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問題解決</a:t>
                      </a:r>
                    </a:p>
                    <a:p>
                      <a:r>
                        <a:rPr kumimoji="1" lang="ja-JP" altLang="en-US" sz="2200" b="0" dirty="0">
                          <a:solidFill>
                            <a:schemeClr val="tx1"/>
                          </a:solidFill>
                          <a:latin typeface="メイリオ" panose="020B0604030504040204" pitchFamily="50" charset="-128"/>
                          <a:ea typeface="メイリオ" panose="020B0604030504040204" pitchFamily="50" charset="-128"/>
                        </a:rPr>
                        <a:t>情報デザイン</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〇</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9168171"/>
                  </a:ext>
                </a:extLst>
              </a:tr>
              <a:tr h="435242">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情報科学 </a:t>
                      </a:r>
                      <a:r>
                        <a:rPr kumimoji="1" lang="en-US" altLang="ja-JP" sz="2200" b="0" dirty="0">
                          <a:solidFill>
                            <a:schemeClr val="tx1"/>
                          </a:solidFill>
                          <a:latin typeface="メイリオ" panose="020B0604030504040204" pitchFamily="50" charset="-128"/>
                          <a:ea typeface="メイリオ" panose="020B0604030504040204" pitchFamily="50" charset="-128"/>
                        </a:rPr>
                        <a:t>*1</a:t>
                      </a:r>
                      <a:endParaRPr kumimoji="1" lang="ja-JP" altLang="en-US" sz="2200" b="0" dirty="0">
                        <a:solidFill>
                          <a:schemeClr val="tx1"/>
                        </a:solidFill>
                        <a:latin typeface="メイリオ" panose="020B0604030504040204" pitchFamily="50" charset="-128"/>
                        <a:ea typeface="メイリオ" panose="020B0604030504040204" pitchFamily="50" charset="-128"/>
                      </a:endParaRPr>
                    </a:p>
                    <a:p>
                      <a:r>
                        <a:rPr kumimoji="1" lang="ja-JP" altLang="en-US" sz="2200" b="0" dirty="0">
                          <a:solidFill>
                            <a:schemeClr val="tx1"/>
                          </a:solidFill>
                          <a:latin typeface="メイリオ" panose="020B0604030504040204" pitchFamily="50" charset="-128"/>
                          <a:ea typeface="メイリオ" panose="020B0604030504040204" pitchFamily="50" charset="-128"/>
                        </a:rPr>
                        <a:t>ネットワーク</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a:t>
                      </a:r>
                      <a:br>
                        <a:rPr kumimoji="1" lang="en-US" altLang="ja-JP" sz="2200" b="0" dirty="0">
                          <a:solidFill>
                            <a:schemeClr val="tx1"/>
                          </a:solidFill>
                          <a:latin typeface="メイリオ" panose="020B0604030504040204" pitchFamily="50" charset="-128"/>
                          <a:ea typeface="メイリオ" panose="020B0604030504040204" pitchFamily="50" charset="-128"/>
                        </a:rPr>
                      </a:br>
                      <a:r>
                        <a:rPr kumimoji="1" lang="en-US" altLang="ja-JP" sz="2200" b="0" dirty="0">
                          <a:solidFill>
                            <a:schemeClr val="tx1"/>
                          </a:solidFill>
                          <a:highlight>
                            <a:srgbClr val="FFCCFF"/>
                          </a:highlight>
                          <a:latin typeface="メイリオ" panose="020B0604030504040204" pitchFamily="50" charset="-128"/>
                          <a:ea typeface="メイリオ" panose="020B0604030504040204" pitchFamily="50" charset="-128"/>
                        </a:rPr>
                        <a:t>(n</a:t>
                      </a:r>
                      <a:r>
                        <a:rPr kumimoji="1" lang="ja-JP" altLang="en-US" sz="2200" b="0" dirty="0">
                          <a:solidFill>
                            <a:schemeClr val="tx1"/>
                          </a:solidFill>
                          <a:highlight>
                            <a:srgbClr val="FFCCFF"/>
                          </a:highlight>
                          <a:latin typeface="メイリオ" panose="020B0604030504040204" pitchFamily="50" charset="-128"/>
                          <a:ea typeface="メイリオ" panose="020B0604030504040204" pitchFamily="50" charset="-128"/>
                        </a:rPr>
                        <a:t>進法と</a:t>
                      </a:r>
                      <a:br>
                        <a:rPr kumimoji="1" lang="ja-JP" altLang="en-US" sz="2200" b="0" dirty="0">
                          <a:solidFill>
                            <a:schemeClr val="tx1"/>
                          </a:solidFill>
                          <a:highlight>
                            <a:srgbClr val="FFCCFF"/>
                          </a:highlight>
                          <a:latin typeface="メイリオ" panose="020B0604030504040204" pitchFamily="50" charset="-128"/>
                          <a:ea typeface="メイリオ" panose="020B0604030504040204" pitchFamily="50" charset="-128"/>
                        </a:rPr>
                      </a:br>
                      <a:r>
                        <a:rPr kumimoji="1" lang="ja-JP" altLang="en-US" sz="2200" b="0" dirty="0">
                          <a:solidFill>
                            <a:schemeClr val="tx1"/>
                          </a:solidFill>
                          <a:highlight>
                            <a:srgbClr val="FFCCFF"/>
                          </a:highlight>
                          <a:latin typeface="メイリオ" panose="020B0604030504040204" pitchFamily="50" charset="-128"/>
                          <a:ea typeface="メイリオ" panose="020B0604030504040204" pitchFamily="50" charset="-128"/>
                        </a:rPr>
                        <a:t>単位</a:t>
                      </a:r>
                      <a:r>
                        <a:rPr kumimoji="1" lang="en-US" altLang="ja-JP" sz="2200" b="0" dirty="0">
                          <a:solidFill>
                            <a:schemeClr val="tx1"/>
                          </a:solidFill>
                          <a:highlight>
                            <a:srgbClr val="FFCCFF"/>
                          </a:highlight>
                          <a:latin typeface="メイリオ" panose="020B0604030504040204" pitchFamily="50" charset="-128"/>
                          <a:ea typeface="メイリオ" panose="020B0604030504040204" pitchFamily="50" charset="-128"/>
                        </a:rPr>
                        <a:t>)</a:t>
                      </a:r>
                      <a:endParaRPr kumimoji="1" lang="ja-JP" altLang="en-US" sz="2200" b="0" dirty="0">
                        <a:solidFill>
                          <a:schemeClr val="tx1"/>
                        </a:solidFill>
                        <a:highlight>
                          <a:srgbClr val="FFCCFF"/>
                        </a:highlight>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86904185"/>
                  </a:ext>
                </a:extLst>
              </a:tr>
              <a:tr h="435242">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プログラミング</a:t>
                      </a:r>
                      <a:r>
                        <a:rPr kumimoji="1" lang="en-US" altLang="ja-JP" sz="2200" b="0" dirty="0">
                          <a:solidFill>
                            <a:schemeClr val="tx1"/>
                          </a:solidFill>
                          <a:latin typeface="メイリオ" panose="020B0604030504040204" pitchFamily="50" charset="-128"/>
                          <a:ea typeface="メイリオ" panose="020B0604030504040204" pitchFamily="50" charset="-128"/>
                        </a:rPr>
                        <a:t>/</a:t>
                      </a:r>
                      <a:br>
                        <a:rPr kumimoji="1" lang="en-US" altLang="ja-JP" sz="2200" b="0" dirty="0">
                          <a:solidFill>
                            <a:schemeClr val="tx1"/>
                          </a:solidFill>
                          <a:latin typeface="メイリオ" panose="020B0604030504040204" pitchFamily="50" charset="-128"/>
                          <a:ea typeface="メイリオ" panose="020B0604030504040204" pitchFamily="50" charset="-128"/>
                        </a:rPr>
                      </a:br>
                      <a:r>
                        <a:rPr kumimoji="1" lang="ja-JP" altLang="en-US" sz="2200" b="0" dirty="0">
                          <a:solidFill>
                            <a:schemeClr val="tx1"/>
                          </a:solidFill>
                          <a:latin typeface="メイリオ" panose="020B0604030504040204" pitchFamily="50" charset="-128"/>
                          <a:ea typeface="メイリオ" panose="020B0604030504040204" pitchFamily="50" charset="-128"/>
                        </a:rPr>
                        <a:t>シミュレーション</a:t>
                      </a:r>
                      <a:r>
                        <a:rPr kumimoji="1" lang="en-US" altLang="ja-JP" sz="2200" b="0" dirty="0">
                          <a:solidFill>
                            <a:schemeClr val="tx1"/>
                          </a:solidFill>
                          <a:latin typeface="メイリオ" panose="020B0604030504040204" pitchFamily="50" charset="-128"/>
                          <a:ea typeface="メイリオ" panose="020B0604030504040204" pitchFamily="50" charset="-128"/>
                        </a:rPr>
                        <a:t>*1</a:t>
                      </a: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22174691"/>
                  </a:ext>
                </a:extLst>
              </a:tr>
              <a:tr h="243735">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データサイエンス</a:t>
                      </a:r>
                      <a:r>
                        <a:rPr kumimoji="1" lang="en-US" altLang="ja-JP" sz="2200" b="0" dirty="0">
                          <a:solidFill>
                            <a:schemeClr val="tx1"/>
                          </a:solidFill>
                          <a:latin typeface="メイリオ" panose="020B0604030504040204" pitchFamily="50" charset="-128"/>
                          <a:ea typeface="メイリオ" panose="020B0604030504040204" pitchFamily="50" charset="-128"/>
                        </a:rPr>
                        <a:t>*1</a:t>
                      </a: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9127288"/>
                  </a:ext>
                </a:extLst>
              </a:tr>
            </a:tbl>
          </a:graphicData>
        </a:graphic>
      </p:graphicFrame>
      <p:sp>
        <p:nvSpPr>
          <p:cNvPr id="2" name="テキスト ボックス 1">
            <a:extLst>
              <a:ext uri="{FF2B5EF4-FFF2-40B4-BE49-F238E27FC236}">
                <a16:creationId xmlns:a16="http://schemas.microsoft.com/office/drawing/2014/main" id="{9A22EEA9-658F-80FD-B074-1B37AD47B99B}"/>
              </a:ext>
            </a:extLst>
          </p:cNvPr>
          <p:cNvSpPr txBox="1"/>
          <p:nvPr/>
        </p:nvSpPr>
        <p:spPr>
          <a:xfrm>
            <a:off x="1510344" y="5201290"/>
            <a:ext cx="7191696" cy="1569660"/>
          </a:xfrm>
          <a:prstGeom prst="rect">
            <a:avLst/>
          </a:prstGeom>
          <a:noFill/>
          <a:ln>
            <a:noFill/>
          </a:ln>
        </p:spPr>
        <p:txBody>
          <a:bodyPr wrap="square" rtlCol="0">
            <a:spAutoFit/>
          </a:bodyPr>
          <a:lstStyle/>
          <a:p>
            <a:r>
              <a:rPr lang="ja-JP" altLang="en-US" sz="3200" dirty="0">
                <a:solidFill>
                  <a:srgbClr val="FF0000"/>
                </a:solidFill>
                <a:latin typeface="メイリオ" panose="020B0604030504040204" pitchFamily="50" charset="-128"/>
                <a:ea typeface="メイリオ" panose="020B0604030504040204" pitchFamily="50" charset="-128"/>
              </a:rPr>
              <a:t>基本的に用語の意味や定義がある程度理解できていれば常識の範囲で解ける問題が主</a:t>
            </a:r>
          </a:p>
        </p:txBody>
      </p:sp>
    </p:spTree>
    <p:extLst>
      <p:ext uri="{BB962C8B-B14F-4D97-AF65-F5344CB8AC3E}">
        <p14:creationId xmlns:p14="http://schemas.microsoft.com/office/powerpoint/2010/main" val="42910709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ext Box 2"/>
          <p:cNvSpPr txBox="1">
            <a:spLocks noChangeArrowheads="1"/>
          </p:cNvSpPr>
          <p:nvPr/>
        </p:nvSpPr>
        <p:spPr bwMode="auto">
          <a:xfrm>
            <a:off x="304800" y="304800"/>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1" lang="en-US" altLang="ja-JP"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10</a:t>
            </a:r>
            <a:r>
              <a:rPr kumimoji="1" lang="ja-JP" altLang="en-US"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進法って何</a:t>
            </a:r>
            <a:r>
              <a:rPr kumimoji="1" lang="en-US" altLang="ja-JP"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xx</a:t>
            </a:r>
            <a:r>
              <a:rPr kumimoji="1" lang="ja-JP" altLang="en-US"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進法って何</a:t>
            </a:r>
            <a:r>
              <a:rPr kumimoji="1" lang="en-US" altLang="ja-JP"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endParaRPr kumimoji="1" lang="ja-JP" altLang="en-US"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 name="テキスト ボックス 2"/>
          <p:cNvSpPr txBox="1"/>
          <p:nvPr/>
        </p:nvSpPr>
        <p:spPr>
          <a:xfrm>
            <a:off x="4884046" y="1427249"/>
            <a:ext cx="1957137"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7200" b="0" i="0" u="none" strike="noStrike" kern="1200" cap="none" spc="0" normalizeH="0" baseline="0" noProof="0" dirty="0">
                <a:ln>
                  <a:noFill/>
                </a:ln>
                <a:solidFill>
                  <a:prstClr val="black"/>
                </a:solidFill>
                <a:effectLst/>
                <a:uLnTx/>
                <a:uFillTx/>
                <a:latin typeface="AR P新藝体E" panose="040B0900000000000000" pitchFamily="50" charset="-128"/>
                <a:ea typeface="AR P新藝体E" panose="040B0900000000000000" pitchFamily="50" charset="-128"/>
                <a:cs typeface="+mn-cs"/>
              </a:rPr>
              <a:t>72</a:t>
            </a:r>
            <a:endParaRPr kumimoji="1" lang="ja-JP" altLang="en-US" sz="7200" b="0" i="0" u="none" strike="noStrike" kern="1200" cap="none" spc="0" normalizeH="0" baseline="0" noProof="0" dirty="0">
              <a:ln>
                <a:noFill/>
              </a:ln>
              <a:solidFill>
                <a:prstClr val="black"/>
              </a:solidFill>
              <a:effectLst/>
              <a:uLnTx/>
              <a:uFillTx/>
              <a:latin typeface="AR P新藝体E" panose="040B0900000000000000" pitchFamily="50" charset="-128"/>
              <a:ea typeface="AR P新藝体E" panose="040B0900000000000000" pitchFamily="50" charset="-128"/>
              <a:cs typeface="+mn-cs"/>
            </a:endParaRPr>
          </a:p>
        </p:txBody>
      </p:sp>
      <p:sp>
        <p:nvSpPr>
          <p:cNvPr id="36" name="フローチャート: 和接合 35"/>
          <p:cNvSpPr/>
          <p:nvPr/>
        </p:nvSpPr>
        <p:spPr>
          <a:xfrm>
            <a:off x="8395855" y="399012"/>
            <a:ext cx="249381" cy="230832"/>
          </a:xfrm>
          <a:prstGeom prst="flowChartSummingJunct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4" name="グループ化 3"/>
          <p:cNvGrpSpPr/>
          <p:nvPr/>
        </p:nvGrpSpPr>
        <p:grpSpPr>
          <a:xfrm>
            <a:off x="1020278" y="979433"/>
            <a:ext cx="2942121" cy="1988355"/>
            <a:chOff x="1020279" y="979434"/>
            <a:chExt cx="2125824" cy="1354112"/>
          </a:xfrm>
        </p:grpSpPr>
        <p:grpSp>
          <p:nvGrpSpPr>
            <p:cNvPr id="8" name="グループ化 7"/>
            <p:cNvGrpSpPr/>
            <p:nvPr/>
          </p:nvGrpSpPr>
          <p:grpSpPr>
            <a:xfrm>
              <a:off x="1020279" y="979434"/>
              <a:ext cx="597816" cy="649400"/>
              <a:chOff x="1020278" y="979434"/>
              <a:chExt cx="2148840" cy="2334260"/>
            </a:xfrm>
          </p:grpSpPr>
          <p:sp>
            <p:nvSpPr>
              <p:cNvPr id="2" name="楕円 1"/>
              <p:cNvSpPr/>
              <p:nvPr/>
            </p:nvSpPr>
            <p:spPr>
              <a:xfrm>
                <a:off x="1020278" y="115088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4" name="楕円 13"/>
              <p:cNvSpPr/>
              <p:nvPr/>
            </p:nvSpPr>
            <p:spPr>
              <a:xfrm>
                <a:off x="1568918" y="140234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5" name="楕円 14"/>
              <p:cNvSpPr/>
              <p:nvPr/>
            </p:nvSpPr>
            <p:spPr>
              <a:xfrm>
                <a:off x="1195538" y="179858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6" name="楕円 15"/>
              <p:cNvSpPr/>
              <p:nvPr/>
            </p:nvSpPr>
            <p:spPr>
              <a:xfrm>
                <a:off x="2148038" y="115088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7" name="楕円 16"/>
              <p:cNvSpPr/>
              <p:nvPr/>
            </p:nvSpPr>
            <p:spPr>
              <a:xfrm>
                <a:off x="2148038" y="172238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8" name="楕円 17"/>
              <p:cNvSpPr/>
              <p:nvPr/>
            </p:nvSpPr>
            <p:spPr>
              <a:xfrm>
                <a:off x="1020278" y="2331349"/>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9" name="楕円 18"/>
              <p:cNvSpPr/>
              <p:nvPr/>
            </p:nvSpPr>
            <p:spPr>
              <a:xfrm>
                <a:off x="1919438" y="2361829"/>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1" name="楕円 20"/>
              <p:cNvSpPr/>
              <p:nvPr/>
            </p:nvSpPr>
            <p:spPr>
              <a:xfrm>
                <a:off x="2643338" y="2144659"/>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2" name="楕円 21"/>
              <p:cNvSpPr/>
              <p:nvPr/>
            </p:nvSpPr>
            <p:spPr>
              <a:xfrm>
                <a:off x="2818598" y="157760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4" name="楕円 23"/>
              <p:cNvSpPr/>
              <p:nvPr/>
            </p:nvSpPr>
            <p:spPr>
              <a:xfrm>
                <a:off x="2628098" y="2712349"/>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5" name="楕円 24"/>
              <p:cNvSpPr/>
              <p:nvPr/>
            </p:nvSpPr>
            <p:spPr>
              <a:xfrm>
                <a:off x="1744178" y="296317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6" name="楕円 25"/>
              <p:cNvSpPr/>
              <p:nvPr/>
            </p:nvSpPr>
            <p:spPr>
              <a:xfrm>
                <a:off x="2818598" y="97943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grpSp>
          <p:nvGrpSpPr>
            <p:cNvPr id="43" name="グループ化 42"/>
            <p:cNvGrpSpPr/>
            <p:nvPr/>
          </p:nvGrpSpPr>
          <p:grpSpPr>
            <a:xfrm>
              <a:off x="1698900" y="979434"/>
              <a:ext cx="597816" cy="649400"/>
              <a:chOff x="1020278" y="979434"/>
              <a:chExt cx="2148840" cy="2334260"/>
            </a:xfrm>
          </p:grpSpPr>
          <p:sp>
            <p:nvSpPr>
              <p:cNvPr id="44" name="楕円 43"/>
              <p:cNvSpPr/>
              <p:nvPr/>
            </p:nvSpPr>
            <p:spPr>
              <a:xfrm>
                <a:off x="1020278" y="115088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45" name="楕円 44"/>
              <p:cNvSpPr/>
              <p:nvPr/>
            </p:nvSpPr>
            <p:spPr>
              <a:xfrm>
                <a:off x="1568918" y="140234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46" name="楕円 45"/>
              <p:cNvSpPr/>
              <p:nvPr/>
            </p:nvSpPr>
            <p:spPr>
              <a:xfrm>
                <a:off x="1195538" y="179858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47" name="楕円 46"/>
              <p:cNvSpPr/>
              <p:nvPr/>
            </p:nvSpPr>
            <p:spPr>
              <a:xfrm>
                <a:off x="2148038" y="115088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48" name="楕円 47"/>
              <p:cNvSpPr/>
              <p:nvPr/>
            </p:nvSpPr>
            <p:spPr>
              <a:xfrm>
                <a:off x="2148038" y="172238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49" name="楕円 48"/>
              <p:cNvSpPr/>
              <p:nvPr/>
            </p:nvSpPr>
            <p:spPr>
              <a:xfrm>
                <a:off x="1020278" y="2331349"/>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0" name="楕円 49"/>
              <p:cNvSpPr/>
              <p:nvPr/>
            </p:nvSpPr>
            <p:spPr>
              <a:xfrm>
                <a:off x="1919438" y="2361829"/>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1" name="楕円 50"/>
              <p:cNvSpPr/>
              <p:nvPr/>
            </p:nvSpPr>
            <p:spPr>
              <a:xfrm>
                <a:off x="2643338" y="2144659"/>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2" name="楕円 51"/>
              <p:cNvSpPr/>
              <p:nvPr/>
            </p:nvSpPr>
            <p:spPr>
              <a:xfrm>
                <a:off x="2818598" y="157760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3" name="楕円 52"/>
              <p:cNvSpPr/>
              <p:nvPr/>
            </p:nvSpPr>
            <p:spPr>
              <a:xfrm>
                <a:off x="2628098" y="2712349"/>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4" name="楕円 53"/>
              <p:cNvSpPr/>
              <p:nvPr/>
            </p:nvSpPr>
            <p:spPr>
              <a:xfrm>
                <a:off x="1744178" y="296317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5" name="楕円 54"/>
              <p:cNvSpPr/>
              <p:nvPr/>
            </p:nvSpPr>
            <p:spPr>
              <a:xfrm>
                <a:off x="2818598" y="97943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grpSp>
          <p:nvGrpSpPr>
            <p:cNvPr id="56" name="グループ化 55"/>
            <p:cNvGrpSpPr/>
            <p:nvPr/>
          </p:nvGrpSpPr>
          <p:grpSpPr>
            <a:xfrm rot="4322957">
              <a:off x="2375041" y="993376"/>
              <a:ext cx="597816" cy="649400"/>
              <a:chOff x="1020278" y="979434"/>
              <a:chExt cx="2148840" cy="2334260"/>
            </a:xfrm>
          </p:grpSpPr>
          <p:sp>
            <p:nvSpPr>
              <p:cNvPr id="57" name="楕円 56"/>
              <p:cNvSpPr/>
              <p:nvPr/>
            </p:nvSpPr>
            <p:spPr>
              <a:xfrm>
                <a:off x="1020278" y="115088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8" name="楕円 57"/>
              <p:cNvSpPr/>
              <p:nvPr/>
            </p:nvSpPr>
            <p:spPr>
              <a:xfrm>
                <a:off x="1568918" y="140234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9" name="楕円 58"/>
              <p:cNvSpPr/>
              <p:nvPr/>
            </p:nvSpPr>
            <p:spPr>
              <a:xfrm>
                <a:off x="1195538" y="179858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60" name="楕円 59"/>
              <p:cNvSpPr/>
              <p:nvPr/>
            </p:nvSpPr>
            <p:spPr>
              <a:xfrm>
                <a:off x="2148038" y="115088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61" name="楕円 60"/>
              <p:cNvSpPr/>
              <p:nvPr/>
            </p:nvSpPr>
            <p:spPr>
              <a:xfrm>
                <a:off x="2148038" y="172238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62" name="楕円 61"/>
              <p:cNvSpPr/>
              <p:nvPr/>
            </p:nvSpPr>
            <p:spPr>
              <a:xfrm>
                <a:off x="1020278" y="2331349"/>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63" name="楕円 62"/>
              <p:cNvSpPr/>
              <p:nvPr/>
            </p:nvSpPr>
            <p:spPr>
              <a:xfrm>
                <a:off x="1919438" y="2361829"/>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64" name="楕円 63"/>
              <p:cNvSpPr/>
              <p:nvPr/>
            </p:nvSpPr>
            <p:spPr>
              <a:xfrm>
                <a:off x="2643338" y="2144659"/>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65" name="楕円 64"/>
              <p:cNvSpPr/>
              <p:nvPr/>
            </p:nvSpPr>
            <p:spPr>
              <a:xfrm>
                <a:off x="2818598" y="157760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66" name="楕円 65"/>
              <p:cNvSpPr/>
              <p:nvPr/>
            </p:nvSpPr>
            <p:spPr>
              <a:xfrm>
                <a:off x="2628098" y="2712349"/>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67" name="楕円 66"/>
              <p:cNvSpPr/>
              <p:nvPr/>
            </p:nvSpPr>
            <p:spPr>
              <a:xfrm>
                <a:off x="1744178" y="296317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68" name="楕円 67"/>
              <p:cNvSpPr/>
              <p:nvPr/>
            </p:nvSpPr>
            <p:spPr>
              <a:xfrm>
                <a:off x="2818598" y="97943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grpSp>
          <p:nvGrpSpPr>
            <p:cNvPr id="69" name="グループ化 68"/>
            <p:cNvGrpSpPr/>
            <p:nvPr/>
          </p:nvGrpSpPr>
          <p:grpSpPr>
            <a:xfrm rot="16027483">
              <a:off x="1066497" y="1692432"/>
              <a:ext cx="597816" cy="649400"/>
              <a:chOff x="1020278" y="979434"/>
              <a:chExt cx="2148840" cy="2334260"/>
            </a:xfrm>
          </p:grpSpPr>
          <p:sp>
            <p:nvSpPr>
              <p:cNvPr id="70" name="楕円 69"/>
              <p:cNvSpPr/>
              <p:nvPr/>
            </p:nvSpPr>
            <p:spPr>
              <a:xfrm>
                <a:off x="1020278" y="115088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71" name="楕円 70"/>
              <p:cNvSpPr/>
              <p:nvPr/>
            </p:nvSpPr>
            <p:spPr>
              <a:xfrm>
                <a:off x="1568918" y="140234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72" name="楕円 71"/>
              <p:cNvSpPr/>
              <p:nvPr/>
            </p:nvSpPr>
            <p:spPr>
              <a:xfrm>
                <a:off x="1195538" y="179858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73" name="楕円 72"/>
              <p:cNvSpPr/>
              <p:nvPr/>
            </p:nvSpPr>
            <p:spPr>
              <a:xfrm>
                <a:off x="2148038" y="115088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74" name="楕円 73"/>
              <p:cNvSpPr/>
              <p:nvPr/>
            </p:nvSpPr>
            <p:spPr>
              <a:xfrm>
                <a:off x="2148038" y="172238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75" name="楕円 74"/>
              <p:cNvSpPr/>
              <p:nvPr/>
            </p:nvSpPr>
            <p:spPr>
              <a:xfrm>
                <a:off x="1020278" y="2331349"/>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76" name="楕円 75"/>
              <p:cNvSpPr/>
              <p:nvPr/>
            </p:nvSpPr>
            <p:spPr>
              <a:xfrm>
                <a:off x="1919438" y="2361829"/>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77" name="楕円 76"/>
              <p:cNvSpPr/>
              <p:nvPr/>
            </p:nvSpPr>
            <p:spPr>
              <a:xfrm>
                <a:off x="2643338" y="2144659"/>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78" name="楕円 77"/>
              <p:cNvSpPr/>
              <p:nvPr/>
            </p:nvSpPr>
            <p:spPr>
              <a:xfrm>
                <a:off x="2818598" y="157760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79" name="楕円 78"/>
              <p:cNvSpPr/>
              <p:nvPr/>
            </p:nvSpPr>
            <p:spPr>
              <a:xfrm>
                <a:off x="2628098" y="2712349"/>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80" name="楕円 79"/>
              <p:cNvSpPr/>
              <p:nvPr/>
            </p:nvSpPr>
            <p:spPr>
              <a:xfrm>
                <a:off x="1744178" y="296317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81" name="楕円 80"/>
              <p:cNvSpPr/>
              <p:nvPr/>
            </p:nvSpPr>
            <p:spPr>
              <a:xfrm>
                <a:off x="2818598" y="97943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grpSp>
          <p:nvGrpSpPr>
            <p:cNvPr id="82" name="グループ化 81"/>
            <p:cNvGrpSpPr/>
            <p:nvPr/>
          </p:nvGrpSpPr>
          <p:grpSpPr>
            <a:xfrm rot="4952316">
              <a:off x="1783028" y="1709938"/>
              <a:ext cx="597816" cy="649400"/>
              <a:chOff x="1020278" y="979434"/>
              <a:chExt cx="2148840" cy="2334260"/>
            </a:xfrm>
          </p:grpSpPr>
          <p:sp>
            <p:nvSpPr>
              <p:cNvPr id="83" name="楕円 82"/>
              <p:cNvSpPr/>
              <p:nvPr/>
            </p:nvSpPr>
            <p:spPr>
              <a:xfrm>
                <a:off x="1020278" y="115088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84" name="楕円 83"/>
              <p:cNvSpPr/>
              <p:nvPr/>
            </p:nvSpPr>
            <p:spPr>
              <a:xfrm>
                <a:off x="1568918" y="140234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85" name="楕円 84"/>
              <p:cNvSpPr/>
              <p:nvPr/>
            </p:nvSpPr>
            <p:spPr>
              <a:xfrm>
                <a:off x="1195538" y="179858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86" name="楕円 85"/>
              <p:cNvSpPr/>
              <p:nvPr/>
            </p:nvSpPr>
            <p:spPr>
              <a:xfrm>
                <a:off x="2148038" y="115088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87" name="楕円 86"/>
              <p:cNvSpPr/>
              <p:nvPr/>
            </p:nvSpPr>
            <p:spPr>
              <a:xfrm>
                <a:off x="2148038" y="172238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88" name="楕円 87"/>
              <p:cNvSpPr/>
              <p:nvPr/>
            </p:nvSpPr>
            <p:spPr>
              <a:xfrm>
                <a:off x="1020278" y="2331349"/>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89" name="楕円 88"/>
              <p:cNvSpPr/>
              <p:nvPr/>
            </p:nvSpPr>
            <p:spPr>
              <a:xfrm>
                <a:off x="1919438" y="2361829"/>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90" name="楕円 89"/>
              <p:cNvSpPr/>
              <p:nvPr/>
            </p:nvSpPr>
            <p:spPr>
              <a:xfrm>
                <a:off x="2643338" y="2144659"/>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91" name="楕円 90"/>
              <p:cNvSpPr/>
              <p:nvPr/>
            </p:nvSpPr>
            <p:spPr>
              <a:xfrm>
                <a:off x="2818598" y="157760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92" name="楕円 91"/>
              <p:cNvSpPr/>
              <p:nvPr/>
            </p:nvSpPr>
            <p:spPr>
              <a:xfrm>
                <a:off x="2628098" y="2712349"/>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93" name="楕円 92"/>
              <p:cNvSpPr/>
              <p:nvPr/>
            </p:nvSpPr>
            <p:spPr>
              <a:xfrm>
                <a:off x="1744178" y="296317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94" name="楕円 93"/>
              <p:cNvSpPr/>
              <p:nvPr/>
            </p:nvSpPr>
            <p:spPr>
              <a:xfrm>
                <a:off x="2818598" y="97943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grpSp>
          <p:nvGrpSpPr>
            <p:cNvPr id="95" name="グループ化 94"/>
            <p:cNvGrpSpPr/>
            <p:nvPr/>
          </p:nvGrpSpPr>
          <p:grpSpPr>
            <a:xfrm rot="20896054">
              <a:off x="2548287" y="1661180"/>
              <a:ext cx="597816" cy="649400"/>
              <a:chOff x="1020278" y="979434"/>
              <a:chExt cx="2148840" cy="2334260"/>
            </a:xfrm>
          </p:grpSpPr>
          <p:sp>
            <p:nvSpPr>
              <p:cNvPr id="96" name="楕円 95"/>
              <p:cNvSpPr/>
              <p:nvPr/>
            </p:nvSpPr>
            <p:spPr>
              <a:xfrm>
                <a:off x="1020278" y="115088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97" name="楕円 96"/>
              <p:cNvSpPr/>
              <p:nvPr/>
            </p:nvSpPr>
            <p:spPr>
              <a:xfrm>
                <a:off x="1568918" y="140234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98" name="楕円 97"/>
              <p:cNvSpPr/>
              <p:nvPr/>
            </p:nvSpPr>
            <p:spPr>
              <a:xfrm>
                <a:off x="1195538" y="179858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99" name="楕円 98"/>
              <p:cNvSpPr/>
              <p:nvPr/>
            </p:nvSpPr>
            <p:spPr>
              <a:xfrm>
                <a:off x="2148038" y="115088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00" name="楕円 99"/>
              <p:cNvSpPr/>
              <p:nvPr/>
            </p:nvSpPr>
            <p:spPr>
              <a:xfrm>
                <a:off x="2148038" y="172238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01" name="楕円 100"/>
              <p:cNvSpPr/>
              <p:nvPr/>
            </p:nvSpPr>
            <p:spPr>
              <a:xfrm>
                <a:off x="1020278" y="2331349"/>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02" name="楕円 101"/>
              <p:cNvSpPr/>
              <p:nvPr/>
            </p:nvSpPr>
            <p:spPr>
              <a:xfrm>
                <a:off x="1919438" y="2361829"/>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03" name="楕円 102"/>
              <p:cNvSpPr/>
              <p:nvPr/>
            </p:nvSpPr>
            <p:spPr>
              <a:xfrm>
                <a:off x="2643338" y="2144659"/>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04" name="楕円 103"/>
              <p:cNvSpPr/>
              <p:nvPr/>
            </p:nvSpPr>
            <p:spPr>
              <a:xfrm>
                <a:off x="2818598" y="157760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05" name="楕円 104"/>
              <p:cNvSpPr/>
              <p:nvPr/>
            </p:nvSpPr>
            <p:spPr>
              <a:xfrm>
                <a:off x="2628098" y="2712349"/>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06" name="楕円 105"/>
              <p:cNvSpPr/>
              <p:nvPr/>
            </p:nvSpPr>
            <p:spPr>
              <a:xfrm>
                <a:off x="1744178" y="296317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07" name="楕円 106"/>
              <p:cNvSpPr/>
              <p:nvPr/>
            </p:nvSpPr>
            <p:spPr>
              <a:xfrm>
                <a:off x="2818598" y="979434"/>
                <a:ext cx="350520" cy="35052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grpSp>
      <p:sp>
        <p:nvSpPr>
          <p:cNvPr id="108" name="テキスト ボックス 107"/>
          <p:cNvSpPr txBox="1"/>
          <p:nvPr/>
        </p:nvSpPr>
        <p:spPr>
          <a:xfrm>
            <a:off x="4893210" y="1453127"/>
            <a:ext cx="2873964"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7200" b="0" i="0" u="none" strike="noStrike" kern="1200" cap="none" spc="0" normalizeH="0" baseline="0" noProof="0" dirty="0">
                <a:ln>
                  <a:noFill/>
                </a:ln>
                <a:solidFill>
                  <a:prstClr val="black"/>
                </a:solidFill>
                <a:effectLst/>
                <a:uLnTx/>
                <a:uFillTx/>
                <a:latin typeface="AR P新藝体E" panose="040B0900000000000000" pitchFamily="50" charset="-128"/>
                <a:ea typeface="AR P新藝体E" panose="040B0900000000000000" pitchFamily="50" charset="-128"/>
                <a:cs typeface="+mn-cs"/>
              </a:rPr>
              <a:t>72</a:t>
            </a:r>
            <a:r>
              <a:rPr kumimoji="1" lang="ja-JP" altLang="en-US" sz="7200" b="0" i="0" u="none" strike="noStrike" kern="1200" cap="none" spc="0" normalizeH="0" baseline="0" noProof="0" dirty="0">
                <a:ln>
                  <a:noFill/>
                </a:ln>
                <a:solidFill>
                  <a:prstClr val="black"/>
                </a:solidFill>
                <a:effectLst/>
                <a:uLnTx/>
                <a:uFillTx/>
                <a:latin typeface="AR P新藝体E" panose="040B0900000000000000" pitchFamily="50" charset="-128"/>
                <a:ea typeface="AR P新藝体E" panose="040B0900000000000000" pitchFamily="50" charset="-128"/>
                <a:cs typeface="+mn-cs"/>
              </a:rPr>
              <a:t>秒</a:t>
            </a:r>
          </a:p>
        </p:txBody>
      </p:sp>
      <p:grpSp>
        <p:nvGrpSpPr>
          <p:cNvPr id="10" name="グループ化 9"/>
          <p:cNvGrpSpPr/>
          <p:nvPr/>
        </p:nvGrpSpPr>
        <p:grpSpPr>
          <a:xfrm>
            <a:off x="1706382" y="3252685"/>
            <a:ext cx="6938854" cy="2410174"/>
            <a:chOff x="1706382" y="3252685"/>
            <a:chExt cx="6938854" cy="2410174"/>
          </a:xfrm>
        </p:grpSpPr>
        <p:sp>
          <p:nvSpPr>
            <p:cNvPr id="109" name="テキスト ボックス 108"/>
            <p:cNvSpPr txBox="1"/>
            <p:nvPr/>
          </p:nvSpPr>
          <p:spPr>
            <a:xfrm>
              <a:off x="4216600" y="4074695"/>
              <a:ext cx="4428636"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7200" b="0" i="0" u="none" strike="noStrike" kern="1200" cap="none" spc="0" normalizeH="0" baseline="0" noProof="0" dirty="0">
                  <a:ln>
                    <a:noFill/>
                  </a:ln>
                  <a:solidFill>
                    <a:prstClr val="black"/>
                  </a:solidFill>
                  <a:effectLst/>
                  <a:uLnTx/>
                  <a:uFillTx/>
                  <a:latin typeface="AR P新藝体E" panose="040B0900000000000000" pitchFamily="50" charset="-128"/>
                  <a:ea typeface="AR P新藝体E" panose="040B0900000000000000" pitchFamily="50" charset="-128"/>
                  <a:cs typeface="+mn-cs"/>
                </a:rPr>
                <a:t>1</a:t>
              </a:r>
              <a:r>
                <a:rPr kumimoji="1" lang="ja-JP" altLang="en-US" sz="7200" b="0" i="0" u="none" strike="noStrike" kern="1200" cap="none" spc="0" normalizeH="0" baseline="0" noProof="0" dirty="0">
                  <a:ln>
                    <a:noFill/>
                  </a:ln>
                  <a:solidFill>
                    <a:prstClr val="black"/>
                  </a:solidFill>
                  <a:effectLst/>
                  <a:uLnTx/>
                  <a:uFillTx/>
                  <a:latin typeface="AR P新藝体E" panose="040B0900000000000000" pitchFamily="50" charset="-128"/>
                  <a:ea typeface="AR P新藝体E" panose="040B0900000000000000" pitchFamily="50" charset="-128"/>
                  <a:cs typeface="+mn-cs"/>
                </a:rPr>
                <a:t>分</a:t>
              </a:r>
              <a:r>
                <a:rPr kumimoji="1" lang="en-US" altLang="ja-JP" sz="7200" b="0" i="0" u="none" strike="noStrike" kern="1200" cap="none" spc="0" normalizeH="0" baseline="0" noProof="0" dirty="0">
                  <a:ln>
                    <a:noFill/>
                  </a:ln>
                  <a:solidFill>
                    <a:prstClr val="black"/>
                  </a:solidFill>
                  <a:effectLst/>
                  <a:uLnTx/>
                  <a:uFillTx/>
                  <a:latin typeface="AR P新藝体E" panose="040B0900000000000000" pitchFamily="50" charset="-128"/>
                  <a:ea typeface="AR P新藝体E" panose="040B0900000000000000" pitchFamily="50" charset="-128"/>
                  <a:cs typeface="+mn-cs"/>
                </a:rPr>
                <a:t>12</a:t>
              </a:r>
              <a:r>
                <a:rPr kumimoji="1" lang="ja-JP" altLang="en-US" sz="7200" b="0" i="0" u="none" strike="noStrike" kern="1200" cap="none" spc="0" normalizeH="0" baseline="0" noProof="0" dirty="0">
                  <a:ln>
                    <a:noFill/>
                  </a:ln>
                  <a:solidFill>
                    <a:prstClr val="black"/>
                  </a:solidFill>
                  <a:effectLst/>
                  <a:uLnTx/>
                  <a:uFillTx/>
                  <a:latin typeface="AR P新藝体E" panose="040B0900000000000000" pitchFamily="50" charset="-128"/>
                  <a:ea typeface="AR P新藝体E" panose="040B0900000000000000" pitchFamily="50" charset="-128"/>
                  <a:cs typeface="+mn-cs"/>
                </a:rPr>
                <a:t>秒</a:t>
              </a:r>
            </a:p>
          </p:txBody>
        </p:sp>
        <p:sp>
          <p:nvSpPr>
            <p:cNvPr id="5" name="下矢印 4"/>
            <p:cNvSpPr/>
            <p:nvPr/>
          </p:nvSpPr>
          <p:spPr>
            <a:xfrm>
              <a:off x="5983705" y="3252685"/>
              <a:ext cx="529390" cy="82201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pic>
          <p:nvPicPr>
            <p:cNvPr id="1026" name="Picture 2" descr="懐中時計のイラスト"/>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706382" y="3671101"/>
              <a:ext cx="2037603" cy="199175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2" name="グループ化 11"/>
          <p:cNvGrpSpPr/>
          <p:nvPr/>
        </p:nvGrpSpPr>
        <p:grpSpPr>
          <a:xfrm>
            <a:off x="4884046" y="767633"/>
            <a:ext cx="3213857" cy="5522118"/>
            <a:chOff x="4884046" y="767633"/>
            <a:chExt cx="3213857" cy="5522118"/>
          </a:xfrm>
        </p:grpSpPr>
        <p:sp>
          <p:nvSpPr>
            <p:cNvPr id="110" name="テキスト ボックス 109"/>
            <p:cNvSpPr txBox="1"/>
            <p:nvPr/>
          </p:nvSpPr>
          <p:spPr>
            <a:xfrm>
              <a:off x="4884046" y="5458754"/>
              <a:ext cx="2369490"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4800" b="0" i="0" u="none" strike="noStrike" kern="1200" cap="none" spc="0" normalizeH="0" baseline="0" noProof="0" dirty="0">
                  <a:ln>
                    <a:noFill/>
                  </a:ln>
                  <a:solidFill>
                    <a:srgbClr val="4472C4">
                      <a:lumMod val="50000"/>
                    </a:srgbClr>
                  </a:solidFill>
                  <a:effectLst/>
                  <a:uLnTx/>
                  <a:uFillTx/>
                  <a:latin typeface="メイリオ" panose="020B0604030504040204" pitchFamily="50" charset="-128"/>
                  <a:ea typeface="メイリオ" panose="020B0604030504040204" pitchFamily="50" charset="-128"/>
                  <a:cs typeface="+mn-cs"/>
                </a:rPr>
                <a:t>60</a:t>
              </a:r>
              <a:r>
                <a:rPr kumimoji="1" lang="ja-JP" altLang="en-US" sz="4800" b="0" i="0" u="none" strike="noStrike" kern="1200" cap="none" spc="0" normalizeH="0" baseline="0" noProof="0" dirty="0">
                  <a:ln>
                    <a:noFill/>
                  </a:ln>
                  <a:solidFill>
                    <a:srgbClr val="4472C4">
                      <a:lumMod val="50000"/>
                    </a:srgbClr>
                  </a:solidFill>
                  <a:effectLst/>
                  <a:uLnTx/>
                  <a:uFillTx/>
                  <a:latin typeface="メイリオ" panose="020B0604030504040204" pitchFamily="50" charset="-128"/>
                  <a:ea typeface="メイリオ" panose="020B0604030504040204" pitchFamily="50" charset="-128"/>
                  <a:cs typeface="+mn-cs"/>
                </a:rPr>
                <a:t>進法</a:t>
              </a:r>
            </a:p>
          </p:txBody>
        </p:sp>
        <p:sp>
          <p:nvSpPr>
            <p:cNvPr id="111" name="テキスト ボックス 110"/>
            <p:cNvSpPr txBox="1"/>
            <p:nvPr/>
          </p:nvSpPr>
          <p:spPr>
            <a:xfrm>
              <a:off x="5728413" y="767633"/>
              <a:ext cx="2369490"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4800" b="0" i="0" u="none" strike="noStrike" kern="1200" cap="none" spc="0" normalizeH="0" baseline="0" noProof="0" dirty="0">
                  <a:ln>
                    <a:noFill/>
                  </a:ln>
                  <a:solidFill>
                    <a:srgbClr val="4472C4">
                      <a:lumMod val="50000"/>
                    </a:srgbClr>
                  </a:solidFill>
                  <a:effectLst/>
                  <a:uLnTx/>
                  <a:uFillTx/>
                  <a:latin typeface="メイリオ" panose="020B0604030504040204" pitchFamily="50" charset="-128"/>
                  <a:ea typeface="メイリオ" panose="020B0604030504040204" pitchFamily="50" charset="-128"/>
                  <a:cs typeface="+mn-cs"/>
                </a:rPr>
                <a:t>10</a:t>
              </a:r>
              <a:r>
                <a:rPr kumimoji="1" lang="ja-JP" altLang="en-US" sz="4800" b="0" i="0" u="none" strike="noStrike" kern="1200" cap="none" spc="0" normalizeH="0" baseline="0" noProof="0" dirty="0">
                  <a:ln>
                    <a:noFill/>
                  </a:ln>
                  <a:solidFill>
                    <a:srgbClr val="4472C4">
                      <a:lumMod val="50000"/>
                    </a:srgbClr>
                  </a:solidFill>
                  <a:effectLst/>
                  <a:uLnTx/>
                  <a:uFillTx/>
                  <a:latin typeface="メイリオ" panose="020B0604030504040204" pitchFamily="50" charset="-128"/>
                  <a:ea typeface="メイリオ" panose="020B0604030504040204" pitchFamily="50" charset="-128"/>
                  <a:cs typeface="+mn-cs"/>
                </a:rPr>
                <a:t>進法</a:t>
              </a:r>
            </a:p>
          </p:txBody>
        </p:sp>
      </p:grpSp>
      <p:pic>
        <p:nvPicPr>
          <p:cNvPr id="20" name="speech_A060_1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994202" y="5984951"/>
            <a:ext cx="609600" cy="609600"/>
          </a:xfrm>
          <a:prstGeom prst="rect">
            <a:avLst/>
          </a:prstGeom>
        </p:spPr>
      </p:pic>
      <p:pic>
        <p:nvPicPr>
          <p:cNvPr id="23" name="speech_A060_14">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12"/>
          <a:stretch>
            <a:fillRect/>
          </a:stretch>
        </p:blipFill>
        <p:spPr>
          <a:xfrm>
            <a:off x="1968945" y="5968850"/>
            <a:ext cx="609600" cy="609600"/>
          </a:xfrm>
          <a:prstGeom prst="rect">
            <a:avLst/>
          </a:prstGeom>
        </p:spPr>
      </p:pic>
      <p:pic>
        <p:nvPicPr>
          <p:cNvPr id="112" name="speech_A060_15">
            <a:hlinkClick r:id="" action="ppaction://media"/>
          </p:cNvPr>
          <p:cNvPicPr>
            <a:picLocks noChangeAspect="1"/>
          </p:cNvPicPr>
          <p:nvPr>
            <a:audioFile r:link="rId6"/>
            <p:extLst>
              <p:ext uri="{DAA4B4D4-6D71-4841-9C94-3DE7FCFB9230}">
                <p14:media xmlns:p14="http://schemas.microsoft.com/office/powerpoint/2010/main" r:embed="rId5"/>
              </p:ext>
            </p:extLst>
          </p:nvPr>
        </p:nvPicPr>
        <p:blipFill>
          <a:blip r:embed="rId12"/>
          <a:stretch>
            <a:fillRect/>
          </a:stretch>
        </p:blipFill>
        <p:spPr>
          <a:xfrm>
            <a:off x="2854219" y="6000517"/>
            <a:ext cx="609600" cy="609600"/>
          </a:xfrm>
          <a:prstGeom prst="rect">
            <a:avLst/>
          </a:prstGeom>
        </p:spPr>
      </p:pic>
      <p:pic>
        <p:nvPicPr>
          <p:cNvPr id="114" name="speech_A060_16">
            <a:hlinkClick r:id="" action="ppaction://media"/>
          </p:cNvPr>
          <p:cNvPicPr>
            <a:picLocks noChangeAspect="1"/>
          </p:cNvPicPr>
          <p:nvPr>
            <a:audioFile r:link="rId8"/>
            <p:extLst>
              <p:ext uri="{DAA4B4D4-6D71-4841-9C94-3DE7FCFB9230}">
                <p14:media xmlns:p14="http://schemas.microsoft.com/office/powerpoint/2010/main" r:embed="rId7"/>
              </p:ext>
            </p:extLst>
          </p:nvPr>
        </p:nvPicPr>
        <p:blipFill>
          <a:blip r:embed="rId12"/>
          <a:stretch>
            <a:fillRect/>
          </a:stretch>
        </p:blipFill>
        <p:spPr>
          <a:xfrm>
            <a:off x="3704416" y="6000517"/>
            <a:ext cx="609600" cy="609600"/>
          </a:xfrm>
          <a:prstGeom prst="rect">
            <a:avLst/>
          </a:prstGeom>
        </p:spPr>
      </p:pic>
    </p:spTree>
    <p:extLst>
      <p:ext uri="{BB962C8B-B14F-4D97-AF65-F5344CB8AC3E}">
        <p14:creationId xmlns:p14="http://schemas.microsoft.com/office/powerpoint/2010/main" val="142288366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1500"/>
                                  </p:stCondLst>
                                  <p:childTnLst>
                                    <p:cmd type="call" cmd="playFrom(0.0)">
                                      <p:cBhvr>
                                        <p:cTn id="6" dur="8986" fill="hold"/>
                                        <p:tgtEl>
                                          <p:spTgt spid="20"/>
                                        </p:tgtEl>
                                      </p:cBhvr>
                                    </p:cmd>
                                  </p:childTnLst>
                                </p:cTn>
                              </p:par>
                            </p:childTnLst>
                          </p:cTn>
                        </p:par>
                        <p:par>
                          <p:cTn id="7" fill="hold">
                            <p:stCondLst>
                              <p:cond delay="10486"/>
                            </p:stCondLst>
                            <p:childTnLst>
                              <p:par>
                                <p:cTn id="8" presetID="10" presetClass="entr" presetSubtype="0" fill="hold" grpId="0" nodeType="afterEffect">
                                  <p:stCondLst>
                                    <p:cond delay="0"/>
                                  </p:stCondLst>
                                  <p:childTnLst>
                                    <p:set>
                                      <p:cBhvr>
                                        <p:cTn id="9" dur="1" fill="hold">
                                          <p:stCondLst>
                                            <p:cond delay="0"/>
                                          </p:stCondLst>
                                        </p:cTn>
                                        <p:tgtEl>
                                          <p:spTgt spid="108"/>
                                        </p:tgtEl>
                                        <p:attrNameLst>
                                          <p:attrName>style.visibility</p:attrName>
                                        </p:attrNameLst>
                                      </p:cBhvr>
                                      <p:to>
                                        <p:strVal val="visible"/>
                                      </p:to>
                                    </p:set>
                                    <p:animEffect transition="in" filter="fade">
                                      <p:cBhvr>
                                        <p:cTn id="10" dur="500"/>
                                        <p:tgtEl>
                                          <p:spTgt spid="108"/>
                                        </p:tgtEl>
                                      </p:cBhvr>
                                    </p:animEffect>
                                  </p:childTnLst>
                                </p:cTn>
                              </p:par>
                            </p:childTnLst>
                          </p:cTn>
                        </p:par>
                        <p:par>
                          <p:cTn id="11" fill="hold">
                            <p:stCondLst>
                              <p:cond delay="10986"/>
                            </p:stCondLst>
                            <p:childTnLst>
                              <p:par>
                                <p:cTn id="12" presetID="1" presetClass="mediacall" presetSubtype="0" fill="hold" nodeType="afterEffect">
                                  <p:stCondLst>
                                    <p:cond delay="0"/>
                                  </p:stCondLst>
                                  <p:childTnLst>
                                    <p:cmd type="call" cmd="playFrom(0.0)">
                                      <p:cBhvr>
                                        <p:cTn id="13" dur="2769" fill="hold"/>
                                        <p:tgtEl>
                                          <p:spTgt spid="23"/>
                                        </p:tgtEl>
                                      </p:cBhvr>
                                    </p:cmd>
                                  </p:childTnLst>
                                </p:cTn>
                              </p:par>
                            </p:childTnLst>
                          </p:cTn>
                        </p:par>
                        <p:par>
                          <p:cTn id="14" fill="hold">
                            <p:stCondLst>
                              <p:cond delay="13755"/>
                            </p:stCondLst>
                            <p:childTnLst>
                              <p:par>
                                <p:cTn id="15" presetID="16" presetClass="entr" presetSubtype="26" fill="hold" nodeType="afterEffect">
                                  <p:stCondLst>
                                    <p:cond delay="2945"/>
                                  </p:stCondLst>
                                  <p:childTnLst>
                                    <p:set>
                                      <p:cBhvr>
                                        <p:cTn id="16" dur="1" fill="hold">
                                          <p:stCondLst>
                                            <p:cond delay="0"/>
                                          </p:stCondLst>
                                        </p:cTn>
                                        <p:tgtEl>
                                          <p:spTgt spid="10"/>
                                        </p:tgtEl>
                                        <p:attrNameLst>
                                          <p:attrName>style.visibility</p:attrName>
                                        </p:attrNameLst>
                                      </p:cBhvr>
                                      <p:to>
                                        <p:strVal val="visible"/>
                                      </p:to>
                                    </p:set>
                                    <p:animEffect transition="in" filter="barn(inHorizontal)">
                                      <p:cBhvr>
                                        <p:cTn id="17" dur="500"/>
                                        <p:tgtEl>
                                          <p:spTgt spid="10"/>
                                        </p:tgtEl>
                                      </p:cBhvr>
                                    </p:animEffect>
                                  </p:childTnLst>
                                </p:cTn>
                              </p:par>
                            </p:childTnLst>
                          </p:cTn>
                        </p:par>
                        <p:par>
                          <p:cTn id="18" fill="hold">
                            <p:stCondLst>
                              <p:cond delay="17200"/>
                            </p:stCondLst>
                            <p:childTnLst>
                              <p:par>
                                <p:cTn id="19" presetID="1" presetClass="mediacall" presetSubtype="0" fill="hold" nodeType="afterEffect">
                                  <p:stCondLst>
                                    <p:cond delay="0"/>
                                  </p:stCondLst>
                                  <p:childTnLst>
                                    <p:cmd type="call" cmd="playFrom(0.0)">
                                      <p:cBhvr>
                                        <p:cTn id="20" dur="10475" fill="hold"/>
                                        <p:tgtEl>
                                          <p:spTgt spid="112"/>
                                        </p:tgtEl>
                                      </p:cBhvr>
                                    </p:cmd>
                                  </p:childTnLst>
                                </p:cTn>
                              </p:par>
                            </p:childTnLst>
                          </p:cTn>
                        </p:par>
                        <p:par>
                          <p:cTn id="21" fill="hold">
                            <p:stCondLst>
                              <p:cond delay="27675"/>
                            </p:stCondLst>
                            <p:childTnLst>
                              <p:par>
                                <p:cTn id="22" presetID="53" presetClass="entr" presetSubtype="16" fill="hold" nodeType="afterEffect">
                                  <p:stCondLst>
                                    <p:cond delay="200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animEffect transition="in" filter="fade">
                                      <p:cBhvr>
                                        <p:cTn id="26" dur="500"/>
                                        <p:tgtEl>
                                          <p:spTgt spid="12"/>
                                        </p:tgtEl>
                                      </p:cBhvr>
                                    </p:animEffect>
                                  </p:childTnLst>
                                </p:cTn>
                              </p:par>
                            </p:childTnLst>
                          </p:cTn>
                        </p:par>
                        <p:par>
                          <p:cTn id="27" fill="hold">
                            <p:stCondLst>
                              <p:cond delay="30175"/>
                            </p:stCondLst>
                            <p:childTnLst>
                              <p:par>
                                <p:cTn id="28" presetID="1" presetClass="mediacall" presetSubtype="0" fill="hold" nodeType="afterEffect">
                                  <p:stCondLst>
                                    <p:cond delay="0"/>
                                  </p:stCondLst>
                                  <p:childTnLst>
                                    <p:cmd type="call" cmd="playFrom(0.0)">
                                      <p:cBhvr>
                                        <p:cTn id="29" dur="8829" fill="hold"/>
                                        <p:tgtEl>
                                          <p:spTgt spid="114"/>
                                        </p:tgtEl>
                                      </p:cBhvr>
                                    </p:cmd>
                                  </p:childTnLst>
                                </p:cTn>
                              </p:par>
                            </p:childTnLst>
                          </p:cTn>
                        </p:par>
                        <p:par>
                          <p:cTn id="30" fill="hold">
                            <p:stCondLst>
                              <p:cond delay="39004"/>
                            </p:stCondLst>
                            <p:childTnLst>
                              <p:par>
                                <p:cTn id="31" presetID="10" presetClass="entr" presetSubtype="0" fill="hold" grpId="0" nodeType="afterEffect">
                                  <p:stCondLst>
                                    <p:cond delay="200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34" fill="hold" display="0">
                  <p:stCondLst>
                    <p:cond delay="indefinite"/>
                  </p:stCondLst>
                  <p:endCondLst>
                    <p:cond evt="onStopAudio" delay="0">
                      <p:tgtEl>
                        <p:sldTgt/>
                      </p:tgtEl>
                    </p:cond>
                  </p:endCondLst>
                </p:cTn>
                <p:tgtEl>
                  <p:spTgt spid="20"/>
                </p:tgtEl>
              </p:cMediaNode>
            </p:audio>
            <p:audio>
              <p:cMediaNode vol="80000" showWhenStopped="0">
                <p:cTn id="35" fill="hold" display="0">
                  <p:stCondLst>
                    <p:cond delay="indefinite"/>
                  </p:stCondLst>
                  <p:endCondLst>
                    <p:cond evt="onStopAudio" delay="0">
                      <p:tgtEl>
                        <p:sldTgt/>
                      </p:tgtEl>
                    </p:cond>
                  </p:endCondLst>
                </p:cTn>
                <p:tgtEl>
                  <p:spTgt spid="23"/>
                </p:tgtEl>
              </p:cMediaNode>
            </p:audio>
            <p:audio>
              <p:cMediaNode vol="80000" showWhenStopped="0">
                <p:cTn id="36" fill="hold" display="0">
                  <p:stCondLst>
                    <p:cond delay="indefinite"/>
                  </p:stCondLst>
                  <p:endCondLst>
                    <p:cond evt="onStopAudio" delay="0">
                      <p:tgtEl>
                        <p:sldTgt/>
                      </p:tgtEl>
                    </p:cond>
                  </p:endCondLst>
                </p:cTn>
                <p:tgtEl>
                  <p:spTgt spid="112"/>
                </p:tgtEl>
              </p:cMediaNode>
            </p:audio>
            <p:audio>
              <p:cMediaNode vol="80000" showWhenStopped="0">
                <p:cTn id="37" fill="hold" display="0">
                  <p:stCondLst>
                    <p:cond delay="indefinite"/>
                  </p:stCondLst>
                  <p:endCondLst>
                    <p:cond evt="onStopAudio" delay="0">
                      <p:tgtEl>
                        <p:sldTgt/>
                      </p:tgtEl>
                    </p:cond>
                  </p:endCondLst>
                </p:cTn>
                <p:tgtEl>
                  <p:spTgt spid="114"/>
                </p:tgtEl>
              </p:cMediaNode>
            </p:audio>
          </p:childTnLst>
        </p:cTn>
      </p:par>
    </p:tnLst>
    <p:bldLst>
      <p:bldP spid="36" grpId="0" animBg="1"/>
      <p:bldP spid="10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ext Box 2"/>
          <p:cNvSpPr txBox="1">
            <a:spLocks noChangeArrowheads="1"/>
          </p:cNvSpPr>
          <p:nvPr/>
        </p:nvSpPr>
        <p:spPr bwMode="auto">
          <a:xfrm>
            <a:off x="304800" y="304800"/>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1" lang="ja-JP" altLang="en-US"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コンピュータの使っている</a:t>
            </a:r>
            <a:r>
              <a:rPr kumimoji="1" lang="en-US" altLang="ja-JP"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xx</a:t>
            </a:r>
            <a:r>
              <a:rPr kumimoji="1" lang="ja-JP" altLang="en-US"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進法</a:t>
            </a:r>
          </a:p>
        </p:txBody>
      </p:sp>
      <p:sp>
        <p:nvSpPr>
          <p:cNvPr id="2" name="楕円 1"/>
          <p:cNvSpPr/>
          <p:nvPr/>
        </p:nvSpPr>
        <p:spPr>
          <a:xfrm>
            <a:off x="731520" y="958532"/>
            <a:ext cx="350520" cy="3505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4" name="楕円 13"/>
          <p:cNvSpPr/>
          <p:nvPr/>
        </p:nvSpPr>
        <p:spPr>
          <a:xfrm>
            <a:off x="1280160" y="1209992"/>
            <a:ext cx="350520" cy="3505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5" name="楕円 14"/>
          <p:cNvSpPr/>
          <p:nvPr/>
        </p:nvSpPr>
        <p:spPr>
          <a:xfrm>
            <a:off x="906780" y="1606232"/>
            <a:ext cx="350520" cy="3505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6" name="楕円 15"/>
          <p:cNvSpPr/>
          <p:nvPr/>
        </p:nvSpPr>
        <p:spPr>
          <a:xfrm>
            <a:off x="1859280" y="958532"/>
            <a:ext cx="350520" cy="3505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7" name="楕円 16"/>
          <p:cNvSpPr/>
          <p:nvPr/>
        </p:nvSpPr>
        <p:spPr>
          <a:xfrm>
            <a:off x="1859280" y="1530032"/>
            <a:ext cx="350520" cy="3505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8" name="楕円 17"/>
          <p:cNvSpPr/>
          <p:nvPr/>
        </p:nvSpPr>
        <p:spPr>
          <a:xfrm>
            <a:off x="731520" y="2138997"/>
            <a:ext cx="350520" cy="3505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9" name="楕円 18"/>
          <p:cNvSpPr/>
          <p:nvPr/>
        </p:nvSpPr>
        <p:spPr>
          <a:xfrm>
            <a:off x="1630680" y="2169477"/>
            <a:ext cx="350520" cy="3505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1" name="楕円 20"/>
          <p:cNvSpPr/>
          <p:nvPr/>
        </p:nvSpPr>
        <p:spPr>
          <a:xfrm>
            <a:off x="2354580" y="1952307"/>
            <a:ext cx="350520" cy="3505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2" name="楕円 21"/>
          <p:cNvSpPr/>
          <p:nvPr/>
        </p:nvSpPr>
        <p:spPr>
          <a:xfrm>
            <a:off x="2529840" y="1385252"/>
            <a:ext cx="350520" cy="3505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4" name="楕円 23"/>
          <p:cNvSpPr/>
          <p:nvPr/>
        </p:nvSpPr>
        <p:spPr>
          <a:xfrm>
            <a:off x="2339340" y="2519997"/>
            <a:ext cx="350520" cy="3505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5" name="楕円 24"/>
          <p:cNvSpPr/>
          <p:nvPr/>
        </p:nvSpPr>
        <p:spPr>
          <a:xfrm>
            <a:off x="1455420" y="2770822"/>
            <a:ext cx="350520" cy="3505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6" name="楕円 25"/>
          <p:cNvSpPr/>
          <p:nvPr/>
        </p:nvSpPr>
        <p:spPr>
          <a:xfrm>
            <a:off x="2529840" y="787082"/>
            <a:ext cx="350520" cy="3505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pic>
        <p:nvPicPr>
          <p:cNvPr id="4" name="図 3"/>
          <p:cNvPicPr>
            <a:picLocks noChangeAspect="1"/>
          </p:cNvPicPr>
          <p:nvPr/>
        </p:nvPicPr>
        <p:blipFill>
          <a:blip r:embed="rId8"/>
          <a:stretch>
            <a:fillRect/>
          </a:stretch>
        </p:blipFill>
        <p:spPr>
          <a:xfrm>
            <a:off x="1047750" y="3940809"/>
            <a:ext cx="3095625" cy="2276475"/>
          </a:xfrm>
          <a:prstGeom prst="rect">
            <a:avLst/>
          </a:prstGeom>
        </p:spPr>
      </p:pic>
      <p:sp>
        <p:nvSpPr>
          <p:cNvPr id="27" name="テキスト ボックス 26"/>
          <p:cNvSpPr txBox="1"/>
          <p:nvPr/>
        </p:nvSpPr>
        <p:spPr>
          <a:xfrm>
            <a:off x="2750820" y="1987371"/>
            <a:ext cx="1927860"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赤丸は</a:t>
            </a:r>
            <a:br>
              <a:rPr kumimoji="1" lang="en-US" altLang="ja-JP"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いくつある</a:t>
            </a:r>
            <a:r>
              <a:rPr kumimoji="1" lang="en-US" altLang="ja-JP"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endPar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8" name="テキスト ボックス 27"/>
          <p:cNvSpPr txBox="1"/>
          <p:nvPr/>
        </p:nvSpPr>
        <p:spPr>
          <a:xfrm>
            <a:off x="2916555" y="6317265"/>
            <a:ext cx="1226820"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12(10)</a:t>
            </a:r>
            <a:endPar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0" name="テキスト ボックス 9"/>
          <p:cNvSpPr txBox="1"/>
          <p:nvPr/>
        </p:nvSpPr>
        <p:spPr>
          <a:xfrm>
            <a:off x="697230" y="3878717"/>
            <a:ext cx="426720" cy="2400657"/>
          </a:xfrm>
          <a:prstGeom prst="rect">
            <a:avLst/>
          </a:prstGeom>
          <a:noFill/>
        </p:spPr>
        <p:txBody>
          <a:bodyPr wrap="square" rtlCol="0">
            <a:spAutoFit/>
          </a:bodyPr>
          <a:lstStyle/>
          <a:p>
            <a:pPr marL="0" marR="0" lvl="0" indent="0" algn="l" defTabSz="457200" rtl="0" eaLnBrk="1" fontAlgn="auto" latinLnBrk="0" hangingPunct="1">
              <a:lnSpc>
                <a:spcPts val="18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0</a:t>
            </a:r>
          </a:p>
          <a:p>
            <a:pPr marL="0" marR="0" lvl="0" indent="0" algn="l" defTabSz="457200" rtl="0" eaLnBrk="1" fontAlgn="auto" latinLnBrk="0" hangingPunct="1">
              <a:lnSpc>
                <a:spcPts val="18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1</a:t>
            </a:r>
          </a:p>
          <a:p>
            <a:pPr marL="0" marR="0" lvl="0" indent="0" algn="l" defTabSz="457200" rtl="0" eaLnBrk="1" fontAlgn="auto" latinLnBrk="0" hangingPunct="1">
              <a:lnSpc>
                <a:spcPts val="18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2</a:t>
            </a:r>
          </a:p>
          <a:p>
            <a:pPr marL="0" marR="0" lvl="0" indent="0" algn="l" defTabSz="457200" rtl="0" eaLnBrk="1" fontAlgn="auto" latinLnBrk="0" hangingPunct="1">
              <a:lnSpc>
                <a:spcPts val="18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3</a:t>
            </a:r>
          </a:p>
          <a:p>
            <a:pPr marL="0" marR="0" lvl="0" indent="0" algn="l" defTabSz="457200" rtl="0" eaLnBrk="1" fontAlgn="auto" latinLnBrk="0" hangingPunct="1">
              <a:lnSpc>
                <a:spcPts val="18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4</a:t>
            </a:r>
          </a:p>
          <a:p>
            <a:pPr marL="0" marR="0" lvl="0" indent="0" algn="l" defTabSz="457200" rtl="0" eaLnBrk="1" fontAlgn="auto" latinLnBrk="0" hangingPunct="1">
              <a:lnSpc>
                <a:spcPts val="18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5</a:t>
            </a:r>
          </a:p>
          <a:p>
            <a:pPr marL="0" marR="0" lvl="0" indent="0" algn="l" defTabSz="457200" rtl="0" eaLnBrk="1" fontAlgn="auto" latinLnBrk="0" hangingPunct="1">
              <a:lnSpc>
                <a:spcPts val="18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6</a:t>
            </a:r>
          </a:p>
          <a:p>
            <a:pPr marL="0" marR="0" lvl="0" indent="0" algn="l" defTabSz="457200" rtl="0" eaLnBrk="1" fontAlgn="auto" latinLnBrk="0" hangingPunct="1">
              <a:lnSpc>
                <a:spcPts val="18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7</a:t>
            </a:r>
          </a:p>
          <a:p>
            <a:pPr marL="0" marR="0" lvl="0" indent="0" algn="l" defTabSz="457200" rtl="0" eaLnBrk="1" fontAlgn="auto" latinLnBrk="0" hangingPunct="1">
              <a:lnSpc>
                <a:spcPts val="18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8</a:t>
            </a:r>
          </a:p>
          <a:p>
            <a:pPr marL="0" marR="0" lvl="0" indent="0" algn="l" defTabSz="457200" rtl="0" eaLnBrk="1" fontAlgn="auto" latinLnBrk="0" hangingPunct="1">
              <a:lnSpc>
                <a:spcPts val="18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9</a:t>
            </a:r>
            <a:endParaRPr kumimoji="1" lang="ja-JP" altLang="en-US"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2" name="テキスト ボックス 31"/>
          <p:cNvSpPr txBox="1"/>
          <p:nvPr/>
        </p:nvSpPr>
        <p:spPr>
          <a:xfrm>
            <a:off x="1024890" y="3631544"/>
            <a:ext cx="3009900"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10</a:t>
            </a:r>
            <a:r>
              <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進法</a:t>
            </a:r>
            <a:r>
              <a:rPr kumimoji="0"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そろばん</a:t>
            </a:r>
            <a:endPar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pSp>
        <p:nvGrpSpPr>
          <p:cNvPr id="6" name="グループ化 5"/>
          <p:cNvGrpSpPr/>
          <p:nvPr/>
        </p:nvGrpSpPr>
        <p:grpSpPr>
          <a:xfrm>
            <a:off x="5126355" y="2238989"/>
            <a:ext cx="3448050" cy="4516764"/>
            <a:chOff x="5126355" y="2238989"/>
            <a:chExt cx="3448050" cy="4516764"/>
          </a:xfrm>
        </p:grpSpPr>
        <p:sp>
          <p:nvSpPr>
            <p:cNvPr id="5" name="テキスト ボックス 4"/>
            <p:cNvSpPr txBox="1"/>
            <p:nvPr/>
          </p:nvSpPr>
          <p:spPr>
            <a:xfrm>
              <a:off x="5448300" y="2238989"/>
              <a:ext cx="3009900"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16</a:t>
              </a:r>
              <a:r>
                <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進法</a:t>
              </a:r>
              <a:r>
                <a:rPr kumimoji="0"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そろばん</a:t>
              </a:r>
              <a:endPar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pic>
          <p:nvPicPr>
            <p:cNvPr id="12" name="図 11"/>
            <p:cNvPicPr>
              <a:picLocks noChangeAspect="1"/>
            </p:cNvPicPr>
            <p:nvPr/>
          </p:nvPicPr>
          <p:blipFill>
            <a:blip r:embed="rId9"/>
            <a:stretch>
              <a:fillRect/>
            </a:stretch>
          </p:blipFill>
          <p:spPr>
            <a:xfrm>
              <a:off x="5448300" y="2574149"/>
              <a:ext cx="3095625" cy="3657600"/>
            </a:xfrm>
            <a:prstGeom prst="rect">
              <a:avLst/>
            </a:prstGeom>
          </p:spPr>
        </p:pic>
        <p:sp>
          <p:nvSpPr>
            <p:cNvPr id="31" name="テキスト ボックス 30"/>
            <p:cNvSpPr txBox="1"/>
            <p:nvPr/>
          </p:nvSpPr>
          <p:spPr>
            <a:xfrm>
              <a:off x="7347585" y="6294088"/>
              <a:ext cx="1226820"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C</a:t>
              </a:r>
              <a:r>
                <a:rPr kumimoji="1" lang="en-US" altLang="ja-JP"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(16)</a:t>
              </a:r>
              <a:endPar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3" name="テキスト ボックス 32"/>
            <p:cNvSpPr txBox="1"/>
            <p:nvPr/>
          </p:nvSpPr>
          <p:spPr>
            <a:xfrm>
              <a:off x="5126355" y="2518845"/>
              <a:ext cx="426720" cy="3785652"/>
            </a:xfrm>
            <a:prstGeom prst="rect">
              <a:avLst/>
            </a:prstGeom>
            <a:noFill/>
          </p:spPr>
          <p:txBody>
            <a:bodyPr wrap="square" rtlCol="0">
              <a:spAutoFit/>
            </a:bodyPr>
            <a:lstStyle/>
            <a:p>
              <a:pPr marL="0" marR="0" lvl="0" indent="0" algn="l" defTabSz="457200" rtl="0" eaLnBrk="1" fontAlgn="auto" latinLnBrk="0" hangingPunct="1">
                <a:lnSpc>
                  <a:spcPts val="18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0</a:t>
              </a:r>
            </a:p>
            <a:p>
              <a:pPr marL="0" marR="0" lvl="0" indent="0" algn="l" defTabSz="457200" rtl="0" eaLnBrk="1" fontAlgn="auto" latinLnBrk="0" hangingPunct="1">
                <a:lnSpc>
                  <a:spcPts val="18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1</a:t>
              </a:r>
            </a:p>
            <a:p>
              <a:pPr marL="0" marR="0" lvl="0" indent="0" algn="l" defTabSz="457200" rtl="0" eaLnBrk="1" fontAlgn="auto" latinLnBrk="0" hangingPunct="1">
                <a:lnSpc>
                  <a:spcPts val="18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2</a:t>
              </a:r>
            </a:p>
            <a:p>
              <a:pPr marL="0" marR="0" lvl="0" indent="0" algn="l" defTabSz="457200" rtl="0" eaLnBrk="1" fontAlgn="auto" latinLnBrk="0" hangingPunct="1">
                <a:lnSpc>
                  <a:spcPts val="18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3</a:t>
              </a:r>
            </a:p>
            <a:p>
              <a:pPr marL="0" marR="0" lvl="0" indent="0" algn="l" defTabSz="457200" rtl="0" eaLnBrk="1" fontAlgn="auto" latinLnBrk="0" hangingPunct="1">
                <a:lnSpc>
                  <a:spcPts val="18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4</a:t>
              </a:r>
            </a:p>
            <a:p>
              <a:pPr marL="0" marR="0" lvl="0" indent="0" algn="l" defTabSz="457200" rtl="0" eaLnBrk="1" fontAlgn="auto" latinLnBrk="0" hangingPunct="1">
                <a:lnSpc>
                  <a:spcPts val="18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5</a:t>
              </a:r>
            </a:p>
            <a:p>
              <a:pPr marL="0" marR="0" lvl="0" indent="0" algn="l" defTabSz="457200" rtl="0" eaLnBrk="1" fontAlgn="auto" latinLnBrk="0" hangingPunct="1">
                <a:lnSpc>
                  <a:spcPts val="18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6</a:t>
              </a:r>
            </a:p>
            <a:p>
              <a:pPr marL="0" marR="0" lvl="0" indent="0" algn="l" defTabSz="457200" rtl="0" eaLnBrk="1" fontAlgn="auto" latinLnBrk="0" hangingPunct="1">
                <a:lnSpc>
                  <a:spcPts val="18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7</a:t>
              </a:r>
            </a:p>
            <a:p>
              <a:pPr marL="0" marR="0" lvl="0" indent="0" algn="l" defTabSz="457200" rtl="0" eaLnBrk="1" fontAlgn="auto" latinLnBrk="0" hangingPunct="1">
                <a:lnSpc>
                  <a:spcPts val="18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8</a:t>
              </a:r>
            </a:p>
            <a:p>
              <a:pPr marL="0" marR="0" lvl="0" indent="0" algn="l" defTabSz="457200" rtl="0" eaLnBrk="1" fontAlgn="auto" latinLnBrk="0" hangingPunct="1">
                <a:lnSpc>
                  <a:spcPts val="18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9</a:t>
              </a:r>
            </a:p>
            <a:p>
              <a:pPr marL="0" marR="0" lvl="0" indent="0" algn="l" defTabSz="457200" rtl="0" eaLnBrk="1" fontAlgn="auto" latinLnBrk="0" hangingPunct="1">
                <a:lnSpc>
                  <a:spcPts val="18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a:t>
              </a:r>
            </a:p>
            <a:p>
              <a:pPr marL="0" marR="0" lvl="0" indent="0" algn="l" defTabSz="457200" rtl="0" eaLnBrk="1" fontAlgn="auto" latinLnBrk="0" hangingPunct="1">
                <a:lnSpc>
                  <a:spcPts val="18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B</a:t>
              </a:r>
            </a:p>
            <a:p>
              <a:pPr marL="0" marR="0" lvl="0" indent="0" algn="l" defTabSz="457200" rtl="0" eaLnBrk="1" fontAlgn="auto" latinLnBrk="0" hangingPunct="1">
                <a:lnSpc>
                  <a:spcPts val="18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C</a:t>
              </a:r>
            </a:p>
            <a:p>
              <a:pPr marL="0" marR="0" lvl="0" indent="0" algn="l" defTabSz="457200" rtl="0" eaLnBrk="1" fontAlgn="auto" latinLnBrk="0" hangingPunct="1">
                <a:lnSpc>
                  <a:spcPts val="18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D</a:t>
              </a:r>
            </a:p>
            <a:p>
              <a:pPr marL="0" marR="0" lvl="0" indent="0" algn="l" defTabSz="457200" rtl="0" eaLnBrk="1" fontAlgn="auto" latinLnBrk="0" hangingPunct="1">
                <a:lnSpc>
                  <a:spcPts val="18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E</a:t>
              </a:r>
            </a:p>
            <a:p>
              <a:pPr marL="0" marR="0" lvl="0" indent="0" algn="l" defTabSz="457200" rtl="0" eaLnBrk="1" fontAlgn="auto" latinLnBrk="0" hangingPunct="1">
                <a:lnSpc>
                  <a:spcPts val="18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F</a:t>
              </a:r>
              <a:endParaRPr kumimoji="1" lang="ja-JP" altLang="en-US"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grpSp>
      <p:grpSp>
        <p:nvGrpSpPr>
          <p:cNvPr id="3" name="グループ化 2"/>
          <p:cNvGrpSpPr/>
          <p:nvPr/>
        </p:nvGrpSpPr>
        <p:grpSpPr>
          <a:xfrm>
            <a:off x="5121593" y="713570"/>
            <a:ext cx="3515677" cy="1345793"/>
            <a:chOff x="5121593" y="713570"/>
            <a:chExt cx="3515677" cy="1345793"/>
          </a:xfrm>
        </p:grpSpPr>
        <p:pic>
          <p:nvPicPr>
            <p:cNvPr id="29" name="図 28"/>
            <p:cNvPicPr>
              <a:picLocks noChangeAspect="1"/>
            </p:cNvPicPr>
            <p:nvPr/>
          </p:nvPicPr>
          <p:blipFill>
            <a:blip r:embed="rId10"/>
            <a:stretch>
              <a:fillRect/>
            </a:stretch>
          </p:blipFill>
          <p:spPr>
            <a:xfrm>
              <a:off x="5338762" y="1026953"/>
              <a:ext cx="3228975" cy="600075"/>
            </a:xfrm>
            <a:prstGeom prst="rect">
              <a:avLst/>
            </a:prstGeom>
          </p:spPr>
        </p:pic>
        <p:sp>
          <p:nvSpPr>
            <p:cNvPr id="35" name="テキスト ボックス 34"/>
            <p:cNvSpPr txBox="1"/>
            <p:nvPr/>
          </p:nvSpPr>
          <p:spPr>
            <a:xfrm>
              <a:off x="5344477" y="713570"/>
              <a:ext cx="3009900"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2</a:t>
              </a:r>
              <a:r>
                <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進法</a:t>
              </a:r>
              <a:r>
                <a:rPr kumimoji="0"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そろばん</a:t>
              </a:r>
              <a:endPar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7" name="テキスト ボックス 36"/>
            <p:cNvSpPr txBox="1"/>
            <p:nvPr/>
          </p:nvSpPr>
          <p:spPr>
            <a:xfrm>
              <a:off x="7011352" y="1597698"/>
              <a:ext cx="1625918"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2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1100</a:t>
              </a:r>
              <a:r>
                <a:rPr kumimoji="1" lang="en-US" altLang="ja-JP" sz="24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t>(2)</a:t>
              </a:r>
              <a:endPar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8" name="テキスト ボックス 37"/>
            <p:cNvSpPr txBox="1"/>
            <p:nvPr/>
          </p:nvSpPr>
          <p:spPr>
            <a:xfrm>
              <a:off x="5121593" y="1109468"/>
              <a:ext cx="426720" cy="553998"/>
            </a:xfrm>
            <a:prstGeom prst="rect">
              <a:avLst/>
            </a:prstGeom>
            <a:noFill/>
          </p:spPr>
          <p:txBody>
            <a:bodyPr wrap="square" rtlCol="0">
              <a:spAutoFit/>
            </a:bodyPr>
            <a:lstStyle/>
            <a:p>
              <a:pPr marL="0" marR="0" lvl="0" indent="0" algn="l" defTabSz="457200" rtl="0" eaLnBrk="1" fontAlgn="auto" latinLnBrk="0" hangingPunct="1">
                <a:lnSpc>
                  <a:spcPts val="18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0</a:t>
              </a:r>
            </a:p>
            <a:p>
              <a:pPr marL="0" marR="0" lvl="0" indent="0" algn="l" defTabSz="457200" rtl="0" eaLnBrk="1" fontAlgn="auto" latinLnBrk="0" hangingPunct="1">
                <a:lnSpc>
                  <a:spcPts val="18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1</a:t>
              </a:r>
              <a:endParaRPr kumimoji="1" lang="ja-JP" altLang="en-US"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grpSp>
      <p:grpSp>
        <p:nvGrpSpPr>
          <p:cNvPr id="8" name="グループ化 7"/>
          <p:cNvGrpSpPr/>
          <p:nvPr/>
        </p:nvGrpSpPr>
        <p:grpSpPr>
          <a:xfrm>
            <a:off x="702945" y="1109468"/>
            <a:ext cx="4745355" cy="5195029"/>
            <a:chOff x="702945" y="1109468"/>
            <a:chExt cx="4745355" cy="5195029"/>
          </a:xfrm>
        </p:grpSpPr>
        <p:sp>
          <p:nvSpPr>
            <p:cNvPr id="30" name="テキスト ボックス 29"/>
            <p:cNvSpPr txBox="1"/>
            <p:nvPr/>
          </p:nvSpPr>
          <p:spPr>
            <a:xfrm>
              <a:off x="702945" y="3903840"/>
              <a:ext cx="344805" cy="2400657"/>
            </a:xfrm>
            <a:prstGeom prst="rect">
              <a:avLst/>
            </a:prstGeom>
            <a:solidFill>
              <a:schemeClr val="bg1"/>
            </a:solidFill>
          </p:spPr>
          <p:txBody>
            <a:bodyPr wrap="square" rtlCol="0">
              <a:spAutoFit/>
            </a:bodyPr>
            <a:lstStyle/>
            <a:p>
              <a:pPr marL="0" marR="0" lvl="0" indent="0" algn="l" defTabSz="457200" rtl="0" eaLnBrk="1" fontAlgn="auto" latinLnBrk="0" hangingPunct="1">
                <a:lnSpc>
                  <a:spcPts val="18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0</a:t>
              </a:r>
            </a:p>
            <a:p>
              <a:pPr marL="0" marR="0" lvl="0" indent="0" algn="l" defTabSz="457200" rtl="0" eaLnBrk="1" fontAlgn="auto" latinLnBrk="0" hangingPunct="1">
                <a:lnSpc>
                  <a:spcPts val="18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1</a:t>
              </a:r>
            </a:p>
            <a:p>
              <a:pPr marL="0" marR="0" lvl="0" indent="0" algn="l" defTabSz="457200" rtl="0" eaLnBrk="1" fontAlgn="auto" latinLnBrk="0" hangingPunct="1">
                <a:lnSpc>
                  <a:spcPts val="18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2</a:t>
              </a:r>
            </a:p>
            <a:p>
              <a:pPr marL="0" marR="0" lvl="0" indent="0" algn="l" defTabSz="457200" rtl="0" eaLnBrk="1" fontAlgn="auto" latinLnBrk="0" hangingPunct="1">
                <a:lnSpc>
                  <a:spcPts val="18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3</a:t>
              </a:r>
            </a:p>
            <a:p>
              <a:pPr marL="0" marR="0" lvl="0" indent="0" algn="l" defTabSz="457200" rtl="0" eaLnBrk="1" fontAlgn="auto" latinLnBrk="0" hangingPunct="1">
                <a:lnSpc>
                  <a:spcPts val="18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4</a:t>
              </a:r>
            </a:p>
            <a:p>
              <a:pPr marL="0" marR="0" lvl="0" indent="0" algn="l" defTabSz="457200" rtl="0" eaLnBrk="1" fontAlgn="auto" latinLnBrk="0" hangingPunct="1">
                <a:lnSpc>
                  <a:spcPts val="18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5</a:t>
              </a:r>
            </a:p>
            <a:p>
              <a:pPr marL="0" marR="0" lvl="0" indent="0" algn="l" defTabSz="457200" rtl="0" eaLnBrk="1" fontAlgn="auto" latinLnBrk="0" hangingPunct="1">
                <a:lnSpc>
                  <a:spcPts val="18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6</a:t>
              </a:r>
            </a:p>
            <a:p>
              <a:pPr marL="0" marR="0" lvl="0" indent="0" algn="l" defTabSz="457200" rtl="0" eaLnBrk="1" fontAlgn="auto" latinLnBrk="0" hangingPunct="1">
                <a:lnSpc>
                  <a:spcPts val="18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7</a:t>
              </a:r>
            </a:p>
            <a:p>
              <a:pPr marL="0" marR="0" lvl="0" indent="0" algn="l" defTabSz="457200" rtl="0" eaLnBrk="1" fontAlgn="auto" latinLnBrk="0" hangingPunct="1">
                <a:lnSpc>
                  <a:spcPts val="18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8</a:t>
              </a:r>
            </a:p>
            <a:p>
              <a:pPr marL="0" marR="0" lvl="0" indent="0" algn="l" defTabSz="457200" rtl="0" eaLnBrk="1" fontAlgn="auto" latinLnBrk="0" hangingPunct="1">
                <a:lnSpc>
                  <a:spcPts val="18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9</a:t>
              </a:r>
              <a:endParaRPr kumimoji="1" lang="ja-JP" altLang="en-US" sz="1800" b="0"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endParaRPr>
            </a:p>
          </p:txBody>
        </p:sp>
        <p:sp>
          <p:nvSpPr>
            <p:cNvPr id="34" name="テキスト ボックス 33"/>
            <p:cNvSpPr txBox="1"/>
            <p:nvPr/>
          </p:nvSpPr>
          <p:spPr>
            <a:xfrm>
              <a:off x="5126355" y="2518845"/>
              <a:ext cx="321945" cy="3785652"/>
            </a:xfrm>
            <a:prstGeom prst="rect">
              <a:avLst/>
            </a:prstGeom>
            <a:solidFill>
              <a:schemeClr val="bg1"/>
            </a:solidFill>
          </p:spPr>
          <p:txBody>
            <a:bodyPr wrap="square" rtlCol="0">
              <a:spAutoFit/>
            </a:bodyPr>
            <a:lstStyle/>
            <a:p>
              <a:pPr marL="0" marR="0" lvl="0" indent="0" algn="l" defTabSz="457200" rtl="0" eaLnBrk="1" fontAlgn="auto" latinLnBrk="0" hangingPunct="1">
                <a:lnSpc>
                  <a:spcPts val="18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0</a:t>
              </a:r>
            </a:p>
            <a:p>
              <a:pPr marL="0" marR="0" lvl="0" indent="0" algn="l" defTabSz="457200" rtl="0" eaLnBrk="1" fontAlgn="auto" latinLnBrk="0" hangingPunct="1">
                <a:lnSpc>
                  <a:spcPts val="18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1</a:t>
              </a:r>
            </a:p>
            <a:p>
              <a:pPr marL="0" marR="0" lvl="0" indent="0" algn="l" defTabSz="457200" rtl="0" eaLnBrk="1" fontAlgn="auto" latinLnBrk="0" hangingPunct="1">
                <a:lnSpc>
                  <a:spcPts val="18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2</a:t>
              </a:r>
            </a:p>
            <a:p>
              <a:pPr marL="0" marR="0" lvl="0" indent="0" algn="l" defTabSz="457200" rtl="0" eaLnBrk="1" fontAlgn="auto" latinLnBrk="0" hangingPunct="1">
                <a:lnSpc>
                  <a:spcPts val="18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3</a:t>
              </a:r>
            </a:p>
            <a:p>
              <a:pPr marL="0" marR="0" lvl="0" indent="0" algn="l" defTabSz="457200" rtl="0" eaLnBrk="1" fontAlgn="auto" latinLnBrk="0" hangingPunct="1">
                <a:lnSpc>
                  <a:spcPts val="18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4</a:t>
              </a:r>
            </a:p>
            <a:p>
              <a:pPr marL="0" marR="0" lvl="0" indent="0" algn="l" defTabSz="457200" rtl="0" eaLnBrk="1" fontAlgn="auto" latinLnBrk="0" hangingPunct="1">
                <a:lnSpc>
                  <a:spcPts val="18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5</a:t>
              </a:r>
            </a:p>
            <a:p>
              <a:pPr marL="0" marR="0" lvl="0" indent="0" algn="l" defTabSz="457200" rtl="0" eaLnBrk="1" fontAlgn="auto" latinLnBrk="0" hangingPunct="1">
                <a:lnSpc>
                  <a:spcPts val="18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6</a:t>
              </a:r>
            </a:p>
            <a:p>
              <a:pPr marL="0" marR="0" lvl="0" indent="0" algn="l" defTabSz="457200" rtl="0" eaLnBrk="1" fontAlgn="auto" latinLnBrk="0" hangingPunct="1">
                <a:lnSpc>
                  <a:spcPts val="18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7</a:t>
              </a:r>
            </a:p>
            <a:p>
              <a:pPr marL="0" marR="0" lvl="0" indent="0" algn="l" defTabSz="457200" rtl="0" eaLnBrk="1" fontAlgn="auto" latinLnBrk="0" hangingPunct="1">
                <a:lnSpc>
                  <a:spcPts val="18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8</a:t>
              </a:r>
            </a:p>
            <a:p>
              <a:pPr marL="0" marR="0" lvl="0" indent="0" algn="l" defTabSz="457200" rtl="0" eaLnBrk="1" fontAlgn="auto" latinLnBrk="0" hangingPunct="1">
                <a:lnSpc>
                  <a:spcPts val="18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9</a:t>
              </a:r>
            </a:p>
            <a:p>
              <a:pPr marL="0" marR="0" lvl="0" indent="0" algn="l" defTabSz="457200" rtl="0" eaLnBrk="1" fontAlgn="auto" latinLnBrk="0" hangingPunct="1">
                <a:lnSpc>
                  <a:spcPts val="18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A</a:t>
              </a:r>
            </a:p>
            <a:p>
              <a:pPr marL="0" marR="0" lvl="0" indent="0" algn="l" defTabSz="457200" rtl="0" eaLnBrk="1" fontAlgn="auto" latinLnBrk="0" hangingPunct="1">
                <a:lnSpc>
                  <a:spcPts val="18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B</a:t>
              </a:r>
            </a:p>
            <a:p>
              <a:pPr marL="0" marR="0" lvl="0" indent="0" algn="l" defTabSz="457200" rtl="0" eaLnBrk="1" fontAlgn="auto" latinLnBrk="0" hangingPunct="1">
                <a:lnSpc>
                  <a:spcPts val="18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C</a:t>
              </a:r>
            </a:p>
            <a:p>
              <a:pPr marL="0" marR="0" lvl="0" indent="0" algn="l" defTabSz="457200" rtl="0" eaLnBrk="1" fontAlgn="auto" latinLnBrk="0" hangingPunct="1">
                <a:lnSpc>
                  <a:spcPts val="18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D</a:t>
              </a:r>
            </a:p>
            <a:p>
              <a:pPr marL="0" marR="0" lvl="0" indent="0" algn="l" defTabSz="457200" rtl="0" eaLnBrk="1" fontAlgn="auto" latinLnBrk="0" hangingPunct="1">
                <a:lnSpc>
                  <a:spcPts val="18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E</a:t>
              </a:r>
            </a:p>
            <a:p>
              <a:pPr marL="0" marR="0" lvl="0" indent="0" algn="l" defTabSz="457200" rtl="0" eaLnBrk="1" fontAlgn="auto" latinLnBrk="0" hangingPunct="1">
                <a:lnSpc>
                  <a:spcPts val="18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F</a:t>
              </a:r>
              <a:endParaRPr kumimoji="1" lang="ja-JP" altLang="en-US" sz="1800" b="0"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endParaRPr>
            </a:p>
          </p:txBody>
        </p:sp>
        <p:sp>
          <p:nvSpPr>
            <p:cNvPr id="36" name="テキスト ボックス 35"/>
            <p:cNvSpPr txBox="1"/>
            <p:nvPr/>
          </p:nvSpPr>
          <p:spPr>
            <a:xfrm>
              <a:off x="5121593" y="1109468"/>
              <a:ext cx="326707" cy="553998"/>
            </a:xfrm>
            <a:prstGeom prst="rect">
              <a:avLst/>
            </a:prstGeom>
            <a:solidFill>
              <a:schemeClr val="bg1"/>
            </a:solidFill>
          </p:spPr>
          <p:txBody>
            <a:bodyPr wrap="square" rtlCol="0">
              <a:spAutoFit/>
            </a:bodyPr>
            <a:lstStyle/>
            <a:p>
              <a:pPr marL="0" marR="0" lvl="0" indent="0" algn="l" defTabSz="457200" rtl="0" eaLnBrk="1" fontAlgn="auto" latinLnBrk="0" hangingPunct="1">
                <a:lnSpc>
                  <a:spcPts val="18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0</a:t>
              </a:r>
            </a:p>
            <a:p>
              <a:pPr marL="0" marR="0" lvl="0" indent="0" algn="l" defTabSz="457200" rtl="0" eaLnBrk="1" fontAlgn="auto" latinLnBrk="0" hangingPunct="1">
                <a:lnSpc>
                  <a:spcPts val="18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1</a:t>
              </a:r>
              <a:endParaRPr kumimoji="1" lang="ja-JP" altLang="en-US" sz="1800" b="0" i="0" u="none" strike="noStrike" kern="1200" cap="none" spc="0" normalizeH="0" baseline="0" noProof="0" dirty="0">
                <a:ln>
                  <a:noFill/>
                </a:ln>
                <a:solidFill>
                  <a:srgbClr val="FF0000"/>
                </a:solidFill>
                <a:effectLst/>
                <a:uLnTx/>
                <a:uFillTx/>
                <a:latin typeface="Calibri" panose="020F0502020204030204"/>
                <a:ea typeface="游ゴシック" panose="020B0400000000000000" pitchFamily="50" charset="-128"/>
                <a:cs typeface="+mn-cs"/>
              </a:endParaRPr>
            </a:p>
          </p:txBody>
        </p:sp>
      </p:grpSp>
      <p:grpSp>
        <p:nvGrpSpPr>
          <p:cNvPr id="20" name="グループ化 19"/>
          <p:cNvGrpSpPr/>
          <p:nvPr/>
        </p:nvGrpSpPr>
        <p:grpSpPr>
          <a:xfrm>
            <a:off x="929038" y="1209992"/>
            <a:ext cx="4290923" cy="2250102"/>
            <a:chOff x="929038" y="1209992"/>
            <a:chExt cx="4290923" cy="2250102"/>
          </a:xfrm>
        </p:grpSpPr>
        <p:sp>
          <p:nvSpPr>
            <p:cNvPr id="9" name="右矢印 8"/>
            <p:cNvSpPr/>
            <p:nvPr/>
          </p:nvSpPr>
          <p:spPr>
            <a:xfrm>
              <a:off x="3108960" y="1209992"/>
              <a:ext cx="1848051" cy="3681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1" name="下矢印 10"/>
            <p:cNvSpPr/>
            <p:nvPr/>
          </p:nvSpPr>
          <p:spPr>
            <a:xfrm rot="18005533">
              <a:off x="3857678" y="1623920"/>
              <a:ext cx="432838" cy="22917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9" name="右矢印 38"/>
            <p:cNvSpPr/>
            <p:nvPr/>
          </p:nvSpPr>
          <p:spPr>
            <a:xfrm rot="5400000">
              <a:off x="1840590" y="2946106"/>
              <a:ext cx="716837" cy="3111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3" name="テキスト ボックス 12"/>
            <p:cNvSpPr txBox="1"/>
            <p:nvPr/>
          </p:nvSpPr>
          <p:spPr>
            <a:xfrm>
              <a:off x="929038" y="1363613"/>
              <a:ext cx="2211003" cy="107721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dirty="0">
                  <a:ln>
                    <a:noFill/>
                  </a:ln>
                  <a:solidFill>
                    <a:srgbClr val="4472C4">
                      <a:lumMod val="50000"/>
                    </a:srgbClr>
                  </a:solidFill>
                  <a:effectLst>
                    <a:outerShdw blurRad="63500" sx="102000" sy="102000" algn="ctr" rotWithShape="0">
                      <a:prstClr val="black">
                        <a:alpha val="40000"/>
                      </a:prstClr>
                    </a:outerShdw>
                  </a:effectLst>
                  <a:uLnTx/>
                  <a:uFillTx/>
                  <a:latin typeface="メイリオ" panose="020B0604030504040204" pitchFamily="50" charset="-128"/>
                  <a:ea typeface="メイリオ" panose="020B0604030504040204" pitchFamily="50" charset="-128"/>
                  <a:cs typeface="+mn-cs"/>
                </a:rPr>
                <a:t>表現方法だけ違う</a:t>
              </a:r>
            </a:p>
          </p:txBody>
        </p:sp>
      </p:grpSp>
      <p:sp>
        <p:nvSpPr>
          <p:cNvPr id="40" name="フローチャート: 和接合 39"/>
          <p:cNvSpPr/>
          <p:nvPr/>
        </p:nvSpPr>
        <p:spPr>
          <a:xfrm>
            <a:off x="8395855" y="399012"/>
            <a:ext cx="249381" cy="230832"/>
          </a:xfrm>
          <a:prstGeom prst="flowChartSummingJunct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pic>
        <p:nvPicPr>
          <p:cNvPr id="41" name="speech_A060_17">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4362798" y="6136935"/>
            <a:ext cx="609600" cy="609600"/>
          </a:xfrm>
          <a:prstGeom prst="rect">
            <a:avLst/>
          </a:prstGeom>
        </p:spPr>
      </p:pic>
      <p:pic>
        <p:nvPicPr>
          <p:cNvPr id="42" name="speech_A060_18">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11"/>
          <a:stretch>
            <a:fillRect/>
          </a:stretch>
        </p:blipFill>
        <p:spPr>
          <a:xfrm>
            <a:off x="5006367" y="6136935"/>
            <a:ext cx="609600" cy="609600"/>
          </a:xfrm>
          <a:prstGeom prst="rect">
            <a:avLst/>
          </a:prstGeom>
        </p:spPr>
      </p:pic>
      <p:pic>
        <p:nvPicPr>
          <p:cNvPr id="43" name="speech_A060_19">
            <a:hlinkClick r:id="" action="ppaction://media"/>
          </p:cNvPr>
          <p:cNvPicPr>
            <a:picLocks noChangeAspect="1"/>
          </p:cNvPicPr>
          <p:nvPr>
            <a:audioFile r:link="rId6"/>
            <p:extLst>
              <p:ext uri="{DAA4B4D4-6D71-4841-9C94-3DE7FCFB9230}">
                <p14:media xmlns:p14="http://schemas.microsoft.com/office/powerpoint/2010/main" r:embed="rId5"/>
              </p:ext>
            </p:extLst>
          </p:nvPr>
        </p:nvPicPr>
        <p:blipFill>
          <a:blip r:embed="rId11"/>
          <a:stretch>
            <a:fillRect/>
          </a:stretch>
        </p:blipFill>
        <p:spPr>
          <a:xfrm>
            <a:off x="5770245" y="6169330"/>
            <a:ext cx="609600" cy="609600"/>
          </a:xfrm>
          <a:prstGeom prst="rect">
            <a:avLst/>
          </a:prstGeom>
        </p:spPr>
      </p:pic>
    </p:spTree>
    <p:extLst>
      <p:ext uri="{BB962C8B-B14F-4D97-AF65-F5344CB8AC3E}">
        <p14:creationId xmlns:p14="http://schemas.microsoft.com/office/powerpoint/2010/main" val="133007568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1500"/>
                                  </p:stCondLst>
                                  <p:childTnLst>
                                    <p:cmd type="call" cmd="playFrom(0.0)">
                                      <p:cBhvr>
                                        <p:cTn id="6" dur="7758" fill="hold"/>
                                        <p:tgtEl>
                                          <p:spTgt spid="41"/>
                                        </p:tgtEl>
                                      </p:cBhvr>
                                    </p:cmd>
                                  </p:childTnLst>
                                </p:cTn>
                              </p:par>
                            </p:childTnLst>
                          </p:cTn>
                        </p:par>
                        <p:par>
                          <p:cTn id="7" fill="hold">
                            <p:stCondLst>
                              <p:cond delay="9258"/>
                            </p:stCondLst>
                            <p:childTnLst>
                              <p:par>
                                <p:cTn id="8" presetID="10" presetClass="entr" presetSubtype="0" fill="hold" nodeType="after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par>
                          <p:cTn id="11" fill="hold">
                            <p:stCondLst>
                              <p:cond delay="9758"/>
                            </p:stCondLst>
                            <p:childTnLst>
                              <p:par>
                                <p:cTn id="12" presetID="10"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par>
                          <p:cTn id="15" fill="hold">
                            <p:stCondLst>
                              <p:cond delay="10258"/>
                            </p:stCondLst>
                            <p:childTnLst>
                              <p:par>
                                <p:cTn id="16" presetID="1" presetClass="mediacall" presetSubtype="0" fill="hold" nodeType="afterEffect">
                                  <p:stCondLst>
                                    <p:cond delay="2000"/>
                                  </p:stCondLst>
                                  <p:childTnLst>
                                    <p:cmd type="call" cmd="playFrom(0.0)">
                                      <p:cBhvr>
                                        <p:cTn id="17" dur="12643" fill="hold"/>
                                        <p:tgtEl>
                                          <p:spTgt spid="42"/>
                                        </p:tgtEl>
                                      </p:cBhvr>
                                    </p:cmd>
                                  </p:childTnLst>
                                </p:cTn>
                              </p:par>
                            </p:childTnLst>
                          </p:cTn>
                        </p:par>
                        <p:par>
                          <p:cTn id="18" fill="hold">
                            <p:stCondLst>
                              <p:cond delay="24901"/>
                            </p:stCondLst>
                            <p:childTnLst>
                              <p:par>
                                <p:cTn id="19" presetID="53" presetClass="entr" presetSubtype="16"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1000" fill="hold"/>
                                        <p:tgtEl>
                                          <p:spTgt spid="20"/>
                                        </p:tgtEl>
                                        <p:attrNameLst>
                                          <p:attrName>ppt_w</p:attrName>
                                        </p:attrNameLst>
                                      </p:cBhvr>
                                      <p:tavLst>
                                        <p:tav tm="0">
                                          <p:val>
                                            <p:fltVal val="0"/>
                                          </p:val>
                                        </p:tav>
                                        <p:tav tm="100000">
                                          <p:val>
                                            <p:strVal val="#ppt_w"/>
                                          </p:val>
                                        </p:tav>
                                      </p:tavLst>
                                    </p:anim>
                                    <p:anim calcmode="lin" valueType="num">
                                      <p:cBhvr>
                                        <p:cTn id="22" dur="1000" fill="hold"/>
                                        <p:tgtEl>
                                          <p:spTgt spid="20"/>
                                        </p:tgtEl>
                                        <p:attrNameLst>
                                          <p:attrName>ppt_h</p:attrName>
                                        </p:attrNameLst>
                                      </p:cBhvr>
                                      <p:tavLst>
                                        <p:tav tm="0">
                                          <p:val>
                                            <p:fltVal val="0"/>
                                          </p:val>
                                        </p:tav>
                                        <p:tav tm="100000">
                                          <p:val>
                                            <p:strVal val="#ppt_h"/>
                                          </p:val>
                                        </p:tav>
                                      </p:tavLst>
                                    </p:anim>
                                    <p:animEffect transition="in" filter="fade">
                                      <p:cBhvr>
                                        <p:cTn id="23" dur="1000"/>
                                        <p:tgtEl>
                                          <p:spTgt spid="20"/>
                                        </p:tgtEl>
                                      </p:cBhvr>
                                    </p:animEffect>
                                  </p:childTnLst>
                                </p:cTn>
                              </p:par>
                            </p:childTnLst>
                          </p:cTn>
                        </p:par>
                        <p:par>
                          <p:cTn id="24" fill="hold">
                            <p:stCondLst>
                              <p:cond delay="25901"/>
                            </p:stCondLst>
                            <p:childTnLst>
                              <p:par>
                                <p:cTn id="25" presetID="16" presetClass="entr" presetSubtype="21" repeatCount="3000" fill="hold" nodeType="afterEffect">
                                  <p:stCondLst>
                                    <p:cond delay="1500"/>
                                  </p:stCondLst>
                                  <p:childTnLst>
                                    <p:set>
                                      <p:cBhvr>
                                        <p:cTn id="26" dur="1" fill="hold">
                                          <p:stCondLst>
                                            <p:cond delay="0"/>
                                          </p:stCondLst>
                                        </p:cTn>
                                        <p:tgtEl>
                                          <p:spTgt spid="8"/>
                                        </p:tgtEl>
                                        <p:attrNameLst>
                                          <p:attrName>style.visibility</p:attrName>
                                        </p:attrNameLst>
                                      </p:cBhvr>
                                      <p:to>
                                        <p:strVal val="visible"/>
                                      </p:to>
                                    </p:set>
                                    <p:animEffect transition="in" filter="barn(inVertical)">
                                      <p:cBhvr>
                                        <p:cTn id="27" dur="1000"/>
                                        <p:tgtEl>
                                          <p:spTgt spid="8"/>
                                        </p:tgtEl>
                                      </p:cBhvr>
                                    </p:animEffect>
                                  </p:childTnLst>
                                </p:cTn>
                              </p:par>
                            </p:childTnLst>
                          </p:cTn>
                        </p:par>
                        <p:par>
                          <p:cTn id="28" fill="hold">
                            <p:stCondLst>
                              <p:cond delay="30401"/>
                            </p:stCondLst>
                            <p:childTnLst>
                              <p:par>
                                <p:cTn id="29" presetID="1" presetClass="mediacall" presetSubtype="0" fill="hold" nodeType="afterEffect">
                                  <p:stCondLst>
                                    <p:cond delay="0"/>
                                  </p:stCondLst>
                                  <p:childTnLst>
                                    <p:cmd type="call" cmd="playFrom(0.0)">
                                      <p:cBhvr>
                                        <p:cTn id="30" dur="24293" fill="hold"/>
                                        <p:tgtEl>
                                          <p:spTgt spid="43"/>
                                        </p:tgtEl>
                                      </p:cBhvr>
                                    </p:cmd>
                                  </p:childTnLst>
                                </p:cTn>
                              </p:par>
                            </p:childTnLst>
                          </p:cTn>
                        </p:par>
                        <p:par>
                          <p:cTn id="31" fill="hold">
                            <p:stCondLst>
                              <p:cond delay="54694"/>
                            </p:stCondLst>
                            <p:childTnLst>
                              <p:par>
                                <p:cTn id="32" presetID="10" presetClass="entr" presetSubtype="0" fill="hold" grpId="0" nodeType="afterEffect">
                                  <p:stCondLst>
                                    <p:cond delay="2000"/>
                                  </p:stCondLst>
                                  <p:childTnLst>
                                    <p:set>
                                      <p:cBhvr>
                                        <p:cTn id="33" dur="1" fill="hold">
                                          <p:stCondLst>
                                            <p:cond delay="0"/>
                                          </p:stCondLst>
                                        </p:cTn>
                                        <p:tgtEl>
                                          <p:spTgt spid="40"/>
                                        </p:tgtEl>
                                        <p:attrNameLst>
                                          <p:attrName>style.visibility</p:attrName>
                                        </p:attrNameLst>
                                      </p:cBhvr>
                                      <p:to>
                                        <p:strVal val="visible"/>
                                      </p:to>
                                    </p:set>
                                    <p:animEffect transition="in" filter="fade">
                                      <p:cBhvr>
                                        <p:cTn id="34"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35" fill="hold" display="0">
                  <p:stCondLst>
                    <p:cond delay="indefinite"/>
                  </p:stCondLst>
                  <p:endCondLst>
                    <p:cond evt="onStopAudio" delay="0">
                      <p:tgtEl>
                        <p:sldTgt/>
                      </p:tgtEl>
                    </p:cond>
                  </p:endCondLst>
                </p:cTn>
                <p:tgtEl>
                  <p:spTgt spid="41"/>
                </p:tgtEl>
              </p:cMediaNode>
            </p:audio>
            <p:audio>
              <p:cMediaNode vol="80000" showWhenStopped="0">
                <p:cTn id="36" fill="hold" display="0">
                  <p:stCondLst>
                    <p:cond delay="indefinite"/>
                  </p:stCondLst>
                  <p:endCondLst>
                    <p:cond evt="onStopAudio" delay="0">
                      <p:tgtEl>
                        <p:sldTgt/>
                      </p:tgtEl>
                    </p:cond>
                  </p:endCondLst>
                </p:cTn>
                <p:tgtEl>
                  <p:spTgt spid="42"/>
                </p:tgtEl>
              </p:cMediaNode>
            </p:audio>
            <p:audio>
              <p:cMediaNode vol="80000" showWhenStopped="0">
                <p:cTn id="37" fill="hold" display="0">
                  <p:stCondLst>
                    <p:cond delay="indefinite"/>
                  </p:stCondLst>
                  <p:endCondLst>
                    <p:cond evt="onStopAudio" delay="0">
                      <p:tgtEl>
                        <p:sldTgt/>
                      </p:tgtEl>
                    </p:cond>
                  </p:endCondLst>
                </p:cTn>
                <p:tgtEl>
                  <p:spTgt spid="43"/>
                </p:tgtEl>
              </p:cMediaNode>
            </p:audio>
          </p:childTnLst>
        </p:cTn>
      </p:par>
    </p:tnLst>
    <p:bldLst>
      <p:bldP spid="4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スライド番号プレースホルダー 3"/>
          <p:cNvSpPr>
            <a:spLocks noGrp="1"/>
          </p:cNvSpPr>
          <p:nvPr>
            <p:ph type="sldNum" sz="quarter" idx="12"/>
          </p:nvPr>
        </p:nvSpPr>
        <p:spPr>
          <a:xfrm>
            <a:off x="6318250" y="6443345"/>
            <a:ext cx="2133600" cy="476250"/>
          </a:xfrm>
          <a:noFill/>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FFD852FE-D9F3-41EC-BD3F-5FEED1B257D1}" type="slidenum">
              <a:rPr kumimoji="0"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32</a:t>
            </a:fld>
            <a:endParaRPr kumimoji="0"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1269" name="Text Box 6"/>
          <p:cNvSpPr txBox="1">
            <a:spLocks noChangeArrowheads="1"/>
          </p:cNvSpPr>
          <p:nvPr/>
        </p:nvSpPr>
        <p:spPr bwMode="auto">
          <a:xfrm>
            <a:off x="849313" y="3573145"/>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ja-JP"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aphicFrame>
        <p:nvGraphicFramePr>
          <p:cNvPr id="29966" name="Group 270"/>
          <p:cNvGraphicFramePr>
            <a:graphicFrameLocks noGrp="1"/>
          </p:cNvGraphicFramePr>
          <p:nvPr/>
        </p:nvGraphicFramePr>
        <p:xfrm>
          <a:off x="244641" y="1045845"/>
          <a:ext cx="3380875" cy="5151302"/>
        </p:xfrm>
        <a:graphic>
          <a:graphicData uri="http://schemas.openxmlformats.org/drawingml/2006/table">
            <a:tbl>
              <a:tblPr/>
              <a:tblGrid>
                <a:gridCol w="1073010">
                  <a:extLst>
                    <a:ext uri="{9D8B030D-6E8A-4147-A177-3AD203B41FA5}">
                      <a16:colId xmlns:a16="http://schemas.microsoft.com/office/drawing/2014/main" val="2021867134"/>
                    </a:ext>
                  </a:extLst>
                </a:gridCol>
                <a:gridCol w="1073010">
                  <a:extLst>
                    <a:ext uri="{9D8B030D-6E8A-4147-A177-3AD203B41FA5}">
                      <a16:colId xmlns:a16="http://schemas.microsoft.com/office/drawing/2014/main" val="896046051"/>
                    </a:ext>
                  </a:extLst>
                </a:gridCol>
                <a:gridCol w="1234855">
                  <a:extLst>
                    <a:ext uri="{9D8B030D-6E8A-4147-A177-3AD203B41FA5}">
                      <a16:colId xmlns:a16="http://schemas.microsoft.com/office/drawing/2014/main" val="1083959830"/>
                    </a:ext>
                  </a:extLst>
                </a:gridCol>
              </a:tblGrid>
              <a:tr h="234315">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1" lang="en-US" altLang="ja-JP"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16</a:t>
                      </a:r>
                      <a:r>
                        <a:rPr kumimoji="1" lang="ja-JP" altLang="en-US"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進法</a:t>
                      </a: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10</a:t>
                      </a:r>
                      <a:r>
                        <a:rPr kumimoji="1" lang="ja-JP" altLang="en-US"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進法</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2</a:t>
                      </a:r>
                      <a:r>
                        <a:rPr kumimoji="1" lang="ja-JP" altLang="en-US"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進法</a:t>
                      </a: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2170485542"/>
                  </a:ext>
                </a:extLst>
              </a:tr>
              <a:tr h="316021">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1" lang="ja-JP" altLang="en-US"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値</a:t>
                      </a: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値</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2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値</a:t>
                      </a: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2324782004"/>
                  </a:ext>
                </a:extLst>
              </a:tr>
              <a:tr h="34095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0</a:t>
                      </a: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0</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0000</a:t>
                      </a: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310937870"/>
                  </a:ext>
                </a:extLst>
              </a:tr>
              <a:tr h="34095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1</a:t>
                      </a: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1</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0001</a:t>
                      </a: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548493617"/>
                  </a:ext>
                </a:extLst>
              </a:tr>
              <a:tr h="34095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2</a:t>
                      </a: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2</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0010</a:t>
                      </a: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350904117"/>
                  </a:ext>
                </a:extLst>
              </a:tr>
              <a:tr h="34095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3</a:t>
                      </a: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3</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0011</a:t>
                      </a: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461957426"/>
                  </a:ext>
                </a:extLst>
              </a:tr>
              <a:tr h="34095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4</a:t>
                      </a: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4</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0100</a:t>
                      </a: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063784790"/>
                  </a:ext>
                </a:extLst>
              </a:tr>
              <a:tr h="34095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5</a:t>
                      </a: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5</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0101</a:t>
                      </a: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021282450"/>
                  </a:ext>
                </a:extLst>
              </a:tr>
              <a:tr h="34095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6</a:t>
                      </a: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6</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0110</a:t>
                      </a: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419303529"/>
                  </a:ext>
                </a:extLst>
              </a:tr>
              <a:tr h="34095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7</a:t>
                      </a: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7</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0111</a:t>
                      </a: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627915005"/>
                  </a:ext>
                </a:extLst>
              </a:tr>
              <a:tr h="34095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8</a:t>
                      </a: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8</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1000</a:t>
                      </a: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728311598"/>
                  </a:ext>
                </a:extLst>
              </a:tr>
              <a:tr h="34095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9</a:t>
                      </a: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9</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1001</a:t>
                      </a: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585776379"/>
                  </a:ext>
                </a:extLst>
              </a:tr>
              <a:tr h="34095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A</a:t>
                      </a: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10</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1010</a:t>
                      </a: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26037683"/>
                  </a:ext>
                </a:extLst>
              </a:tr>
            </a:tbl>
          </a:graphicData>
        </a:graphic>
      </p:graphicFrame>
      <p:graphicFrame>
        <p:nvGraphicFramePr>
          <p:cNvPr id="29981" name="Group 285"/>
          <p:cNvGraphicFramePr>
            <a:graphicFrameLocks noGrp="1"/>
          </p:cNvGraphicFramePr>
          <p:nvPr/>
        </p:nvGraphicFramePr>
        <p:xfrm>
          <a:off x="3850105" y="1045845"/>
          <a:ext cx="5133475" cy="4876620"/>
        </p:xfrm>
        <a:graphic>
          <a:graphicData uri="http://schemas.openxmlformats.org/drawingml/2006/table">
            <a:tbl>
              <a:tblPr/>
              <a:tblGrid>
                <a:gridCol w="1240808">
                  <a:extLst>
                    <a:ext uri="{9D8B030D-6E8A-4147-A177-3AD203B41FA5}">
                      <a16:colId xmlns:a16="http://schemas.microsoft.com/office/drawing/2014/main" val="3218557296"/>
                    </a:ext>
                  </a:extLst>
                </a:gridCol>
                <a:gridCol w="1117823">
                  <a:extLst>
                    <a:ext uri="{9D8B030D-6E8A-4147-A177-3AD203B41FA5}">
                      <a16:colId xmlns:a16="http://schemas.microsoft.com/office/drawing/2014/main" val="3423808637"/>
                    </a:ext>
                  </a:extLst>
                </a:gridCol>
                <a:gridCol w="2774844">
                  <a:extLst>
                    <a:ext uri="{9D8B030D-6E8A-4147-A177-3AD203B41FA5}">
                      <a16:colId xmlns:a16="http://schemas.microsoft.com/office/drawing/2014/main" val="3321610026"/>
                    </a:ext>
                  </a:extLst>
                </a:gridCol>
              </a:tblGrid>
              <a:tr h="239009">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1" lang="en-US" altLang="ja-JP"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16</a:t>
                      </a:r>
                      <a:r>
                        <a:rPr kumimoji="1" lang="ja-JP" altLang="en-US"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進数</a:t>
                      </a:r>
                    </a:p>
                  </a:txBody>
                  <a:tcPr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10</a:t>
                      </a:r>
                      <a:r>
                        <a:rPr kumimoji="1" lang="ja-JP" altLang="en-US"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進数</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1" lang="en-US" altLang="ja-JP"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2</a:t>
                      </a:r>
                      <a:r>
                        <a:rPr kumimoji="1" lang="ja-JP" altLang="en-US"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進数</a:t>
                      </a: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349202067"/>
                  </a:ext>
                </a:extLst>
              </a:tr>
              <a:tr h="33521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a:txBody>
                  <a:tcPr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値</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2000" b="0" i="0" u="none" strike="noStrike" cap="none" normalizeH="0" baseline="0">
                          <a:ln>
                            <a:noFill/>
                          </a:ln>
                          <a:solidFill>
                            <a:schemeClr val="tx1"/>
                          </a:solidFill>
                          <a:effectLst/>
                          <a:latin typeface="メイリオ" panose="020B0604030504040204" pitchFamily="50" charset="-128"/>
                          <a:ea typeface="メイリオ" panose="020B0604030504040204" pitchFamily="50" charset="-128"/>
                        </a:rPr>
                        <a:t>値</a:t>
                      </a: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3991700902"/>
                  </a:ext>
                </a:extLst>
              </a:tr>
              <a:tr h="33521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B</a:t>
                      </a:r>
                    </a:p>
                  </a:txBody>
                  <a:tcPr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11</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1011</a:t>
                      </a: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504526140"/>
                  </a:ext>
                </a:extLst>
              </a:tr>
              <a:tr h="33521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C</a:t>
                      </a:r>
                    </a:p>
                  </a:txBody>
                  <a:tcPr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12 </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1100</a:t>
                      </a: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513469794"/>
                  </a:ext>
                </a:extLst>
              </a:tr>
              <a:tr h="33521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D</a:t>
                      </a:r>
                    </a:p>
                  </a:txBody>
                  <a:tcPr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13</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1101</a:t>
                      </a: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805845573"/>
                  </a:ext>
                </a:extLst>
              </a:tr>
              <a:tr h="33521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E</a:t>
                      </a:r>
                    </a:p>
                  </a:txBody>
                  <a:tcPr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14</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1110</a:t>
                      </a: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016829374"/>
                  </a:ext>
                </a:extLst>
              </a:tr>
              <a:tr h="33521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F</a:t>
                      </a:r>
                    </a:p>
                  </a:txBody>
                  <a:tcPr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15</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1111</a:t>
                      </a: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480847721"/>
                  </a:ext>
                </a:extLst>
              </a:tr>
              <a:tr h="33521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10</a:t>
                      </a:r>
                    </a:p>
                  </a:txBody>
                  <a:tcPr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16</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00010000</a:t>
                      </a: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890537137"/>
                  </a:ext>
                </a:extLst>
              </a:tr>
              <a:tr h="33521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00</a:t>
                      </a:r>
                      <a:r>
                        <a:rPr kumimoji="1" lang="ja-JP" altLang="en-US"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a:t>
                      </a: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FF</a:t>
                      </a:r>
                    </a:p>
                  </a:txBody>
                  <a:tcPr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0</a:t>
                      </a:r>
                      <a:r>
                        <a:rPr kumimoji="1" lang="ja-JP" altLang="en-US"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a:t>
                      </a: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255</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00000000</a:t>
                      </a:r>
                      <a:r>
                        <a:rPr kumimoji="1" lang="ja-JP" altLang="en-US"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a:t>
                      </a: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11111111</a:t>
                      </a: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842005207"/>
                  </a:ext>
                </a:extLst>
              </a:tr>
              <a:tr h="57900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0000</a:t>
                      </a:r>
                      <a:r>
                        <a:rPr kumimoji="1" lang="ja-JP" altLang="en-US"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FFFF</a:t>
                      </a:r>
                    </a:p>
                  </a:txBody>
                  <a:tcPr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0</a:t>
                      </a:r>
                      <a:r>
                        <a:rPr kumimoji="1" lang="ja-JP" altLang="en-US"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　～　  </a:t>
                      </a: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65536 </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0000000000000000 </a:t>
                      </a:r>
                      <a:r>
                        <a:rPr kumimoji="1" lang="ja-JP" altLang="en-US"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　　　</a:t>
                      </a: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1111111111111111</a:t>
                      </a: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577146637"/>
                  </a:ext>
                </a:extLst>
              </a:tr>
            </a:tbl>
          </a:graphicData>
        </a:graphic>
      </p:graphicFrame>
      <p:sp>
        <p:nvSpPr>
          <p:cNvPr id="7" name="フローチャート: 和接合 6"/>
          <p:cNvSpPr/>
          <p:nvPr/>
        </p:nvSpPr>
        <p:spPr>
          <a:xfrm>
            <a:off x="8395855" y="399012"/>
            <a:ext cx="249381" cy="230832"/>
          </a:xfrm>
          <a:prstGeom prst="flowChartSummingJunct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8" name="Text Box 2"/>
          <p:cNvSpPr txBox="1">
            <a:spLocks noChangeArrowheads="1"/>
          </p:cNvSpPr>
          <p:nvPr/>
        </p:nvSpPr>
        <p:spPr bwMode="auto">
          <a:xfrm>
            <a:off x="304800" y="304800"/>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1" lang="en-US" altLang="ja-JP"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16/10/2</a:t>
            </a:r>
            <a:r>
              <a:rPr kumimoji="1" lang="ja-JP" altLang="en-US"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進法の対応</a:t>
            </a:r>
          </a:p>
        </p:txBody>
      </p:sp>
    </p:spTree>
    <p:extLst>
      <p:ext uri="{BB962C8B-B14F-4D97-AF65-F5344CB8AC3E}">
        <p14:creationId xmlns:p14="http://schemas.microsoft.com/office/powerpoint/2010/main" val="2154496161"/>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0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スライド番号プレースホルダー 3"/>
          <p:cNvSpPr>
            <a:spLocks noGrp="1"/>
          </p:cNvSpPr>
          <p:nvPr>
            <p:ph type="sldNum" sz="quarter" idx="12"/>
          </p:nvPr>
        </p:nvSpPr>
        <p:spPr>
          <a:xfrm>
            <a:off x="6318250" y="6443345"/>
            <a:ext cx="2133600" cy="476250"/>
          </a:xfrm>
          <a:noFill/>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FFD852FE-D9F3-41EC-BD3F-5FEED1B257D1}" type="slidenum">
              <a:rPr kumimoji="0"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33</a:t>
            </a:fld>
            <a:endParaRPr kumimoji="0" lang="en-US" altLang="ja-JP" sz="12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7" name="フローチャート: 和接合 6"/>
          <p:cNvSpPr/>
          <p:nvPr/>
        </p:nvSpPr>
        <p:spPr>
          <a:xfrm>
            <a:off x="8395855" y="399012"/>
            <a:ext cx="249381" cy="230832"/>
          </a:xfrm>
          <a:prstGeom prst="flowChartSummingJunct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8" name="Text Box 2"/>
          <p:cNvSpPr txBox="1">
            <a:spLocks noChangeArrowheads="1"/>
          </p:cNvSpPr>
          <p:nvPr/>
        </p:nvSpPr>
        <p:spPr bwMode="auto">
          <a:xfrm>
            <a:off x="383630" y="207022"/>
            <a:ext cx="529797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1" lang="ja-JP" altLang="en-US" sz="2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数の桁の重みづけ</a:t>
            </a:r>
          </a:p>
        </p:txBody>
      </p:sp>
      <p:graphicFrame>
        <p:nvGraphicFramePr>
          <p:cNvPr id="2" name="表 1">
            <a:extLst>
              <a:ext uri="{FF2B5EF4-FFF2-40B4-BE49-F238E27FC236}">
                <a16:creationId xmlns:a16="http://schemas.microsoft.com/office/drawing/2014/main" id="{B5BCA84A-1106-3CDA-BE14-E0AD9A5FA0F1}"/>
              </a:ext>
            </a:extLst>
          </p:cNvPr>
          <p:cNvGraphicFramePr>
            <a:graphicFrameLocks noGrp="1"/>
          </p:cNvGraphicFramePr>
          <p:nvPr/>
        </p:nvGraphicFramePr>
        <p:xfrm>
          <a:off x="833204" y="1050025"/>
          <a:ext cx="4588260" cy="1457452"/>
        </p:xfrm>
        <a:graphic>
          <a:graphicData uri="http://schemas.openxmlformats.org/drawingml/2006/table">
            <a:tbl>
              <a:tblPr firstRow="1" bandRow="1">
                <a:tableStyleId>{5C22544A-7EE6-4342-B048-85BDC9FD1C3A}</a:tableStyleId>
              </a:tblPr>
              <a:tblGrid>
                <a:gridCol w="1087670">
                  <a:extLst>
                    <a:ext uri="{9D8B030D-6E8A-4147-A177-3AD203B41FA5}">
                      <a16:colId xmlns:a16="http://schemas.microsoft.com/office/drawing/2014/main" val="1881147062"/>
                    </a:ext>
                  </a:extLst>
                </a:gridCol>
                <a:gridCol w="955833">
                  <a:extLst>
                    <a:ext uri="{9D8B030D-6E8A-4147-A177-3AD203B41FA5}">
                      <a16:colId xmlns:a16="http://schemas.microsoft.com/office/drawing/2014/main" val="2215700253"/>
                    </a:ext>
                  </a:extLst>
                </a:gridCol>
                <a:gridCol w="922872">
                  <a:extLst>
                    <a:ext uri="{9D8B030D-6E8A-4147-A177-3AD203B41FA5}">
                      <a16:colId xmlns:a16="http://schemas.microsoft.com/office/drawing/2014/main" val="1012719575"/>
                    </a:ext>
                  </a:extLst>
                </a:gridCol>
                <a:gridCol w="1621885">
                  <a:extLst>
                    <a:ext uri="{9D8B030D-6E8A-4147-A177-3AD203B41FA5}">
                      <a16:colId xmlns:a16="http://schemas.microsoft.com/office/drawing/2014/main" val="2973095657"/>
                    </a:ext>
                  </a:extLst>
                </a:gridCol>
              </a:tblGrid>
              <a:tr h="0">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10</a:t>
                      </a:r>
                      <a:r>
                        <a:rPr kumimoji="1" lang="en-US" altLang="ja-JP" sz="2000" b="0" baseline="30000" dirty="0">
                          <a:solidFill>
                            <a:schemeClr val="tx1"/>
                          </a:solidFill>
                          <a:latin typeface="UD デジタル 教科書体 NP-B" panose="02020700000000000000" pitchFamily="18" charset="-128"/>
                          <a:ea typeface="UD デジタル 教科書体 NP-B" panose="02020700000000000000" pitchFamily="18" charset="-128"/>
                        </a:rPr>
                        <a:t>2</a:t>
                      </a:r>
                      <a:endParaRPr kumimoji="1" lang="ja-JP" altLang="en-US" sz="20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2100"/>
                        </a:lnSpc>
                        <a:spcBef>
                          <a:spcPts val="0"/>
                        </a:spcBef>
                        <a:spcAft>
                          <a:spcPts val="0"/>
                        </a:spcAft>
                        <a:buClrTx/>
                        <a:buSzTx/>
                        <a:buFontTx/>
                        <a:buNone/>
                        <a:tabLst/>
                        <a:defRPr/>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10</a:t>
                      </a:r>
                      <a:r>
                        <a:rPr kumimoji="1" lang="en-US" altLang="ja-JP" sz="2000" b="0" baseline="30000" dirty="0">
                          <a:solidFill>
                            <a:schemeClr val="tx1"/>
                          </a:solidFill>
                          <a:latin typeface="UD デジタル 教科書体 NP-B" panose="02020700000000000000" pitchFamily="18" charset="-128"/>
                          <a:ea typeface="UD デジタル 教科書体 NP-B" panose="02020700000000000000" pitchFamily="18" charset="-128"/>
                        </a:rPr>
                        <a:t>1</a:t>
                      </a:r>
                      <a:endParaRPr kumimoji="1" lang="ja-JP" altLang="en-US" sz="20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2100"/>
                        </a:lnSpc>
                        <a:spcBef>
                          <a:spcPts val="0"/>
                        </a:spcBef>
                        <a:spcAft>
                          <a:spcPts val="0"/>
                        </a:spcAft>
                        <a:buClrTx/>
                        <a:buSzTx/>
                        <a:buFontTx/>
                        <a:buNone/>
                        <a:tabLst/>
                        <a:defRPr/>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10</a:t>
                      </a:r>
                      <a:r>
                        <a:rPr kumimoji="1" lang="en-US" altLang="ja-JP" sz="2000" b="0" baseline="30000" dirty="0">
                          <a:solidFill>
                            <a:schemeClr val="tx1"/>
                          </a:solidFill>
                          <a:latin typeface="UD デジタル 教科書体 NP-B" panose="02020700000000000000" pitchFamily="18" charset="-128"/>
                          <a:ea typeface="UD デジタル 教科書体 NP-B" panose="02020700000000000000" pitchFamily="18" charset="-128"/>
                        </a:rPr>
                        <a:t>0</a:t>
                      </a:r>
                      <a:endParaRPr kumimoji="1" lang="ja-JP" altLang="en-US" sz="20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2100"/>
                        </a:lnSpc>
                        <a:spcBef>
                          <a:spcPts val="0"/>
                        </a:spcBef>
                        <a:spcAft>
                          <a:spcPts val="0"/>
                        </a:spcAft>
                        <a:buClrTx/>
                        <a:buSzTx/>
                        <a:buFontTx/>
                        <a:buNone/>
                        <a:tabLst/>
                        <a:defRPr/>
                      </a:pPr>
                      <a:endParaRPr kumimoji="1" lang="ja-JP" altLang="en-US" sz="20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682027883"/>
                  </a:ext>
                </a:extLst>
              </a:tr>
              <a:tr h="0">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100</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10</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1</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2100"/>
                        </a:lnSpc>
                        <a:spcBef>
                          <a:spcPts val="0"/>
                        </a:spcBef>
                        <a:spcAft>
                          <a:spcPts val="0"/>
                        </a:spcAft>
                        <a:buClrTx/>
                        <a:buSzTx/>
                        <a:buFontTx/>
                        <a:buNone/>
                        <a:tabLst/>
                        <a:defRPr/>
                      </a:pPr>
                      <a:r>
                        <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rPr>
                        <a:t>位の重み</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5479939"/>
                  </a:ext>
                </a:extLst>
              </a:tr>
              <a:tr h="171829">
                <a:tc>
                  <a:txBody>
                    <a:bodyPr/>
                    <a:lstStyle/>
                    <a:p>
                      <a:pPr marL="0" marR="0" lvl="0" indent="0" algn="ctr" defTabSz="914400" rtl="0" eaLnBrk="1" fontAlgn="auto" latinLnBrk="0" hangingPunct="1">
                        <a:lnSpc>
                          <a:spcPts val="2100"/>
                        </a:lnSpc>
                        <a:spcBef>
                          <a:spcPts val="0"/>
                        </a:spcBef>
                        <a:spcAft>
                          <a:spcPts val="0"/>
                        </a:spcAft>
                        <a:buClrTx/>
                        <a:buSzTx/>
                        <a:buFontTx/>
                        <a:buNone/>
                        <a:tabLst/>
                        <a:defRPr/>
                      </a:pPr>
                      <a:r>
                        <a:rPr kumimoji="1" lang="en-US" altLang="ja-JP" sz="2000" b="0" dirty="0">
                          <a:solidFill>
                            <a:srgbClr val="FF0000"/>
                          </a:solidFill>
                          <a:latin typeface="UD デジタル 教科書体 NP-B" panose="02020700000000000000" pitchFamily="18" charset="-128"/>
                          <a:ea typeface="UD デジタル 教科書体 NP-B" panose="02020700000000000000" pitchFamily="18" charset="-128"/>
                        </a:rPr>
                        <a:t>1</a:t>
                      </a:r>
                      <a:endParaRPr kumimoji="1" lang="ja-JP" altLang="en-US" sz="20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2100"/>
                        </a:lnSpc>
                        <a:spcBef>
                          <a:spcPts val="0"/>
                        </a:spcBef>
                        <a:spcAft>
                          <a:spcPts val="0"/>
                        </a:spcAft>
                        <a:buClrTx/>
                        <a:buSzTx/>
                        <a:buFontTx/>
                        <a:buNone/>
                        <a:tabLst/>
                        <a:defRPr/>
                      </a:pPr>
                      <a:r>
                        <a:rPr kumimoji="1" lang="en-US" altLang="ja-JP" sz="2000" b="0" dirty="0">
                          <a:solidFill>
                            <a:srgbClr val="FF0000"/>
                          </a:solidFill>
                          <a:latin typeface="UD デジタル 教科書体 NP-B" panose="02020700000000000000" pitchFamily="18" charset="-128"/>
                          <a:ea typeface="UD デジタル 教科書体 NP-B" panose="02020700000000000000" pitchFamily="18" charset="-128"/>
                        </a:rPr>
                        <a:t>0</a:t>
                      </a:r>
                      <a:endParaRPr kumimoji="1" lang="ja-JP" altLang="en-US" sz="20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2100"/>
                        </a:lnSpc>
                      </a:pPr>
                      <a:r>
                        <a:rPr kumimoji="1" lang="en-US" altLang="ja-JP" sz="2000" b="0" dirty="0">
                          <a:solidFill>
                            <a:srgbClr val="FF0000"/>
                          </a:solidFill>
                          <a:latin typeface="UD デジタル 教科書体 NP-B" panose="02020700000000000000" pitchFamily="18" charset="-128"/>
                          <a:ea typeface="UD デジタル 教科書体 NP-B" panose="02020700000000000000" pitchFamily="18" charset="-128"/>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2100"/>
                        </a:lnSpc>
                      </a:pPr>
                      <a:endPar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2057646"/>
                  </a:ext>
                </a:extLst>
              </a:tr>
              <a:tr h="208531">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100</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0</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5</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105</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7863731"/>
                  </a:ext>
                </a:extLst>
              </a:tr>
            </a:tbl>
          </a:graphicData>
        </a:graphic>
      </p:graphicFrame>
      <p:sp>
        <p:nvSpPr>
          <p:cNvPr id="3" name="テキスト ボックス 2">
            <a:extLst>
              <a:ext uri="{FF2B5EF4-FFF2-40B4-BE49-F238E27FC236}">
                <a16:creationId xmlns:a16="http://schemas.microsoft.com/office/drawing/2014/main" id="{90E5C903-6474-FFEB-439B-B4FB347A08BC}"/>
              </a:ext>
            </a:extLst>
          </p:cNvPr>
          <p:cNvSpPr txBox="1"/>
          <p:nvPr/>
        </p:nvSpPr>
        <p:spPr>
          <a:xfrm>
            <a:off x="3550514" y="200044"/>
            <a:ext cx="2732750"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n</a:t>
            </a:r>
            <a:r>
              <a:rPr kumimoji="1" lang="ja-JP" altLang="en-US" sz="24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進法の意味</a:t>
            </a:r>
            <a:endParaRPr kumimoji="1" lang="ja-JP" altLang="en-US" sz="24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4" name="テキスト ボックス 3">
            <a:extLst>
              <a:ext uri="{FF2B5EF4-FFF2-40B4-BE49-F238E27FC236}">
                <a16:creationId xmlns:a16="http://schemas.microsoft.com/office/drawing/2014/main" id="{B9A722FC-5037-3C55-0D1F-4ABDF210D870}"/>
              </a:ext>
            </a:extLst>
          </p:cNvPr>
          <p:cNvSpPr txBox="1"/>
          <p:nvPr/>
        </p:nvSpPr>
        <p:spPr>
          <a:xfrm>
            <a:off x="480111" y="614802"/>
            <a:ext cx="4157178"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10</a:t>
            </a:r>
            <a:r>
              <a:rPr kumimoji="1" lang="ja-JP" altLang="en-US" sz="24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進法 </a:t>
            </a:r>
            <a:r>
              <a:rPr kumimoji="1" lang="en-US" altLang="ja-JP" sz="24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105</a:t>
            </a:r>
            <a:endParaRPr kumimoji="1" lang="ja-JP" altLang="en-US" sz="24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5" name="テキスト ボックス 4">
            <a:extLst>
              <a:ext uri="{FF2B5EF4-FFF2-40B4-BE49-F238E27FC236}">
                <a16:creationId xmlns:a16="http://schemas.microsoft.com/office/drawing/2014/main" id="{ADBF9B92-2ABB-F719-6273-358DF3E08436}"/>
              </a:ext>
            </a:extLst>
          </p:cNvPr>
          <p:cNvSpPr txBox="1"/>
          <p:nvPr/>
        </p:nvSpPr>
        <p:spPr>
          <a:xfrm>
            <a:off x="1617132" y="2100871"/>
            <a:ext cx="3287511"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          +         =</a:t>
            </a:r>
            <a:endParaRPr kumimoji="1" lang="ja-JP" altLang="en-US" sz="24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graphicFrame>
        <p:nvGraphicFramePr>
          <p:cNvPr id="6" name="表 5">
            <a:extLst>
              <a:ext uri="{FF2B5EF4-FFF2-40B4-BE49-F238E27FC236}">
                <a16:creationId xmlns:a16="http://schemas.microsoft.com/office/drawing/2014/main" id="{F2B81CA9-FC2F-D2FB-A646-4B9AB32309B6}"/>
              </a:ext>
            </a:extLst>
          </p:cNvPr>
          <p:cNvGraphicFramePr>
            <a:graphicFrameLocks noGrp="1"/>
          </p:cNvGraphicFramePr>
          <p:nvPr/>
        </p:nvGraphicFramePr>
        <p:xfrm>
          <a:off x="833204" y="3109652"/>
          <a:ext cx="4339810" cy="1457452"/>
        </p:xfrm>
        <a:graphic>
          <a:graphicData uri="http://schemas.openxmlformats.org/drawingml/2006/table">
            <a:tbl>
              <a:tblPr firstRow="1" bandRow="1">
                <a:tableStyleId>{5C22544A-7EE6-4342-B048-85BDC9FD1C3A}</a:tableStyleId>
              </a:tblPr>
              <a:tblGrid>
                <a:gridCol w="1043516">
                  <a:extLst>
                    <a:ext uri="{9D8B030D-6E8A-4147-A177-3AD203B41FA5}">
                      <a16:colId xmlns:a16="http://schemas.microsoft.com/office/drawing/2014/main" val="1881147062"/>
                    </a:ext>
                  </a:extLst>
                </a:gridCol>
                <a:gridCol w="917031">
                  <a:extLst>
                    <a:ext uri="{9D8B030D-6E8A-4147-A177-3AD203B41FA5}">
                      <a16:colId xmlns:a16="http://schemas.microsoft.com/office/drawing/2014/main" val="2215700253"/>
                    </a:ext>
                  </a:extLst>
                </a:gridCol>
                <a:gridCol w="885408">
                  <a:extLst>
                    <a:ext uri="{9D8B030D-6E8A-4147-A177-3AD203B41FA5}">
                      <a16:colId xmlns:a16="http://schemas.microsoft.com/office/drawing/2014/main" val="1012719575"/>
                    </a:ext>
                  </a:extLst>
                </a:gridCol>
                <a:gridCol w="1493855">
                  <a:extLst>
                    <a:ext uri="{9D8B030D-6E8A-4147-A177-3AD203B41FA5}">
                      <a16:colId xmlns:a16="http://schemas.microsoft.com/office/drawing/2014/main" val="2973095657"/>
                    </a:ext>
                  </a:extLst>
                </a:gridCol>
              </a:tblGrid>
              <a:tr h="246292">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16</a:t>
                      </a:r>
                      <a:r>
                        <a:rPr kumimoji="1" lang="en-US" altLang="ja-JP" sz="2000" b="0" baseline="30000" dirty="0">
                          <a:solidFill>
                            <a:schemeClr val="tx1"/>
                          </a:solidFill>
                          <a:latin typeface="UD デジタル 教科書体 NP-B" panose="02020700000000000000" pitchFamily="18" charset="-128"/>
                          <a:ea typeface="UD デジタル 教科書体 NP-B" panose="02020700000000000000" pitchFamily="18" charset="-128"/>
                        </a:rPr>
                        <a:t>2</a:t>
                      </a:r>
                      <a:endParaRPr kumimoji="1" lang="ja-JP" altLang="en-US" sz="20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2100"/>
                        </a:lnSpc>
                        <a:spcBef>
                          <a:spcPts val="0"/>
                        </a:spcBef>
                        <a:spcAft>
                          <a:spcPts val="0"/>
                        </a:spcAft>
                        <a:buClrTx/>
                        <a:buSzTx/>
                        <a:buFontTx/>
                        <a:buNone/>
                        <a:tabLst/>
                        <a:defRPr/>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16</a:t>
                      </a:r>
                      <a:r>
                        <a:rPr kumimoji="1" lang="en-US" altLang="ja-JP" sz="2000" b="0" baseline="30000" dirty="0">
                          <a:solidFill>
                            <a:schemeClr val="tx1"/>
                          </a:solidFill>
                          <a:latin typeface="UD デジタル 教科書体 NP-B" panose="02020700000000000000" pitchFamily="18" charset="-128"/>
                          <a:ea typeface="UD デジタル 教科書体 NP-B" panose="02020700000000000000" pitchFamily="18" charset="-128"/>
                        </a:rPr>
                        <a:t>1</a:t>
                      </a:r>
                      <a:endParaRPr kumimoji="1" lang="ja-JP" altLang="en-US" sz="20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2100"/>
                        </a:lnSpc>
                        <a:spcBef>
                          <a:spcPts val="0"/>
                        </a:spcBef>
                        <a:spcAft>
                          <a:spcPts val="0"/>
                        </a:spcAft>
                        <a:buClrTx/>
                        <a:buSzTx/>
                        <a:buFontTx/>
                        <a:buNone/>
                        <a:tabLst/>
                        <a:defRPr/>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16</a:t>
                      </a:r>
                      <a:r>
                        <a:rPr kumimoji="1" lang="en-US" altLang="ja-JP" sz="2000" b="0" baseline="30000" dirty="0">
                          <a:solidFill>
                            <a:schemeClr val="tx1"/>
                          </a:solidFill>
                          <a:latin typeface="UD デジタル 教科書体 NP-B" panose="02020700000000000000" pitchFamily="18" charset="-128"/>
                          <a:ea typeface="UD デジタル 教科書体 NP-B" panose="02020700000000000000" pitchFamily="18" charset="-128"/>
                        </a:rPr>
                        <a:t>0</a:t>
                      </a:r>
                      <a:endParaRPr kumimoji="1" lang="ja-JP" altLang="en-US" sz="20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2100"/>
                        </a:lnSpc>
                        <a:spcBef>
                          <a:spcPts val="0"/>
                        </a:spcBef>
                        <a:spcAft>
                          <a:spcPts val="0"/>
                        </a:spcAft>
                        <a:buClrTx/>
                        <a:buSzTx/>
                        <a:buFontTx/>
                        <a:buNone/>
                        <a:tabLst/>
                        <a:defRPr/>
                      </a:pPr>
                      <a:endParaRPr kumimoji="1" lang="ja-JP" altLang="en-US" sz="20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682027883"/>
                  </a:ext>
                </a:extLst>
              </a:tr>
              <a:tr h="246292">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256</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16</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1</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2100"/>
                        </a:lnSpc>
                        <a:spcBef>
                          <a:spcPts val="0"/>
                        </a:spcBef>
                        <a:spcAft>
                          <a:spcPts val="0"/>
                        </a:spcAft>
                        <a:buClrTx/>
                        <a:buSzTx/>
                        <a:buFontTx/>
                        <a:buNone/>
                        <a:tabLst/>
                        <a:defRPr/>
                      </a:pPr>
                      <a:r>
                        <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rPr>
                        <a:t>位の重み</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5479939"/>
                  </a:ext>
                </a:extLst>
              </a:tr>
              <a:tr h="246292">
                <a:tc>
                  <a:txBody>
                    <a:bodyPr/>
                    <a:lstStyle/>
                    <a:p>
                      <a:pPr marL="0" marR="0" lvl="0" indent="0" algn="ctr" defTabSz="914400" rtl="0" eaLnBrk="1" fontAlgn="auto" latinLnBrk="0" hangingPunct="1">
                        <a:lnSpc>
                          <a:spcPts val="2100"/>
                        </a:lnSpc>
                        <a:spcBef>
                          <a:spcPts val="0"/>
                        </a:spcBef>
                        <a:spcAft>
                          <a:spcPts val="0"/>
                        </a:spcAft>
                        <a:buClrTx/>
                        <a:buSzTx/>
                        <a:buFontTx/>
                        <a:buNone/>
                        <a:tabLst/>
                        <a:defRPr/>
                      </a:pPr>
                      <a:r>
                        <a:rPr kumimoji="1" lang="en-US" altLang="ja-JP" sz="2000" b="0" dirty="0">
                          <a:solidFill>
                            <a:srgbClr val="FF0000"/>
                          </a:solidFill>
                          <a:latin typeface="UD デジタル 教科書体 NP-B" panose="02020700000000000000" pitchFamily="18" charset="-128"/>
                          <a:ea typeface="UD デジタル 教科書体 NP-B" panose="02020700000000000000" pitchFamily="18" charset="-128"/>
                        </a:rPr>
                        <a:t>0</a:t>
                      </a:r>
                      <a:endParaRPr kumimoji="1" lang="ja-JP" altLang="en-US" sz="20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2100"/>
                        </a:lnSpc>
                        <a:spcBef>
                          <a:spcPts val="0"/>
                        </a:spcBef>
                        <a:spcAft>
                          <a:spcPts val="0"/>
                        </a:spcAft>
                        <a:buClrTx/>
                        <a:buSzTx/>
                        <a:buFontTx/>
                        <a:buNone/>
                        <a:tabLst/>
                        <a:defRPr/>
                      </a:pPr>
                      <a:r>
                        <a:rPr kumimoji="1" lang="en-US" altLang="ja-JP" sz="2000" b="0" dirty="0">
                          <a:solidFill>
                            <a:srgbClr val="FF0000"/>
                          </a:solidFill>
                          <a:latin typeface="UD デジタル 教科書体 NP-B" panose="02020700000000000000" pitchFamily="18" charset="-128"/>
                          <a:ea typeface="UD デジタル 教科書体 NP-B" panose="02020700000000000000" pitchFamily="18" charset="-128"/>
                        </a:rPr>
                        <a:t>0</a:t>
                      </a:r>
                      <a:endParaRPr kumimoji="1" lang="ja-JP" altLang="en-US" sz="20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2100"/>
                        </a:lnSpc>
                      </a:pPr>
                      <a:r>
                        <a:rPr kumimoji="1" lang="en-US" altLang="ja-JP" sz="2000" b="0" dirty="0">
                          <a:solidFill>
                            <a:srgbClr val="FF0000"/>
                          </a:solidFill>
                          <a:latin typeface="UD デジタル 教科書体 NP-B" panose="02020700000000000000" pitchFamily="18" charset="-128"/>
                          <a:ea typeface="UD デジタル 教科書体 NP-B" panose="02020700000000000000" pitchFamily="18" charset="-128"/>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2100"/>
                        </a:lnSpc>
                      </a:pPr>
                      <a:endPar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2057646"/>
                  </a:ext>
                </a:extLst>
              </a:tr>
              <a:tr h="246292">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0</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96</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9</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105</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7863731"/>
                  </a:ext>
                </a:extLst>
              </a:tr>
            </a:tbl>
          </a:graphicData>
        </a:graphic>
      </p:graphicFrame>
      <p:sp>
        <p:nvSpPr>
          <p:cNvPr id="9" name="テキスト ボックス 8">
            <a:extLst>
              <a:ext uri="{FF2B5EF4-FFF2-40B4-BE49-F238E27FC236}">
                <a16:creationId xmlns:a16="http://schemas.microsoft.com/office/drawing/2014/main" id="{14DC16EE-174D-9F93-0955-166A9E1B03F0}"/>
              </a:ext>
            </a:extLst>
          </p:cNvPr>
          <p:cNvSpPr txBox="1"/>
          <p:nvPr/>
        </p:nvSpPr>
        <p:spPr>
          <a:xfrm>
            <a:off x="477799" y="2671904"/>
            <a:ext cx="1774522"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16</a:t>
            </a:r>
            <a:r>
              <a:rPr kumimoji="1" lang="ja-JP" altLang="en-US" sz="24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進法 </a:t>
            </a:r>
            <a:r>
              <a:rPr kumimoji="1" lang="en-US" altLang="ja-JP" sz="24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69</a:t>
            </a:r>
            <a:endParaRPr kumimoji="1" lang="ja-JP" altLang="en-US" sz="24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10" name="テキスト ボックス 9">
            <a:extLst>
              <a:ext uri="{FF2B5EF4-FFF2-40B4-BE49-F238E27FC236}">
                <a16:creationId xmlns:a16="http://schemas.microsoft.com/office/drawing/2014/main" id="{EC6A4D1C-1DF6-CCF1-7770-2AB63C9CB2A4}"/>
              </a:ext>
            </a:extLst>
          </p:cNvPr>
          <p:cNvSpPr txBox="1"/>
          <p:nvPr/>
        </p:nvSpPr>
        <p:spPr>
          <a:xfrm>
            <a:off x="1477906" y="4185099"/>
            <a:ext cx="4805358"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          +         =</a:t>
            </a:r>
            <a:endParaRPr kumimoji="1" lang="ja-JP" altLang="en-US" sz="24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11" name="テキスト ボックス 10">
            <a:extLst>
              <a:ext uri="{FF2B5EF4-FFF2-40B4-BE49-F238E27FC236}">
                <a16:creationId xmlns:a16="http://schemas.microsoft.com/office/drawing/2014/main" id="{F44903B7-66A6-1CF7-6CE7-117CC495BB17}"/>
              </a:ext>
            </a:extLst>
          </p:cNvPr>
          <p:cNvSpPr txBox="1"/>
          <p:nvPr/>
        </p:nvSpPr>
        <p:spPr>
          <a:xfrm>
            <a:off x="480111" y="4738130"/>
            <a:ext cx="5456868"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2</a:t>
            </a:r>
            <a:r>
              <a:rPr kumimoji="1" lang="ja-JP" altLang="en-US" sz="24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進法</a:t>
            </a:r>
            <a:r>
              <a:rPr kumimoji="1" lang="en-US" altLang="ja-JP" sz="24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110 1001</a:t>
            </a:r>
            <a:endParaRPr kumimoji="1" lang="ja-JP" altLang="en-US" sz="24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12" name="テキスト ボックス 11">
            <a:extLst>
              <a:ext uri="{FF2B5EF4-FFF2-40B4-BE49-F238E27FC236}">
                <a16:creationId xmlns:a16="http://schemas.microsoft.com/office/drawing/2014/main" id="{4F5CE079-4E99-F140-7FC7-2592BA71A827}"/>
              </a:ext>
            </a:extLst>
          </p:cNvPr>
          <p:cNvSpPr txBox="1"/>
          <p:nvPr/>
        </p:nvSpPr>
        <p:spPr>
          <a:xfrm>
            <a:off x="1405528" y="6126084"/>
            <a:ext cx="7221055" cy="4001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          +         +         +       +         +       =</a:t>
            </a:r>
            <a:endParaRPr kumimoji="1" lang="ja-JP" altLang="en-US" sz="20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graphicFrame>
        <p:nvGraphicFramePr>
          <p:cNvPr id="13" name="表 12">
            <a:extLst>
              <a:ext uri="{FF2B5EF4-FFF2-40B4-BE49-F238E27FC236}">
                <a16:creationId xmlns:a16="http://schemas.microsoft.com/office/drawing/2014/main" id="{3CFCB652-9B62-0C45-A556-FCCDDF476051}"/>
              </a:ext>
            </a:extLst>
          </p:cNvPr>
          <p:cNvGraphicFramePr>
            <a:graphicFrameLocks noGrp="1"/>
          </p:cNvGraphicFramePr>
          <p:nvPr/>
        </p:nvGraphicFramePr>
        <p:xfrm>
          <a:off x="833204" y="5204712"/>
          <a:ext cx="7197349" cy="1457452"/>
        </p:xfrm>
        <a:graphic>
          <a:graphicData uri="http://schemas.openxmlformats.org/drawingml/2006/table">
            <a:tbl>
              <a:tblPr firstRow="1" bandRow="1">
                <a:tableStyleId>{5C22544A-7EE6-4342-B048-85BDC9FD1C3A}</a:tableStyleId>
              </a:tblPr>
              <a:tblGrid>
                <a:gridCol w="945398">
                  <a:extLst>
                    <a:ext uri="{9D8B030D-6E8A-4147-A177-3AD203B41FA5}">
                      <a16:colId xmlns:a16="http://schemas.microsoft.com/office/drawing/2014/main" val="1881147062"/>
                    </a:ext>
                  </a:extLst>
                </a:gridCol>
                <a:gridCol w="830808">
                  <a:extLst>
                    <a:ext uri="{9D8B030D-6E8A-4147-A177-3AD203B41FA5}">
                      <a16:colId xmlns:a16="http://schemas.microsoft.com/office/drawing/2014/main" val="2215700253"/>
                    </a:ext>
                  </a:extLst>
                </a:gridCol>
                <a:gridCol w="802159">
                  <a:extLst>
                    <a:ext uri="{9D8B030D-6E8A-4147-A177-3AD203B41FA5}">
                      <a16:colId xmlns:a16="http://schemas.microsoft.com/office/drawing/2014/main" val="1012719575"/>
                    </a:ext>
                  </a:extLst>
                </a:gridCol>
                <a:gridCol w="802159">
                  <a:extLst>
                    <a:ext uri="{9D8B030D-6E8A-4147-A177-3AD203B41FA5}">
                      <a16:colId xmlns:a16="http://schemas.microsoft.com/office/drawing/2014/main" val="2973095657"/>
                    </a:ext>
                  </a:extLst>
                </a:gridCol>
                <a:gridCol w="802159">
                  <a:extLst>
                    <a:ext uri="{9D8B030D-6E8A-4147-A177-3AD203B41FA5}">
                      <a16:colId xmlns:a16="http://schemas.microsoft.com/office/drawing/2014/main" val="483004145"/>
                    </a:ext>
                  </a:extLst>
                </a:gridCol>
                <a:gridCol w="802159">
                  <a:extLst>
                    <a:ext uri="{9D8B030D-6E8A-4147-A177-3AD203B41FA5}">
                      <a16:colId xmlns:a16="http://schemas.microsoft.com/office/drawing/2014/main" val="2233182869"/>
                    </a:ext>
                  </a:extLst>
                </a:gridCol>
                <a:gridCol w="802159">
                  <a:extLst>
                    <a:ext uri="{9D8B030D-6E8A-4147-A177-3AD203B41FA5}">
                      <a16:colId xmlns:a16="http://schemas.microsoft.com/office/drawing/2014/main" val="1923508388"/>
                    </a:ext>
                  </a:extLst>
                </a:gridCol>
                <a:gridCol w="1410348">
                  <a:extLst>
                    <a:ext uri="{9D8B030D-6E8A-4147-A177-3AD203B41FA5}">
                      <a16:colId xmlns:a16="http://schemas.microsoft.com/office/drawing/2014/main" val="3694459819"/>
                    </a:ext>
                  </a:extLst>
                </a:gridCol>
              </a:tblGrid>
              <a:tr h="257370">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2</a:t>
                      </a:r>
                      <a:r>
                        <a:rPr kumimoji="1" lang="en-US" altLang="ja-JP" sz="2000" b="0" baseline="30000" dirty="0">
                          <a:solidFill>
                            <a:schemeClr val="tx1"/>
                          </a:solidFill>
                          <a:latin typeface="UD デジタル 教科書体 NP-B" panose="02020700000000000000" pitchFamily="18" charset="-128"/>
                          <a:ea typeface="UD デジタル 教科書体 NP-B" panose="02020700000000000000" pitchFamily="18" charset="-128"/>
                        </a:rPr>
                        <a:t>6</a:t>
                      </a:r>
                      <a:endParaRPr kumimoji="1" lang="ja-JP" altLang="en-US" sz="20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2100"/>
                        </a:lnSpc>
                        <a:spcBef>
                          <a:spcPts val="0"/>
                        </a:spcBef>
                        <a:spcAft>
                          <a:spcPts val="0"/>
                        </a:spcAft>
                        <a:buClrTx/>
                        <a:buSzTx/>
                        <a:buFontTx/>
                        <a:buNone/>
                        <a:tabLst/>
                        <a:defRPr/>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2</a:t>
                      </a:r>
                      <a:r>
                        <a:rPr kumimoji="1" lang="en-US" altLang="ja-JP" sz="2000" b="0" baseline="30000" dirty="0">
                          <a:solidFill>
                            <a:schemeClr val="tx1"/>
                          </a:solidFill>
                          <a:latin typeface="UD デジタル 教科書体 NP-B" panose="02020700000000000000" pitchFamily="18" charset="-128"/>
                          <a:ea typeface="UD デジタル 教科書体 NP-B" panose="02020700000000000000" pitchFamily="18" charset="-128"/>
                        </a:rPr>
                        <a:t>5</a:t>
                      </a:r>
                      <a:endParaRPr kumimoji="1" lang="ja-JP" altLang="en-US" sz="20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2100"/>
                        </a:lnSpc>
                        <a:spcBef>
                          <a:spcPts val="0"/>
                        </a:spcBef>
                        <a:spcAft>
                          <a:spcPts val="0"/>
                        </a:spcAft>
                        <a:buClrTx/>
                        <a:buSzTx/>
                        <a:buFontTx/>
                        <a:buNone/>
                        <a:tabLst/>
                        <a:defRPr/>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2</a:t>
                      </a:r>
                      <a:r>
                        <a:rPr kumimoji="1" lang="en-US" altLang="ja-JP" sz="2000" b="0" baseline="30000" dirty="0">
                          <a:solidFill>
                            <a:schemeClr val="tx1"/>
                          </a:solidFill>
                          <a:latin typeface="UD デジタル 教科書体 NP-B" panose="02020700000000000000" pitchFamily="18" charset="-128"/>
                          <a:ea typeface="UD デジタル 教科書体 NP-B" panose="02020700000000000000" pitchFamily="18" charset="-128"/>
                        </a:rPr>
                        <a:t>4</a:t>
                      </a:r>
                      <a:endParaRPr kumimoji="1" lang="ja-JP" altLang="en-US" sz="20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2</a:t>
                      </a:r>
                      <a:r>
                        <a:rPr kumimoji="1" lang="en-US" altLang="ja-JP" sz="2000" b="0" baseline="30000" dirty="0">
                          <a:solidFill>
                            <a:schemeClr val="tx1"/>
                          </a:solidFill>
                          <a:latin typeface="UD デジタル 教科書体 NP-B" panose="02020700000000000000" pitchFamily="18" charset="-128"/>
                          <a:ea typeface="UD デジタル 教科書体 NP-B" panose="02020700000000000000" pitchFamily="18" charset="-128"/>
                        </a:rPr>
                        <a:t>3</a:t>
                      </a:r>
                      <a:endParaRPr kumimoji="1" lang="ja-JP" altLang="en-US" sz="20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2</a:t>
                      </a:r>
                      <a:r>
                        <a:rPr kumimoji="1" lang="en-US" altLang="ja-JP" sz="2000" b="0" baseline="30000" dirty="0">
                          <a:solidFill>
                            <a:schemeClr val="tx1"/>
                          </a:solidFill>
                          <a:latin typeface="UD デジタル 教科書体 NP-B" panose="02020700000000000000" pitchFamily="18" charset="-128"/>
                          <a:ea typeface="UD デジタル 教科書体 NP-B" panose="02020700000000000000" pitchFamily="18" charset="-128"/>
                        </a:rPr>
                        <a:t>2</a:t>
                      </a:r>
                      <a:endParaRPr kumimoji="1" lang="ja-JP" altLang="en-US" sz="20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2100"/>
                        </a:lnSpc>
                        <a:spcBef>
                          <a:spcPts val="0"/>
                        </a:spcBef>
                        <a:spcAft>
                          <a:spcPts val="0"/>
                        </a:spcAft>
                        <a:buClrTx/>
                        <a:buSzTx/>
                        <a:buFontTx/>
                        <a:buNone/>
                        <a:tabLst/>
                        <a:defRPr/>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2</a:t>
                      </a:r>
                      <a:r>
                        <a:rPr kumimoji="1" lang="en-US" altLang="ja-JP" sz="2000" b="0" baseline="30000" dirty="0">
                          <a:solidFill>
                            <a:schemeClr val="tx1"/>
                          </a:solidFill>
                          <a:latin typeface="UD デジタル 教科書体 NP-B" panose="02020700000000000000" pitchFamily="18" charset="-128"/>
                          <a:ea typeface="UD デジタル 教科書体 NP-B" panose="02020700000000000000" pitchFamily="18" charset="-128"/>
                        </a:rPr>
                        <a:t>1</a:t>
                      </a:r>
                      <a:endParaRPr kumimoji="1" lang="ja-JP" altLang="en-US" sz="20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2100"/>
                        </a:lnSpc>
                        <a:spcBef>
                          <a:spcPts val="0"/>
                        </a:spcBef>
                        <a:spcAft>
                          <a:spcPts val="0"/>
                        </a:spcAft>
                        <a:buClrTx/>
                        <a:buSzTx/>
                        <a:buFontTx/>
                        <a:buNone/>
                        <a:tabLst/>
                        <a:defRPr/>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2</a:t>
                      </a:r>
                      <a:r>
                        <a:rPr kumimoji="1" lang="en-US" altLang="ja-JP" sz="2000" b="0" baseline="30000" dirty="0">
                          <a:solidFill>
                            <a:schemeClr val="tx1"/>
                          </a:solidFill>
                          <a:latin typeface="UD デジタル 教科書体 NP-B" panose="02020700000000000000" pitchFamily="18" charset="-128"/>
                          <a:ea typeface="UD デジタル 教科書体 NP-B" panose="02020700000000000000" pitchFamily="18" charset="-128"/>
                        </a:rPr>
                        <a:t>0</a:t>
                      </a:r>
                      <a:endParaRPr kumimoji="1" lang="ja-JP" altLang="en-US" sz="20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2100"/>
                        </a:lnSpc>
                        <a:spcBef>
                          <a:spcPts val="0"/>
                        </a:spcBef>
                        <a:spcAft>
                          <a:spcPts val="0"/>
                        </a:spcAft>
                        <a:buClrTx/>
                        <a:buSzTx/>
                        <a:buFontTx/>
                        <a:buNone/>
                        <a:tabLst/>
                        <a:defRPr/>
                      </a:pPr>
                      <a:endParaRPr kumimoji="1" lang="ja-JP" altLang="en-US" sz="20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682027883"/>
                  </a:ext>
                </a:extLst>
              </a:tr>
              <a:tr h="257370">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64</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32</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16</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8</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4</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2</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1</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2100"/>
                        </a:lnSpc>
                      </a:pPr>
                      <a:r>
                        <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rPr>
                        <a:t>位の重み</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5479939"/>
                  </a:ext>
                </a:extLst>
              </a:tr>
              <a:tr h="257370">
                <a:tc>
                  <a:txBody>
                    <a:bodyPr/>
                    <a:lstStyle/>
                    <a:p>
                      <a:pPr marL="0" marR="0" lvl="0" indent="0" algn="ctr" defTabSz="914400" rtl="0" eaLnBrk="1" fontAlgn="auto" latinLnBrk="0" hangingPunct="1">
                        <a:lnSpc>
                          <a:spcPts val="2100"/>
                        </a:lnSpc>
                        <a:spcBef>
                          <a:spcPts val="0"/>
                        </a:spcBef>
                        <a:spcAft>
                          <a:spcPts val="0"/>
                        </a:spcAft>
                        <a:buClrTx/>
                        <a:buSzTx/>
                        <a:buFontTx/>
                        <a:buNone/>
                        <a:tabLst/>
                        <a:defRPr/>
                      </a:pPr>
                      <a:r>
                        <a:rPr kumimoji="1" lang="en-US" altLang="ja-JP" sz="2000" b="0" dirty="0">
                          <a:solidFill>
                            <a:srgbClr val="FF0000"/>
                          </a:solidFill>
                          <a:latin typeface="UD デジタル 教科書体 NP-B" panose="02020700000000000000" pitchFamily="18" charset="-128"/>
                          <a:ea typeface="UD デジタル 教科書体 NP-B" panose="02020700000000000000" pitchFamily="18" charset="-128"/>
                        </a:rPr>
                        <a:t>1</a:t>
                      </a:r>
                      <a:endParaRPr kumimoji="1" lang="ja-JP" altLang="en-US" sz="20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2100"/>
                        </a:lnSpc>
                        <a:spcBef>
                          <a:spcPts val="0"/>
                        </a:spcBef>
                        <a:spcAft>
                          <a:spcPts val="0"/>
                        </a:spcAft>
                        <a:buClrTx/>
                        <a:buSzTx/>
                        <a:buFontTx/>
                        <a:buNone/>
                        <a:tabLst/>
                        <a:defRPr/>
                      </a:pPr>
                      <a:r>
                        <a:rPr kumimoji="1" lang="en-US" altLang="ja-JP" sz="2000" b="0" dirty="0">
                          <a:solidFill>
                            <a:srgbClr val="FF0000"/>
                          </a:solidFill>
                          <a:latin typeface="UD デジタル 教科書体 NP-B" panose="02020700000000000000" pitchFamily="18" charset="-128"/>
                          <a:ea typeface="UD デジタル 教科書体 NP-B" panose="02020700000000000000" pitchFamily="18" charset="-128"/>
                        </a:rPr>
                        <a:t>1</a:t>
                      </a:r>
                      <a:endParaRPr kumimoji="1" lang="ja-JP" altLang="en-US" sz="20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2100"/>
                        </a:lnSpc>
                      </a:pPr>
                      <a:r>
                        <a:rPr kumimoji="1" lang="en-US" altLang="ja-JP" sz="2000" b="0" dirty="0">
                          <a:solidFill>
                            <a:srgbClr val="FF0000"/>
                          </a:solidFill>
                          <a:latin typeface="UD デジタル 教科書体 NP-B" panose="02020700000000000000" pitchFamily="18" charset="-128"/>
                          <a:ea typeface="UD デジタル 教科書体 NP-B" panose="02020700000000000000" pitchFamily="18" charset="-128"/>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2100"/>
                        </a:lnSpc>
                        <a:spcBef>
                          <a:spcPts val="0"/>
                        </a:spcBef>
                        <a:spcAft>
                          <a:spcPts val="0"/>
                        </a:spcAft>
                        <a:buClrTx/>
                        <a:buSzTx/>
                        <a:buFontTx/>
                        <a:buNone/>
                        <a:tabLst/>
                        <a:defRPr/>
                      </a:pPr>
                      <a:r>
                        <a:rPr kumimoji="1" lang="en-US" altLang="ja-JP" sz="2000" b="0" dirty="0">
                          <a:solidFill>
                            <a:srgbClr val="FF0000"/>
                          </a:solidFill>
                          <a:latin typeface="UD デジタル 教科書体 NP-B" panose="02020700000000000000" pitchFamily="18" charset="-128"/>
                          <a:ea typeface="UD デジタル 教科書体 NP-B" panose="02020700000000000000" pitchFamily="18" charset="-128"/>
                        </a:rPr>
                        <a:t>1</a:t>
                      </a:r>
                      <a:endParaRPr kumimoji="1" lang="ja-JP" altLang="en-US" sz="20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2100"/>
                        </a:lnSpc>
                        <a:spcBef>
                          <a:spcPts val="0"/>
                        </a:spcBef>
                        <a:spcAft>
                          <a:spcPts val="0"/>
                        </a:spcAft>
                        <a:buClrTx/>
                        <a:buSzTx/>
                        <a:buFontTx/>
                        <a:buNone/>
                        <a:tabLst/>
                        <a:defRPr/>
                      </a:pPr>
                      <a:r>
                        <a:rPr kumimoji="1" lang="en-US" altLang="ja-JP" sz="2000" b="0" dirty="0">
                          <a:solidFill>
                            <a:srgbClr val="FF0000"/>
                          </a:solidFill>
                          <a:latin typeface="UD デジタル 教科書体 NP-B" panose="02020700000000000000" pitchFamily="18" charset="-128"/>
                          <a:ea typeface="UD デジタル 教科書体 NP-B" panose="02020700000000000000" pitchFamily="18" charset="-128"/>
                        </a:rPr>
                        <a:t>0</a:t>
                      </a:r>
                      <a:endParaRPr kumimoji="1" lang="ja-JP" altLang="en-US" sz="20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2100"/>
                        </a:lnSpc>
                        <a:spcBef>
                          <a:spcPts val="0"/>
                        </a:spcBef>
                        <a:spcAft>
                          <a:spcPts val="0"/>
                        </a:spcAft>
                        <a:buClrTx/>
                        <a:buSzTx/>
                        <a:buFontTx/>
                        <a:buNone/>
                        <a:tabLst/>
                        <a:defRPr/>
                      </a:pPr>
                      <a:r>
                        <a:rPr kumimoji="1" lang="en-US" altLang="ja-JP" sz="2000" b="0" dirty="0">
                          <a:solidFill>
                            <a:srgbClr val="FF0000"/>
                          </a:solidFill>
                          <a:latin typeface="UD デジタル 教科書体 NP-B" panose="02020700000000000000" pitchFamily="18" charset="-128"/>
                          <a:ea typeface="UD デジタル 教科書体 NP-B" panose="02020700000000000000" pitchFamily="18" charset="-128"/>
                        </a:rPr>
                        <a:t>0</a:t>
                      </a:r>
                      <a:endParaRPr kumimoji="1" lang="ja-JP" altLang="en-US" sz="20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2100"/>
                        </a:lnSpc>
                      </a:pPr>
                      <a:r>
                        <a:rPr kumimoji="1" lang="en-US" altLang="ja-JP" sz="2000" b="0" dirty="0">
                          <a:solidFill>
                            <a:srgbClr val="FF0000"/>
                          </a:solidFill>
                          <a:latin typeface="UD デジタル 教科書体 NP-B" panose="02020700000000000000" pitchFamily="18" charset="-128"/>
                          <a:ea typeface="UD デジタル 教科書体 NP-B" panose="02020700000000000000" pitchFamily="18" charset="-128"/>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2100"/>
                        </a:lnSpc>
                      </a:pPr>
                      <a:endPar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2057646"/>
                  </a:ext>
                </a:extLst>
              </a:tr>
              <a:tr h="257370">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64</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32</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0</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8</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0</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0</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1</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21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105</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7863731"/>
                  </a:ext>
                </a:extLst>
              </a:tr>
            </a:tbl>
          </a:graphicData>
        </a:graphic>
      </p:graphicFrame>
    </p:spTree>
    <p:extLst>
      <p:ext uri="{BB962C8B-B14F-4D97-AF65-F5344CB8AC3E}">
        <p14:creationId xmlns:p14="http://schemas.microsoft.com/office/powerpoint/2010/main" val="407879424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0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表 36">
            <a:extLst>
              <a:ext uri="{FF2B5EF4-FFF2-40B4-BE49-F238E27FC236}">
                <a16:creationId xmlns:a16="http://schemas.microsoft.com/office/drawing/2014/main" id="{A7417424-1CC1-5324-4F75-CAFA38F7BB85}"/>
              </a:ext>
            </a:extLst>
          </p:cNvPr>
          <p:cNvGraphicFramePr>
            <a:graphicFrameLocks noGrp="1"/>
          </p:cNvGraphicFramePr>
          <p:nvPr/>
        </p:nvGraphicFramePr>
        <p:xfrm>
          <a:off x="1367373" y="966431"/>
          <a:ext cx="2554922" cy="945388"/>
        </p:xfrm>
        <a:graphic>
          <a:graphicData uri="http://schemas.openxmlformats.org/drawingml/2006/table">
            <a:tbl>
              <a:tblPr firstRow="1" bandRow="1">
                <a:tableStyleId>{5C22544A-7EE6-4342-B048-85BDC9FD1C3A}</a:tableStyleId>
              </a:tblPr>
              <a:tblGrid>
                <a:gridCol w="605657">
                  <a:extLst>
                    <a:ext uri="{9D8B030D-6E8A-4147-A177-3AD203B41FA5}">
                      <a16:colId xmlns:a16="http://schemas.microsoft.com/office/drawing/2014/main" val="1881147062"/>
                    </a:ext>
                  </a:extLst>
                </a:gridCol>
                <a:gridCol w="532245">
                  <a:extLst>
                    <a:ext uri="{9D8B030D-6E8A-4147-A177-3AD203B41FA5}">
                      <a16:colId xmlns:a16="http://schemas.microsoft.com/office/drawing/2014/main" val="2215700253"/>
                    </a:ext>
                  </a:extLst>
                </a:gridCol>
                <a:gridCol w="513891">
                  <a:extLst>
                    <a:ext uri="{9D8B030D-6E8A-4147-A177-3AD203B41FA5}">
                      <a16:colId xmlns:a16="http://schemas.microsoft.com/office/drawing/2014/main" val="1012719575"/>
                    </a:ext>
                  </a:extLst>
                </a:gridCol>
                <a:gridCol w="903129">
                  <a:extLst>
                    <a:ext uri="{9D8B030D-6E8A-4147-A177-3AD203B41FA5}">
                      <a16:colId xmlns:a16="http://schemas.microsoft.com/office/drawing/2014/main" val="2973095657"/>
                    </a:ext>
                  </a:extLst>
                </a:gridCol>
              </a:tblGrid>
              <a:tr h="0">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a:t>
                      </a:r>
                      <a:r>
                        <a:rPr kumimoji="1" lang="en-US" altLang="ja-JP" sz="1100" b="0" baseline="30000" dirty="0">
                          <a:solidFill>
                            <a:schemeClr val="tx1"/>
                          </a:solidFill>
                          <a:latin typeface="UD デジタル 教科書体 NP-B" panose="02020700000000000000" pitchFamily="18" charset="-128"/>
                          <a:ea typeface="UD デジタル 教科書体 NP-B" panose="02020700000000000000" pitchFamily="18" charset="-128"/>
                        </a:rPr>
                        <a:t>2</a:t>
                      </a:r>
                      <a:endParaRPr kumimoji="1" lang="ja-JP" altLang="en-US" sz="11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a:t>
                      </a:r>
                      <a:r>
                        <a:rPr kumimoji="1" lang="en-US" altLang="ja-JP" sz="1100" b="0" baseline="30000" dirty="0">
                          <a:solidFill>
                            <a:schemeClr val="tx1"/>
                          </a:solidFill>
                          <a:latin typeface="UD デジタル 教科書体 NP-B" panose="02020700000000000000" pitchFamily="18" charset="-128"/>
                          <a:ea typeface="UD デジタル 教科書体 NP-B" panose="02020700000000000000" pitchFamily="18" charset="-128"/>
                        </a:rPr>
                        <a:t>1</a:t>
                      </a:r>
                      <a:endParaRPr kumimoji="1" lang="ja-JP" altLang="en-US" sz="11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a:t>
                      </a:r>
                      <a:r>
                        <a:rPr kumimoji="1" lang="en-US" altLang="ja-JP" sz="1100" b="0" baseline="30000" dirty="0">
                          <a:solidFill>
                            <a:schemeClr val="tx1"/>
                          </a:solidFill>
                          <a:latin typeface="UD デジタル 教科書体 NP-B" panose="02020700000000000000" pitchFamily="18" charset="-128"/>
                          <a:ea typeface="UD デジタル 教科書体 NP-B" panose="02020700000000000000" pitchFamily="18" charset="-128"/>
                        </a:rPr>
                        <a:t>0</a:t>
                      </a:r>
                      <a:endParaRPr kumimoji="1" lang="ja-JP" altLang="en-US" sz="11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ja-JP" altLang="en-US" sz="11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682027883"/>
                  </a:ext>
                </a:extLst>
              </a:tr>
              <a:tr h="0">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位の重み</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5479939"/>
                  </a:ext>
                </a:extLst>
              </a:tr>
              <a:tr h="171829">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1</a:t>
                      </a:r>
                      <a:endPar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0</a:t>
                      </a:r>
                      <a:endPar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2057646"/>
                  </a:ext>
                </a:extLst>
              </a:tr>
              <a:tr h="208531">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5</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105</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7863731"/>
                  </a:ext>
                </a:extLst>
              </a:tr>
            </a:tbl>
          </a:graphicData>
        </a:graphic>
      </p:graphicFrame>
      <p:sp>
        <p:nvSpPr>
          <p:cNvPr id="2" name="テキスト ボックス 1">
            <a:extLst>
              <a:ext uri="{FF2B5EF4-FFF2-40B4-BE49-F238E27FC236}">
                <a16:creationId xmlns:a16="http://schemas.microsoft.com/office/drawing/2014/main" id="{6A3277AD-14EC-F39A-A5E8-31B80A67CD56}"/>
              </a:ext>
            </a:extLst>
          </p:cNvPr>
          <p:cNvSpPr txBox="1"/>
          <p:nvPr/>
        </p:nvSpPr>
        <p:spPr>
          <a:xfrm>
            <a:off x="633441" y="259808"/>
            <a:ext cx="5653059"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n</a:t>
            </a:r>
            <a:r>
              <a:rPr kumimoji="1" lang="ja-JP" altLang="en-US" sz="18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進法とその変換</a:t>
            </a:r>
          </a:p>
        </p:txBody>
      </p:sp>
      <p:sp>
        <p:nvSpPr>
          <p:cNvPr id="6" name="テキスト ボックス 5">
            <a:extLst>
              <a:ext uri="{FF2B5EF4-FFF2-40B4-BE49-F238E27FC236}">
                <a16:creationId xmlns:a16="http://schemas.microsoft.com/office/drawing/2014/main" id="{13222A46-F0F0-21B2-44EF-CE22793B61B6}"/>
              </a:ext>
            </a:extLst>
          </p:cNvPr>
          <p:cNvSpPr txBox="1"/>
          <p:nvPr/>
        </p:nvSpPr>
        <p:spPr>
          <a:xfrm>
            <a:off x="7475938" y="216399"/>
            <a:ext cx="1390650" cy="338554"/>
          </a:xfrm>
          <a:prstGeom prst="rect">
            <a:avLst/>
          </a:prstGeom>
          <a:noFill/>
          <a:ln>
            <a:solidFill>
              <a:schemeClr val="tx1"/>
            </a:solid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図解ノート</a:t>
            </a:r>
          </a:p>
        </p:txBody>
      </p:sp>
      <p:sp>
        <p:nvSpPr>
          <p:cNvPr id="4" name="テキスト ボックス 3">
            <a:extLst>
              <a:ext uri="{FF2B5EF4-FFF2-40B4-BE49-F238E27FC236}">
                <a16:creationId xmlns:a16="http://schemas.microsoft.com/office/drawing/2014/main" id="{1CC180EA-3935-4B09-18BA-F4B1A23EDF93}"/>
              </a:ext>
            </a:extLst>
          </p:cNvPr>
          <p:cNvSpPr txBox="1"/>
          <p:nvPr/>
        </p:nvSpPr>
        <p:spPr>
          <a:xfrm>
            <a:off x="628652" y="613892"/>
            <a:ext cx="2732750"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n</a:t>
            </a: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進法の意味</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64" name="テキスト ボックス 63">
            <a:extLst>
              <a:ext uri="{FF2B5EF4-FFF2-40B4-BE49-F238E27FC236}">
                <a16:creationId xmlns:a16="http://schemas.microsoft.com/office/drawing/2014/main" id="{C9640CE7-0F16-7CB2-78D3-8D6224326295}"/>
              </a:ext>
            </a:extLst>
          </p:cNvPr>
          <p:cNvSpPr txBox="1"/>
          <p:nvPr/>
        </p:nvSpPr>
        <p:spPr>
          <a:xfrm>
            <a:off x="628651" y="1030660"/>
            <a:ext cx="1774522"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10</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進法</a:t>
            </a:r>
            <a:endPar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105</a:t>
            </a:r>
            <a:endPar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23" name="テキスト ボックス 22">
            <a:extLst>
              <a:ext uri="{FF2B5EF4-FFF2-40B4-BE49-F238E27FC236}">
                <a16:creationId xmlns:a16="http://schemas.microsoft.com/office/drawing/2014/main" id="{D57E5080-7C32-0273-57D0-41E53638F6D2}"/>
              </a:ext>
            </a:extLst>
          </p:cNvPr>
          <p:cNvSpPr txBox="1"/>
          <p:nvPr/>
        </p:nvSpPr>
        <p:spPr>
          <a:xfrm>
            <a:off x="4743188" y="555790"/>
            <a:ext cx="2732750"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2</a:t>
            </a: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進</a:t>
            </a: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/10</a:t>
            </a: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進</a:t>
            </a: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/16</a:t>
            </a: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進対応表</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27" name="テキスト ボックス 26">
            <a:extLst>
              <a:ext uri="{FF2B5EF4-FFF2-40B4-BE49-F238E27FC236}">
                <a16:creationId xmlns:a16="http://schemas.microsoft.com/office/drawing/2014/main" id="{6A661489-2591-9249-7A55-3EF8D2951208}"/>
              </a:ext>
            </a:extLst>
          </p:cNvPr>
          <p:cNvSpPr txBox="1"/>
          <p:nvPr/>
        </p:nvSpPr>
        <p:spPr>
          <a:xfrm>
            <a:off x="1778322" y="1636788"/>
            <a:ext cx="1694575"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          +         =</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graphicFrame>
        <p:nvGraphicFramePr>
          <p:cNvPr id="7" name="表 6">
            <a:extLst>
              <a:ext uri="{FF2B5EF4-FFF2-40B4-BE49-F238E27FC236}">
                <a16:creationId xmlns:a16="http://schemas.microsoft.com/office/drawing/2014/main" id="{AB8BDFEB-1B90-28E8-6500-838A8BCA7626}"/>
              </a:ext>
            </a:extLst>
          </p:cNvPr>
          <p:cNvGraphicFramePr>
            <a:graphicFrameLocks noGrp="1"/>
          </p:cNvGraphicFramePr>
          <p:nvPr/>
        </p:nvGraphicFramePr>
        <p:xfrm>
          <a:off x="1367373" y="1987182"/>
          <a:ext cx="2518827" cy="945388"/>
        </p:xfrm>
        <a:graphic>
          <a:graphicData uri="http://schemas.openxmlformats.org/drawingml/2006/table">
            <a:tbl>
              <a:tblPr firstRow="1" bandRow="1">
                <a:tableStyleId>{5C22544A-7EE6-4342-B048-85BDC9FD1C3A}</a:tableStyleId>
              </a:tblPr>
              <a:tblGrid>
                <a:gridCol w="605657">
                  <a:extLst>
                    <a:ext uri="{9D8B030D-6E8A-4147-A177-3AD203B41FA5}">
                      <a16:colId xmlns:a16="http://schemas.microsoft.com/office/drawing/2014/main" val="1881147062"/>
                    </a:ext>
                  </a:extLst>
                </a:gridCol>
                <a:gridCol w="532245">
                  <a:extLst>
                    <a:ext uri="{9D8B030D-6E8A-4147-A177-3AD203B41FA5}">
                      <a16:colId xmlns:a16="http://schemas.microsoft.com/office/drawing/2014/main" val="2215700253"/>
                    </a:ext>
                  </a:extLst>
                </a:gridCol>
                <a:gridCol w="513891">
                  <a:extLst>
                    <a:ext uri="{9D8B030D-6E8A-4147-A177-3AD203B41FA5}">
                      <a16:colId xmlns:a16="http://schemas.microsoft.com/office/drawing/2014/main" val="1012719575"/>
                    </a:ext>
                  </a:extLst>
                </a:gridCol>
                <a:gridCol w="867034">
                  <a:extLst>
                    <a:ext uri="{9D8B030D-6E8A-4147-A177-3AD203B41FA5}">
                      <a16:colId xmlns:a16="http://schemas.microsoft.com/office/drawing/2014/main" val="2973095657"/>
                    </a:ext>
                  </a:extLst>
                </a:gridCol>
              </a:tblGrid>
              <a:tr h="0">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16</a:t>
                      </a:r>
                      <a:r>
                        <a:rPr kumimoji="1" lang="en-US" altLang="ja-JP" sz="1100" b="0" baseline="30000" dirty="0">
                          <a:solidFill>
                            <a:schemeClr val="tx1"/>
                          </a:solidFill>
                          <a:latin typeface="UD デジタル 教科書体 NP-B" panose="02020700000000000000" pitchFamily="18" charset="-128"/>
                          <a:ea typeface="UD デジタル 教科書体 NP-B" panose="02020700000000000000" pitchFamily="18" charset="-128"/>
                        </a:rPr>
                        <a:t>2</a:t>
                      </a:r>
                      <a:endParaRPr kumimoji="1" lang="ja-JP" altLang="en-US" sz="11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16</a:t>
                      </a:r>
                      <a:r>
                        <a:rPr kumimoji="1" lang="en-US" altLang="ja-JP" sz="1100" b="0" baseline="30000" dirty="0">
                          <a:solidFill>
                            <a:schemeClr val="tx1"/>
                          </a:solidFill>
                          <a:latin typeface="UD デジタル 教科書体 NP-B" panose="02020700000000000000" pitchFamily="18" charset="-128"/>
                          <a:ea typeface="UD デジタル 教科書体 NP-B" panose="02020700000000000000" pitchFamily="18" charset="-128"/>
                        </a:rPr>
                        <a:t>1</a:t>
                      </a:r>
                      <a:endParaRPr kumimoji="1" lang="ja-JP" altLang="en-US" sz="11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16</a:t>
                      </a:r>
                      <a:r>
                        <a:rPr kumimoji="1" lang="en-US" altLang="ja-JP" sz="1100" b="0" baseline="30000" dirty="0">
                          <a:solidFill>
                            <a:schemeClr val="tx1"/>
                          </a:solidFill>
                          <a:latin typeface="UD デジタル 教科書体 NP-B" panose="02020700000000000000" pitchFamily="18" charset="-128"/>
                          <a:ea typeface="UD デジタル 教科書体 NP-B" panose="02020700000000000000" pitchFamily="18" charset="-128"/>
                        </a:rPr>
                        <a:t>0</a:t>
                      </a:r>
                      <a:endParaRPr kumimoji="1" lang="ja-JP" altLang="en-US" sz="11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ja-JP" altLang="en-US" sz="11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682027883"/>
                  </a:ext>
                </a:extLst>
              </a:tr>
              <a:tr h="0">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256</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16</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位の重み</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5479939"/>
                  </a:ext>
                </a:extLst>
              </a:tr>
              <a:tr h="171829">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0</a:t>
                      </a:r>
                      <a:endPar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0</a:t>
                      </a:r>
                      <a:endPar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2057646"/>
                  </a:ext>
                </a:extLst>
              </a:tr>
              <a:tr h="208531">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96</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9</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105</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7863731"/>
                  </a:ext>
                </a:extLst>
              </a:tr>
            </a:tbl>
          </a:graphicData>
        </a:graphic>
      </p:graphicFrame>
      <p:sp>
        <p:nvSpPr>
          <p:cNvPr id="9" name="テキスト ボックス 8">
            <a:extLst>
              <a:ext uri="{FF2B5EF4-FFF2-40B4-BE49-F238E27FC236}">
                <a16:creationId xmlns:a16="http://schemas.microsoft.com/office/drawing/2014/main" id="{58B364DD-6BD7-9A77-029B-C6669DDDB760}"/>
              </a:ext>
            </a:extLst>
          </p:cNvPr>
          <p:cNvSpPr txBox="1"/>
          <p:nvPr/>
        </p:nvSpPr>
        <p:spPr>
          <a:xfrm>
            <a:off x="628651" y="2077946"/>
            <a:ext cx="1774522"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16</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進法</a:t>
            </a:r>
            <a:endPar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069</a:t>
            </a:r>
            <a:endPar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10" name="テキスト ボックス 9">
            <a:extLst>
              <a:ext uri="{FF2B5EF4-FFF2-40B4-BE49-F238E27FC236}">
                <a16:creationId xmlns:a16="http://schemas.microsoft.com/office/drawing/2014/main" id="{2EE4202E-3E5B-CF46-5DE6-7D0149538D80}"/>
              </a:ext>
            </a:extLst>
          </p:cNvPr>
          <p:cNvSpPr txBox="1"/>
          <p:nvPr/>
        </p:nvSpPr>
        <p:spPr>
          <a:xfrm>
            <a:off x="1778322" y="2657716"/>
            <a:ext cx="1694575"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          +         =</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13" name="テキスト ボックス 12">
            <a:extLst>
              <a:ext uri="{FF2B5EF4-FFF2-40B4-BE49-F238E27FC236}">
                <a16:creationId xmlns:a16="http://schemas.microsoft.com/office/drawing/2014/main" id="{04F99913-58F6-A5C3-8D98-2843B9728FC9}"/>
              </a:ext>
            </a:extLst>
          </p:cNvPr>
          <p:cNvSpPr txBox="1"/>
          <p:nvPr/>
        </p:nvSpPr>
        <p:spPr>
          <a:xfrm>
            <a:off x="449115" y="3098874"/>
            <a:ext cx="1774522"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2</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進法</a:t>
            </a:r>
            <a:endPar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110 1001</a:t>
            </a:r>
            <a:endPar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
        <p:nvSpPr>
          <p:cNvPr id="14" name="テキスト ボックス 13">
            <a:extLst>
              <a:ext uri="{FF2B5EF4-FFF2-40B4-BE49-F238E27FC236}">
                <a16:creationId xmlns:a16="http://schemas.microsoft.com/office/drawing/2014/main" id="{E9E28B77-DB28-B78B-F3F3-412B72454323}"/>
              </a:ext>
            </a:extLst>
          </p:cNvPr>
          <p:cNvSpPr txBox="1"/>
          <p:nvPr/>
        </p:nvSpPr>
        <p:spPr>
          <a:xfrm>
            <a:off x="1778322" y="3684339"/>
            <a:ext cx="3804332"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          +         +         +       +         +       =</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graphicFrame>
        <p:nvGraphicFramePr>
          <p:cNvPr id="15" name="表 14">
            <a:extLst>
              <a:ext uri="{FF2B5EF4-FFF2-40B4-BE49-F238E27FC236}">
                <a16:creationId xmlns:a16="http://schemas.microsoft.com/office/drawing/2014/main" id="{92FA44D5-489F-478B-93DE-B68FE1239468}"/>
              </a:ext>
            </a:extLst>
          </p:cNvPr>
          <p:cNvGraphicFramePr>
            <a:graphicFrameLocks noGrp="1"/>
          </p:cNvGraphicFramePr>
          <p:nvPr/>
        </p:nvGraphicFramePr>
        <p:xfrm>
          <a:off x="4854682" y="832789"/>
          <a:ext cx="4003040" cy="2836164"/>
        </p:xfrm>
        <a:graphic>
          <a:graphicData uri="http://schemas.openxmlformats.org/drawingml/2006/table">
            <a:tbl>
              <a:tblPr firstRow="1" bandRow="1">
                <a:tableStyleId>{5C22544A-7EE6-4342-B048-85BDC9FD1C3A}</a:tableStyleId>
              </a:tblPr>
              <a:tblGrid>
                <a:gridCol w="655781">
                  <a:extLst>
                    <a:ext uri="{9D8B030D-6E8A-4147-A177-3AD203B41FA5}">
                      <a16:colId xmlns:a16="http://schemas.microsoft.com/office/drawing/2014/main" val="1881147062"/>
                    </a:ext>
                  </a:extLst>
                </a:gridCol>
                <a:gridCol w="709863">
                  <a:extLst>
                    <a:ext uri="{9D8B030D-6E8A-4147-A177-3AD203B41FA5}">
                      <a16:colId xmlns:a16="http://schemas.microsoft.com/office/drawing/2014/main" val="2215700253"/>
                    </a:ext>
                  </a:extLst>
                </a:gridCol>
                <a:gridCol w="613611">
                  <a:extLst>
                    <a:ext uri="{9D8B030D-6E8A-4147-A177-3AD203B41FA5}">
                      <a16:colId xmlns:a16="http://schemas.microsoft.com/office/drawing/2014/main" val="1012719575"/>
                    </a:ext>
                  </a:extLst>
                </a:gridCol>
                <a:gridCol w="577516">
                  <a:extLst>
                    <a:ext uri="{9D8B030D-6E8A-4147-A177-3AD203B41FA5}">
                      <a16:colId xmlns:a16="http://schemas.microsoft.com/office/drawing/2014/main" val="2973095657"/>
                    </a:ext>
                  </a:extLst>
                </a:gridCol>
                <a:gridCol w="802102">
                  <a:extLst>
                    <a:ext uri="{9D8B030D-6E8A-4147-A177-3AD203B41FA5}">
                      <a16:colId xmlns:a16="http://schemas.microsoft.com/office/drawing/2014/main" val="4022840730"/>
                    </a:ext>
                  </a:extLst>
                </a:gridCol>
                <a:gridCol w="644167">
                  <a:extLst>
                    <a:ext uri="{9D8B030D-6E8A-4147-A177-3AD203B41FA5}">
                      <a16:colId xmlns:a16="http://schemas.microsoft.com/office/drawing/2014/main" val="83894203"/>
                    </a:ext>
                  </a:extLst>
                </a:gridCol>
              </a:tblGrid>
              <a:tr h="0">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進</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進</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16</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進</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進</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進</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16</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進</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682027883"/>
                  </a:ext>
                </a:extLst>
              </a:tr>
              <a:tr h="0">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0000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8</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1000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8</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56384655"/>
                  </a:ext>
                </a:extLst>
              </a:tr>
              <a:tr h="0">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0001</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9</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1001</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9</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00972098"/>
                  </a:ext>
                </a:extLst>
              </a:tr>
              <a:tr h="0">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0010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1010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66393973"/>
                  </a:ext>
                </a:extLst>
              </a:tr>
              <a:tr h="0">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3</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0011</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3</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11</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1011</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B</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8585074"/>
                  </a:ext>
                </a:extLst>
              </a:tr>
              <a:tr h="0">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4</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0100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4</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12</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1100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C</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5479939"/>
                  </a:ext>
                </a:extLst>
              </a:tr>
              <a:tr h="171829">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5</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0101</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1101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2057646"/>
                  </a:ext>
                </a:extLst>
              </a:tr>
              <a:tr h="208531">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6</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0110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6</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14</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1110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E</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7863731"/>
                  </a:ext>
                </a:extLst>
              </a:tr>
              <a:tr h="208531">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7</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0111</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7</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15</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1111</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F</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3772800"/>
                  </a:ext>
                </a:extLst>
              </a:tr>
              <a:tr h="208531">
                <a:tc>
                  <a:txBody>
                    <a:bodyPr/>
                    <a:lstStyle/>
                    <a:p>
                      <a:pPr algn="ctr">
                        <a:lnSpc>
                          <a:spcPts val="11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1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1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16</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10000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98308972"/>
                  </a:ext>
                </a:extLst>
              </a:tr>
              <a:tr h="208531">
                <a:tc>
                  <a:txBody>
                    <a:bodyPr/>
                    <a:lstStyle/>
                    <a:p>
                      <a:pPr algn="ctr">
                        <a:lnSpc>
                          <a:spcPts val="11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1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1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31</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11111</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1F</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4553134"/>
                  </a:ext>
                </a:extLst>
              </a:tr>
              <a:tr h="208531">
                <a:tc>
                  <a:txBody>
                    <a:bodyPr/>
                    <a:lstStyle/>
                    <a:p>
                      <a:pPr algn="ctr">
                        <a:lnSpc>
                          <a:spcPts val="11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1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1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32</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100000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36265236"/>
                  </a:ext>
                </a:extLst>
              </a:tr>
            </a:tbl>
          </a:graphicData>
        </a:graphic>
      </p:graphicFrame>
      <p:sp>
        <p:nvSpPr>
          <p:cNvPr id="16" name="テキスト ボックス 15">
            <a:extLst>
              <a:ext uri="{FF2B5EF4-FFF2-40B4-BE49-F238E27FC236}">
                <a16:creationId xmlns:a16="http://schemas.microsoft.com/office/drawing/2014/main" id="{6EAC7C31-5708-F504-4C0D-65493E6691DE}"/>
              </a:ext>
            </a:extLst>
          </p:cNvPr>
          <p:cNvSpPr txBox="1"/>
          <p:nvPr/>
        </p:nvSpPr>
        <p:spPr>
          <a:xfrm>
            <a:off x="628652" y="4052976"/>
            <a:ext cx="4412580"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n</a:t>
            </a: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進法の変換</a:t>
            </a: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いろいろ方法があるなかの例</a:t>
            </a: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graphicFrame>
        <p:nvGraphicFramePr>
          <p:cNvPr id="19" name="表 18">
            <a:extLst>
              <a:ext uri="{FF2B5EF4-FFF2-40B4-BE49-F238E27FC236}">
                <a16:creationId xmlns:a16="http://schemas.microsoft.com/office/drawing/2014/main" id="{92ECC34A-4275-7DFF-23C0-5534E0F2B251}"/>
              </a:ext>
            </a:extLst>
          </p:cNvPr>
          <p:cNvGraphicFramePr>
            <a:graphicFrameLocks noGrp="1"/>
          </p:cNvGraphicFramePr>
          <p:nvPr/>
        </p:nvGraphicFramePr>
        <p:xfrm>
          <a:off x="872079" y="5145742"/>
          <a:ext cx="4354296" cy="472694"/>
        </p:xfrm>
        <a:graphic>
          <a:graphicData uri="http://schemas.openxmlformats.org/drawingml/2006/table">
            <a:tbl>
              <a:tblPr firstRow="1" bandRow="1">
                <a:tableStyleId>{5C22544A-7EE6-4342-B048-85BDC9FD1C3A}</a:tableStyleId>
              </a:tblPr>
              <a:tblGrid>
                <a:gridCol w="717956">
                  <a:extLst>
                    <a:ext uri="{9D8B030D-6E8A-4147-A177-3AD203B41FA5}">
                      <a16:colId xmlns:a16="http://schemas.microsoft.com/office/drawing/2014/main" val="2873507971"/>
                    </a:ext>
                  </a:extLst>
                </a:gridCol>
                <a:gridCol w="510633">
                  <a:extLst>
                    <a:ext uri="{9D8B030D-6E8A-4147-A177-3AD203B41FA5}">
                      <a16:colId xmlns:a16="http://schemas.microsoft.com/office/drawing/2014/main" val="1631209699"/>
                    </a:ext>
                  </a:extLst>
                </a:gridCol>
                <a:gridCol w="510633">
                  <a:extLst>
                    <a:ext uri="{9D8B030D-6E8A-4147-A177-3AD203B41FA5}">
                      <a16:colId xmlns:a16="http://schemas.microsoft.com/office/drawing/2014/main" val="1881147062"/>
                    </a:ext>
                  </a:extLst>
                </a:gridCol>
                <a:gridCol w="448739">
                  <a:extLst>
                    <a:ext uri="{9D8B030D-6E8A-4147-A177-3AD203B41FA5}">
                      <a16:colId xmlns:a16="http://schemas.microsoft.com/office/drawing/2014/main" val="2215700253"/>
                    </a:ext>
                  </a:extLst>
                </a:gridCol>
                <a:gridCol w="433267">
                  <a:extLst>
                    <a:ext uri="{9D8B030D-6E8A-4147-A177-3AD203B41FA5}">
                      <a16:colId xmlns:a16="http://schemas.microsoft.com/office/drawing/2014/main" val="1012719575"/>
                    </a:ext>
                  </a:extLst>
                </a:gridCol>
                <a:gridCol w="433267">
                  <a:extLst>
                    <a:ext uri="{9D8B030D-6E8A-4147-A177-3AD203B41FA5}">
                      <a16:colId xmlns:a16="http://schemas.microsoft.com/office/drawing/2014/main" val="2973095657"/>
                    </a:ext>
                  </a:extLst>
                </a:gridCol>
                <a:gridCol w="433267">
                  <a:extLst>
                    <a:ext uri="{9D8B030D-6E8A-4147-A177-3AD203B41FA5}">
                      <a16:colId xmlns:a16="http://schemas.microsoft.com/office/drawing/2014/main" val="483004145"/>
                    </a:ext>
                  </a:extLst>
                </a:gridCol>
                <a:gridCol w="433267">
                  <a:extLst>
                    <a:ext uri="{9D8B030D-6E8A-4147-A177-3AD203B41FA5}">
                      <a16:colId xmlns:a16="http://schemas.microsoft.com/office/drawing/2014/main" val="2233182869"/>
                    </a:ext>
                  </a:extLst>
                </a:gridCol>
                <a:gridCol w="433267">
                  <a:extLst>
                    <a:ext uri="{9D8B030D-6E8A-4147-A177-3AD203B41FA5}">
                      <a16:colId xmlns:a16="http://schemas.microsoft.com/office/drawing/2014/main" val="1923508388"/>
                    </a:ext>
                  </a:extLst>
                </a:gridCol>
              </a:tblGrid>
              <a:tr h="171829">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2</a:t>
                      </a:r>
                      <a:r>
                        <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rPr>
                        <a:t>進数</a:t>
                      </a:r>
                      <a:endPar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0</a:t>
                      </a: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1</a:t>
                      </a:r>
                      <a:endPar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1</a:t>
                      </a:r>
                      <a:endPar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0</a:t>
                      </a: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1</a:t>
                      </a:r>
                      <a:endPar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0</a:t>
                      </a:r>
                      <a:endPar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0</a:t>
                      </a:r>
                      <a:endPar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1</a:t>
                      </a: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2057646"/>
                  </a:ext>
                </a:extLst>
              </a:tr>
              <a:tr h="208531">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16</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進数</a:t>
                      </a: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4">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6</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hMerge="1">
                  <a:txBody>
                    <a:bodyPr/>
                    <a:lstStyle/>
                    <a:p>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hMerge="1">
                  <a:txBody>
                    <a:bodyPr/>
                    <a:lstStyle/>
                    <a:p>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hMerge="1">
                  <a:txBody>
                    <a:bodyPr/>
                    <a:lstStyle/>
                    <a:p>
                      <a:endParaRPr dirty="0"/>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gridSpan="4">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9</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hMerge="1">
                  <a:txBody>
                    <a:bodyPr/>
                    <a:lstStyle/>
                    <a:p>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hMerge="1">
                  <a:txBody>
                    <a:bodyPr/>
                    <a:lstStyle/>
                    <a:p>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hMerge="1">
                  <a:txBody>
                    <a:bodyPr/>
                    <a:lstStyle/>
                    <a:p>
                      <a:endParaRPr dirty="0"/>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7863731"/>
                  </a:ext>
                </a:extLst>
              </a:tr>
            </a:tbl>
          </a:graphicData>
        </a:graphic>
      </p:graphicFrame>
      <p:sp>
        <p:nvSpPr>
          <p:cNvPr id="20" name="テキスト ボックス 19">
            <a:extLst>
              <a:ext uri="{FF2B5EF4-FFF2-40B4-BE49-F238E27FC236}">
                <a16:creationId xmlns:a16="http://schemas.microsoft.com/office/drawing/2014/main" id="{6814D581-0468-C694-AF3E-C7C3CE382366}"/>
              </a:ext>
            </a:extLst>
          </p:cNvPr>
          <p:cNvSpPr txBox="1"/>
          <p:nvPr/>
        </p:nvSpPr>
        <p:spPr>
          <a:xfrm>
            <a:off x="803032" y="4302034"/>
            <a:ext cx="5200726"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〇</a:t>
            </a: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2</a:t>
            </a: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進法</a:t>
            </a: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&lt;&gt;16</a:t>
            </a: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進法</a:t>
            </a:r>
            <a:b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b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　</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2</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進数の</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4</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桁が</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16</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進数の</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1</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桁に対応するため。</a:t>
            </a:r>
            <a:endPar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　</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2</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進数 </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&gt; 16</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進数 </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 2</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進数を</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4</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桁に区切り対応する</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16</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進数にする。</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　</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16</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進数 </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&gt; 2</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進数</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 16</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数の</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1</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桁をそれぞれ</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2</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進数に直してくっつける。</a:t>
            </a:r>
          </a:p>
        </p:txBody>
      </p:sp>
      <p:graphicFrame>
        <p:nvGraphicFramePr>
          <p:cNvPr id="12" name="表 11">
            <a:extLst>
              <a:ext uri="{FF2B5EF4-FFF2-40B4-BE49-F238E27FC236}">
                <a16:creationId xmlns:a16="http://schemas.microsoft.com/office/drawing/2014/main" id="{EFE69D0B-3797-44DA-861C-2C6497987863}"/>
              </a:ext>
            </a:extLst>
          </p:cNvPr>
          <p:cNvGraphicFramePr>
            <a:graphicFrameLocks noGrp="1"/>
          </p:cNvGraphicFramePr>
          <p:nvPr/>
        </p:nvGraphicFramePr>
        <p:xfrm>
          <a:off x="1351275" y="3020079"/>
          <a:ext cx="4604357" cy="945388"/>
        </p:xfrm>
        <a:graphic>
          <a:graphicData uri="http://schemas.openxmlformats.org/drawingml/2006/table">
            <a:tbl>
              <a:tblPr firstRow="1" bandRow="1">
                <a:tableStyleId>{5C22544A-7EE6-4342-B048-85BDC9FD1C3A}</a:tableStyleId>
              </a:tblPr>
              <a:tblGrid>
                <a:gridCol w="604799">
                  <a:extLst>
                    <a:ext uri="{9D8B030D-6E8A-4147-A177-3AD203B41FA5}">
                      <a16:colId xmlns:a16="http://schemas.microsoft.com/office/drawing/2014/main" val="1881147062"/>
                    </a:ext>
                  </a:extLst>
                </a:gridCol>
                <a:gridCol w="531492">
                  <a:extLst>
                    <a:ext uri="{9D8B030D-6E8A-4147-A177-3AD203B41FA5}">
                      <a16:colId xmlns:a16="http://schemas.microsoft.com/office/drawing/2014/main" val="2215700253"/>
                    </a:ext>
                  </a:extLst>
                </a:gridCol>
                <a:gridCol w="513165">
                  <a:extLst>
                    <a:ext uri="{9D8B030D-6E8A-4147-A177-3AD203B41FA5}">
                      <a16:colId xmlns:a16="http://schemas.microsoft.com/office/drawing/2014/main" val="1012719575"/>
                    </a:ext>
                  </a:extLst>
                </a:gridCol>
                <a:gridCol w="513165">
                  <a:extLst>
                    <a:ext uri="{9D8B030D-6E8A-4147-A177-3AD203B41FA5}">
                      <a16:colId xmlns:a16="http://schemas.microsoft.com/office/drawing/2014/main" val="2973095657"/>
                    </a:ext>
                  </a:extLst>
                </a:gridCol>
                <a:gridCol w="513165">
                  <a:extLst>
                    <a:ext uri="{9D8B030D-6E8A-4147-A177-3AD203B41FA5}">
                      <a16:colId xmlns:a16="http://schemas.microsoft.com/office/drawing/2014/main" val="483004145"/>
                    </a:ext>
                  </a:extLst>
                </a:gridCol>
                <a:gridCol w="513165">
                  <a:extLst>
                    <a:ext uri="{9D8B030D-6E8A-4147-A177-3AD203B41FA5}">
                      <a16:colId xmlns:a16="http://schemas.microsoft.com/office/drawing/2014/main" val="2233182869"/>
                    </a:ext>
                  </a:extLst>
                </a:gridCol>
                <a:gridCol w="513165">
                  <a:extLst>
                    <a:ext uri="{9D8B030D-6E8A-4147-A177-3AD203B41FA5}">
                      <a16:colId xmlns:a16="http://schemas.microsoft.com/office/drawing/2014/main" val="1923508388"/>
                    </a:ext>
                  </a:extLst>
                </a:gridCol>
                <a:gridCol w="902241">
                  <a:extLst>
                    <a:ext uri="{9D8B030D-6E8A-4147-A177-3AD203B41FA5}">
                      <a16:colId xmlns:a16="http://schemas.microsoft.com/office/drawing/2014/main" val="3694459819"/>
                    </a:ext>
                  </a:extLst>
                </a:gridCol>
              </a:tblGrid>
              <a:tr h="0">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a:t>
                      </a:r>
                      <a:r>
                        <a:rPr kumimoji="1" lang="en-US" altLang="ja-JP" sz="1100" b="0" baseline="30000" dirty="0">
                          <a:solidFill>
                            <a:schemeClr val="tx1"/>
                          </a:solidFill>
                          <a:latin typeface="UD デジタル 教科書体 NP-B" panose="02020700000000000000" pitchFamily="18" charset="-128"/>
                          <a:ea typeface="UD デジタル 教科書体 NP-B" panose="02020700000000000000" pitchFamily="18" charset="-128"/>
                        </a:rPr>
                        <a:t>6</a:t>
                      </a:r>
                      <a:endParaRPr kumimoji="1" lang="ja-JP" altLang="en-US" sz="11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a:t>
                      </a:r>
                      <a:r>
                        <a:rPr kumimoji="1" lang="en-US" altLang="ja-JP" sz="1100" b="0" baseline="30000" dirty="0">
                          <a:solidFill>
                            <a:schemeClr val="tx1"/>
                          </a:solidFill>
                          <a:latin typeface="UD デジタル 教科書体 NP-B" panose="02020700000000000000" pitchFamily="18" charset="-128"/>
                          <a:ea typeface="UD デジタル 教科書体 NP-B" panose="02020700000000000000" pitchFamily="18" charset="-128"/>
                        </a:rPr>
                        <a:t>5</a:t>
                      </a:r>
                      <a:endParaRPr kumimoji="1" lang="ja-JP" altLang="en-US" sz="11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a:t>
                      </a:r>
                      <a:r>
                        <a:rPr kumimoji="1" lang="en-US" altLang="ja-JP" sz="1100" b="0" baseline="30000" dirty="0">
                          <a:solidFill>
                            <a:schemeClr val="tx1"/>
                          </a:solidFill>
                          <a:latin typeface="UD デジタル 教科書体 NP-B" panose="02020700000000000000" pitchFamily="18" charset="-128"/>
                          <a:ea typeface="UD デジタル 教科書体 NP-B" panose="02020700000000000000" pitchFamily="18" charset="-128"/>
                        </a:rPr>
                        <a:t>4</a:t>
                      </a:r>
                      <a:endParaRPr kumimoji="1" lang="ja-JP" altLang="en-US" sz="11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a:t>
                      </a:r>
                      <a:r>
                        <a:rPr kumimoji="1" lang="en-US" altLang="ja-JP" sz="1100" b="0" baseline="30000" dirty="0">
                          <a:solidFill>
                            <a:schemeClr val="tx1"/>
                          </a:solidFill>
                          <a:latin typeface="UD デジタル 教科書体 NP-B" panose="02020700000000000000" pitchFamily="18" charset="-128"/>
                          <a:ea typeface="UD デジタル 教科書体 NP-B" panose="02020700000000000000" pitchFamily="18" charset="-128"/>
                        </a:rPr>
                        <a:t>3</a:t>
                      </a:r>
                      <a:endParaRPr kumimoji="1" lang="ja-JP" altLang="en-US" sz="11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a:t>
                      </a:r>
                      <a:r>
                        <a:rPr kumimoji="1" lang="en-US" altLang="ja-JP" sz="1100" b="0" baseline="30000" dirty="0">
                          <a:solidFill>
                            <a:schemeClr val="tx1"/>
                          </a:solidFill>
                          <a:latin typeface="UD デジタル 教科書体 NP-B" panose="02020700000000000000" pitchFamily="18" charset="-128"/>
                          <a:ea typeface="UD デジタル 教科書体 NP-B" panose="02020700000000000000" pitchFamily="18" charset="-128"/>
                        </a:rPr>
                        <a:t>2</a:t>
                      </a:r>
                      <a:endParaRPr kumimoji="1" lang="ja-JP" altLang="en-US" sz="11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a:t>
                      </a:r>
                      <a:r>
                        <a:rPr kumimoji="1" lang="en-US" altLang="ja-JP" sz="1100" b="0" baseline="30000" dirty="0">
                          <a:solidFill>
                            <a:schemeClr val="tx1"/>
                          </a:solidFill>
                          <a:latin typeface="UD デジタル 教科書体 NP-B" panose="02020700000000000000" pitchFamily="18" charset="-128"/>
                          <a:ea typeface="UD デジタル 教科書体 NP-B" panose="02020700000000000000" pitchFamily="18" charset="-128"/>
                        </a:rPr>
                        <a:t>1</a:t>
                      </a:r>
                      <a:endParaRPr kumimoji="1" lang="ja-JP" altLang="en-US" sz="11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a:t>
                      </a:r>
                      <a:r>
                        <a:rPr kumimoji="1" lang="en-US" altLang="ja-JP" sz="1100" b="0" baseline="30000" dirty="0">
                          <a:solidFill>
                            <a:schemeClr val="tx1"/>
                          </a:solidFill>
                          <a:latin typeface="UD デジタル 教科書体 NP-B" panose="02020700000000000000" pitchFamily="18" charset="-128"/>
                          <a:ea typeface="UD デジタル 教科書体 NP-B" panose="02020700000000000000" pitchFamily="18" charset="-128"/>
                        </a:rPr>
                        <a:t>0</a:t>
                      </a:r>
                      <a:endParaRPr kumimoji="1" lang="ja-JP" altLang="en-US" sz="11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ja-JP" altLang="en-US" sz="11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682027883"/>
                  </a:ext>
                </a:extLst>
              </a:tr>
              <a:tr h="0">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64</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32</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16</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8</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4</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位の重み</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5479939"/>
                  </a:ext>
                </a:extLst>
              </a:tr>
              <a:tr h="171829">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1</a:t>
                      </a:r>
                      <a:endPar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1</a:t>
                      </a:r>
                      <a:endPar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1</a:t>
                      </a:r>
                      <a:endPar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0</a:t>
                      </a:r>
                      <a:endPar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0</a:t>
                      </a:r>
                      <a:endPar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2057646"/>
                  </a:ext>
                </a:extLst>
              </a:tr>
              <a:tr h="208531">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64</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32</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8</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105</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7863731"/>
                  </a:ext>
                </a:extLst>
              </a:tr>
            </a:tbl>
          </a:graphicData>
        </a:graphic>
      </p:graphicFrame>
      <p:sp>
        <p:nvSpPr>
          <p:cNvPr id="21" name="テキスト ボックス 20">
            <a:extLst>
              <a:ext uri="{FF2B5EF4-FFF2-40B4-BE49-F238E27FC236}">
                <a16:creationId xmlns:a16="http://schemas.microsoft.com/office/drawing/2014/main" id="{B1390007-619A-19DE-09C1-2C50B6175F0F}"/>
              </a:ext>
            </a:extLst>
          </p:cNvPr>
          <p:cNvSpPr txBox="1"/>
          <p:nvPr/>
        </p:nvSpPr>
        <p:spPr>
          <a:xfrm>
            <a:off x="778970" y="5644393"/>
            <a:ext cx="5200726"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〇</a:t>
            </a: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2</a:t>
            </a: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進法　</a:t>
            </a: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&gt; 10</a:t>
            </a: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進法</a:t>
            </a:r>
            <a:b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b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　</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n</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進法の意味で示した、</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2</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進数の各桁の重みを掛けた数値を合計して</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10</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進数を計算する。</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〇</a:t>
            </a: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16</a:t>
            </a: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進法 </a:t>
            </a: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&gt; 10</a:t>
            </a: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進法</a:t>
            </a:r>
            <a:b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b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　</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n</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進法の意味で示した、</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16</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進数の各桁の重みを掛けた数値を合計して</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10</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進数を計算する。</a:t>
            </a:r>
          </a:p>
        </p:txBody>
      </p:sp>
      <p:sp>
        <p:nvSpPr>
          <p:cNvPr id="24" name="テキスト ボックス 23">
            <a:extLst>
              <a:ext uri="{FF2B5EF4-FFF2-40B4-BE49-F238E27FC236}">
                <a16:creationId xmlns:a16="http://schemas.microsoft.com/office/drawing/2014/main" id="{6C8AB1B5-F502-1116-268F-E466505CF20E}"/>
              </a:ext>
            </a:extLst>
          </p:cNvPr>
          <p:cNvSpPr txBox="1"/>
          <p:nvPr/>
        </p:nvSpPr>
        <p:spPr>
          <a:xfrm>
            <a:off x="5782600" y="4129651"/>
            <a:ext cx="2931021" cy="193899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〇</a:t>
            </a: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10</a:t>
            </a: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進法　</a:t>
            </a: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&gt; 16</a:t>
            </a: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進法</a:t>
            </a:r>
            <a:b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b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　</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n</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進法の意味で示した、</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16</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進数の各桁の重みで割った数を並べて、</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10</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進数とする。</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256</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の上の桁は</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4096</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〇</a:t>
            </a: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10</a:t>
            </a: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進法 </a:t>
            </a: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&gt; (16</a:t>
            </a: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進法</a:t>
            </a:r>
            <a:r>
              <a:rPr kumimoji="1" lang="en-US" altLang="ja-JP"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 &gt; 2</a:t>
            </a: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進法</a:t>
            </a:r>
            <a:b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br>
            <a:r>
              <a:rPr kumimoji="1" lang="ja-JP" altLang="en-US" sz="1200" b="0" i="0" u="none" strike="noStrike" kern="1200" cap="none" spc="0" normalizeH="0" baseline="0" noProof="0" dirty="0">
                <a:ln>
                  <a:noFill/>
                </a:ln>
                <a:solidFill>
                  <a:srgbClr val="FF0000"/>
                </a:solidFill>
                <a:effectLst/>
                <a:uLnTx/>
                <a:uFillTx/>
                <a:latin typeface="UD デジタル 教科書体 NP-B" panose="02020700000000000000" pitchFamily="18" charset="-128"/>
                <a:ea typeface="UD デジタル 教科書体 NP-B" panose="02020700000000000000" pitchFamily="18" charset="-128"/>
                <a:cs typeface="+mn-cs"/>
              </a:rPr>
              <a:t>　</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10</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進法</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&gt;16</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進法で示した方法でいったん</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16</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進数に変換したあと、</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2</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進数に変換する</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教科などでは</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2</a:t>
            </a:r>
            <a:r>
              <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で割っていく方法が一般的であるが計算ミスが多くなる</a:t>
            </a:r>
            <a:r>
              <a:rPr kumimoji="1" lang="en-US" altLang="ja-JP"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a:t>
            </a:r>
            <a:endParaRPr kumimoji="1" lang="ja-JP" altLang="en-US" sz="12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p:txBody>
      </p:sp>
    </p:spTree>
    <p:extLst>
      <p:ext uri="{BB962C8B-B14F-4D97-AF65-F5344CB8AC3E}">
        <p14:creationId xmlns:p14="http://schemas.microsoft.com/office/powerpoint/2010/main" val="42034874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正方形/長方形 16"/>
          <p:cNvSpPr/>
          <p:nvPr/>
        </p:nvSpPr>
        <p:spPr>
          <a:xfrm>
            <a:off x="-1" y="0"/>
            <a:ext cx="2211185" cy="6858000"/>
          </a:xfrm>
          <a:prstGeom prst="rect">
            <a:avLst/>
          </a:prstGeom>
          <a:gradFill flip="none" rotWithShape="1">
            <a:gsLst>
              <a:gs pos="0">
                <a:schemeClr val="accent1">
                  <a:tint val="66000"/>
                  <a:satMod val="160000"/>
                </a:schemeClr>
              </a:gs>
              <a:gs pos="20000">
                <a:schemeClr val="accent1">
                  <a:tint val="44500"/>
                  <a:satMod val="160000"/>
                </a:schemeClr>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4098" name="スライド番号プレースホルダー 5"/>
          <p:cNvSpPr>
            <a:spLocks noGrp="1"/>
          </p:cNvSpPr>
          <p:nvPr>
            <p:ph type="sldNum" sz="quarter" idx="12"/>
          </p:nvPr>
        </p:nvSpPr>
        <p:spPr>
          <a:xfrm>
            <a:off x="6614160" y="6506311"/>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457200" rtl="0" eaLnBrk="1" fontAlgn="auto" latinLnBrk="0" hangingPunct="1">
              <a:lnSpc>
                <a:spcPct val="100000"/>
              </a:lnSpc>
              <a:spcBef>
                <a:spcPct val="0"/>
              </a:spcBef>
              <a:spcAft>
                <a:spcPts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prstClr val="black"/>
                </a:solidFill>
                <a:effectLst/>
                <a:uLnTx/>
                <a:uFillTx/>
                <a:latin typeface="Arial" panose="020B0604020202020204" pitchFamily="34" charset="0"/>
                <a:ea typeface="ＭＳ Ｐゴシック" panose="020B0600070205080204" pitchFamily="50" charset="-128"/>
                <a:cs typeface="+mn-cs"/>
              </a:rPr>
              <a:pPr marL="0" marR="0" lvl="0" indent="0" algn="r" defTabSz="457200" rtl="0" eaLnBrk="1" fontAlgn="auto" latinLnBrk="0" hangingPunct="1">
                <a:lnSpc>
                  <a:spcPct val="100000"/>
                </a:lnSpc>
                <a:spcBef>
                  <a:spcPct val="0"/>
                </a:spcBef>
                <a:spcAft>
                  <a:spcPts val="0"/>
                </a:spcAft>
                <a:buClrTx/>
                <a:buSzTx/>
                <a:buFontTx/>
                <a:buNone/>
                <a:tabLst/>
                <a:defRPr/>
              </a:pPr>
              <a:t>35</a:t>
            </a:fld>
            <a:endParaRPr kumimoji="1" lang="en-US" altLang="ja-JP" sz="14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mn-cs"/>
            </a:endParaRPr>
          </a:p>
        </p:txBody>
      </p:sp>
      <p:sp>
        <p:nvSpPr>
          <p:cNvPr id="4099" name="Rectangle 2"/>
          <p:cNvSpPr>
            <a:spLocks noGrp="1" noChangeArrowheads="1"/>
          </p:cNvSpPr>
          <p:nvPr>
            <p:ph type="ctrTitle"/>
          </p:nvPr>
        </p:nvSpPr>
        <p:spPr>
          <a:xfrm>
            <a:off x="433997" y="263453"/>
            <a:ext cx="6864577" cy="612775"/>
          </a:xfrm>
        </p:spPr>
        <p:txBody>
          <a:bodyPr>
            <a:normAutofit fontScale="90000"/>
          </a:bodyPr>
          <a:lstStyle/>
          <a:p>
            <a:pPr algn="l" eaLnBrk="1" hangingPunct="1"/>
            <a:r>
              <a:rPr lang="ja-JP" altLang="en-US" sz="3200" dirty="0">
                <a:ea typeface="メイリオ" panose="020B0604030504040204" pitchFamily="50" charset="-128"/>
              </a:rPr>
              <a:t>文字の表現</a:t>
            </a:r>
            <a:r>
              <a:rPr lang="en-US" altLang="ja-JP" sz="3200" dirty="0">
                <a:ea typeface="メイリオ" panose="020B0604030504040204" pitchFamily="50" charset="-128"/>
              </a:rPr>
              <a:t>: </a:t>
            </a:r>
            <a:r>
              <a:rPr lang="ja-JP" altLang="en-US" sz="3200" dirty="0">
                <a:ea typeface="メイリオ" panose="020B0604030504040204" pitchFamily="50" charset="-128"/>
              </a:rPr>
              <a:t>文字に番号をつけている</a:t>
            </a:r>
            <a:endParaRPr lang="ja-JP" altLang="en-US" sz="2800" dirty="0">
              <a:ea typeface="メイリオ" panose="020B0604030504040204" pitchFamily="50" charset="-128"/>
            </a:endParaRPr>
          </a:p>
        </p:txBody>
      </p:sp>
      <p:sp>
        <p:nvSpPr>
          <p:cNvPr id="31" name="フローチャート: 和接合 30"/>
          <p:cNvSpPr/>
          <p:nvPr/>
        </p:nvSpPr>
        <p:spPr>
          <a:xfrm>
            <a:off x="8395855" y="399012"/>
            <a:ext cx="249381" cy="230832"/>
          </a:xfrm>
          <a:prstGeom prst="flowChartSummingJunct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pic>
        <p:nvPicPr>
          <p:cNvPr id="14" name="Picture 4" descr="https://2.bp.blogspot.com/-HGjQ_jAconw/VuKDrnq77-I/AAAAAAAA4vQ/KhdhCn4OkDMy-AfCEtnh6udzrvpEN3IXA/s800/computer_document.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7585" y="876228"/>
            <a:ext cx="2336036" cy="2421616"/>
          </a:xfrm>
          <a:prstGeom prst="rect">
            <a:avLst/>
          </a:prstGeom>
          <a:noFill/>
          <a:extLst>
            <a:ext uri="{909E8E84-426E-40DD-AFC4-6F175D3DCCD1}">
              <a14:hiddenFill xmlns:a14="http://schemas.microsoft.com/office/drawing/2010/main">
                <a:solidFill>
                  <a:srgbClr val="FFFFFF"/>
                </a:solidFill>
              </a14:hiddenFill>
            </a:ext>
          </a:extLst>
        </p:spPr>
      </p:pic>
      <p:sp>
        <p:nvSpPr>
          <p:cNvPr id="6" name="テキスト ボックス 5"/>
          <p:cNvSpPr txBox="1"/>
          <p:nvPr/>
        </p:nvSpPr>
        <p:spPr>
          <a:xfrm>
            <a:off x="978568" y="1299411"/>
            <a:ext cx="1411706" cy="1754326"/>
          </a:xfrm>
          <a:prstGeom prst="rect">
            <a:avLst/>
          </a:prstGeom>
          <a:solidFill>
            <a:schemeClr val="bg1"/>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3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BAD</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graphicFrame>
        <p:nvGraphicFramePr>
          <p:cNvPr id="7" name="表 6"/>
          <p:cNvGraphicFramePr>
            <a:graphicFrameLocks noGrp="1"/>
          </p:cNvGraphicFramePr>
          <p:nvPr/>
        </p:nvGraphicFramePr>
        <p:xfrm>
          <a:off x="4384915" y="813839"/>
          <a:ext cx="4260321" cy="5516880"/>
        </p:xfrm>
        <a:graphic>
          <a:graphicData uri="http://schemas.openxmlformats.org/drawingml/2006/table">
            <a:tbl>
              <a:tblPr firstRow="1" bandRow="1">
                <a:tableStyleId>{5C22544A-7EE6-4342-B048-85BDC9FD1C3A}</a:tableStyleId>
              </a:tblPr>
              <a:tblGrid>
                <a:gridCol w="473369">
                  <a:extLst>
                    <a:ext uri="{9D8B030D-6E8A-4147-A177-3AD203B41FA5}">
                      <a16:colId xmlns:a16="http://schemas.microsoft.com/office/drawing/2014/main" val="756820464"/>
                    </a:ext>
                  </a:extLst>
                </a:gridCol>
                <a:gridCol w="473369">
                  <a:extLst>
                    <a:ext uri="{9D8B030D-6E8A-4147-A177-3AD203B41FA5}">
                      <a16:colId xmlns:a16="http://schemas.microsoft.com/office/drawing/2014/main" val="2224533348"/>
                    </a:ext>
                  </a:extLst>
                </a:gridCol>
                <a:gridCol w="473369">
                  <a:extLst>
                    <a:ext uri="{9D8B030D-6E8A-4147-A177-3AD203B41FA5}">
                      <a16:colId xmlns:a16="http://schemas.microsoft.com/office/drawing/2014/main" val="832302804"/>
                    </a:ext>
                  </a:extLst>
                </a:gridCol>
                <a:gridCol w="473369">
                  <a:extLst>
                    <a:ext uri="{9D8B030D-6E8A-4147-A177-3AD203B41FA5}">
                      <a16:colId xmlns:a16="http://schemas.microsoft.com/office/drawing/2014/main" val="3687868199"/>
                    </a:ext>
                  </a:extLst>
                </a:gridCol>
                <a:gridCol w="473369">
                  <a:extLst>
                    <a:ext uri="{9D8B030D-6E8A-4147-A177-3AD203B41FA5}">
                      <a16:colId xmlns:a16="http://schemas.microsoft.com/office/drawing/2014/main" val="2183729432"/>
                    </a:ext>
                  </a:extLst>
                </a:gridCol>
                <a:gridCol w="473369">
                  <a:extLst>
                    <a:ext uri="{9D8B030D-6E8A-4147-A177-3AD203B41FA5}">
                      <a16:colId xmlns:a16="http://schemas.microsoft.com/office/drawing/2014/main" val="3541832865"/>
                    </a:ext>
                  </a:extLst>
                </a:gridCol>
                <a:gridCol w="473369">
                  <a:extLst>
                    <a:ext uri="{9D8B030D-6E8A-4147-A177-3AD203B41FA5}">
                      <a16:colId xmlns:a16="http://schemas.microsoft.com/office/drawing/2014/main" val="3257102799"/>
                    </a:ext>
                  </a:extLst>
                </a:gridCol>
                <a:gridCol w="473369">
                  <a:extLst>
                    <a:ext uri="{9D8B030D-6E8A-4147-A177-3AD203B41FA5}">
                      <a16:colId xmlns:a16="http://schemas.microsoft.com/office/drawing/2014/main" val="2533891360"/>
                    </a:ext>
                  </a:extLst>
                </a:gridCol>
                <a:gridCol w="473369">
                  <a:extLst>
                    <a:ext uri="{9D8B030D-6E8A-4147-A177-3AD203B41FA5}">
                      <a16:colId xmlns:a16="http://schemas.microsoft.com/office/drawing/2014/main" val="400106220"/>
                    </a:ext>
                  </a:extLst>
                </a:gridCol>
              </a:tblGrid>
              <a:tr h="445614">
                <a:tc gridSpan="9">
                  <a:txBody>
                    <a:bodyPr/>
                    <a:lstStyle/>
                    <a:p>
                      <a:pPr algn="ctr"/>
                      <a:r>
                        <a:rPr kumimoji="1" lang="ja-JP" altLang="en-US" sz="2800" b="0" dirty="0">
                          <a:solidFill>
                            <a:schemeClr val="tx1"/>
                          </a:solidFill>
                          <a:latin typeface="メイリオ" panose="020B0604030504040204" pitchFamily="50" charset="-128"/>
                          <a:ea typeface="メイリオ" panose="020B0604030504040204" pitchFamily="50" charset="-128"/>
                        </a:rPr>
                        <a:t>文字コード表</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83822451"/>
                  </a:ext>
                </a:extLst>
              </a:tr>
              <a:tr h="445614">
                <a:tc>
                  <a:txBody>
                    <a:bodyPr/>
                    <a:lstStyle/>
                    <a:p>
                      <a:pPr algn="ctr"/>
                      <a:r>
                        <a:rPr kumimoji="1" lang="en-US" altLang="ja-JP" sz="2800" b="0" dirty="0">
                          <a:solidFill>
                            <a:schemeClr val="tx1"/>
                          </a:solidFill>
                          <a:latin typeface="メイリオ" panose="020B0604030504040204" pitchFamily="50" charset="-128"/>
                          <a:ea typeface="メイリオ" panose="020B0604030504040204" pitchFamily="50" charset="-128"/>
                        </a:rPr>
                        <a:t>A</a:t>
                      </a:r>
                      <a:endParaRPr kumimoji="1" lang="ja-JP" altLang="en-US" sz="2800" b="0" dirty="0">
                        <a:solidFill>
                          <a:schemeClr val="tx1"/>
                        </a:solidFill>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3532166"/>
                  </a:ext>
                </a:extLst>
              </a:tr>
              <a:tr h="445614">
                <a:tc>
                  <a:txBody>
                    <a:bodyPr/>
                    <a:lstStyle/>
                    <a:p>
                      <a:pPr algn="ctr"/>
                      <a:r>
                        <a:rPr kumimoji="1" lang="en-US" altLang="ja-JP" sz="2800" b="0" dirty="0">
                          <a:latin typeface="メイリオ" panose="020B0604030504040204" pitchFamily="50" charset="-128"/>
                          <a:ea typeface="メイリオ" panose="020B0604030504040204" pitchFamily="50" charset="-128"/>
                        </a:rPr>
                        <a:t>B</a:t>
                      </a:r>
                      <a:endParaRPr kumimoji="1" lang="ja-JP" altLang="en-US" sz="2800" b="0" dirty="0">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latin typeface="メイリオ" panose="020B0604030504040204" pitchFamily="50" charset="-128"/>
                          <a:ea typeface="メイリオ" panose="020B0604030504040204" pitchFamily="50" charset="-128"/>
                        </a:rPr>
                        <a:t>0</a:t>
                      </a:r>
                      <a:endParaRPr kumimoji="1" lang="ja-JP" altLang="en-US" sz="28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62074730"/>
                  </a:ext>
                </a:extLst>
              </a:tr>
              <a:tr h="445614">
                <a:tc>
                  <a:txBody>
                    <a:bodyPr/>
                    <a:lstStyle/>
                    <a:p>
                      <a:pPr algn="ctr"/>
                      <a:r>
                        <a:rPr kumimoji="1" lang="en-US" altLang="ja-JP" sz="2800" b="0" dirty="0">
                          <a:latin typeface="メイリオ" panose="020B0604030504040204" pitchFamily="50" charset="-128"/>
                          <a:ea typeface="メイリオ" panose="020B0604030504040204" pitchFamily="50" charset="-128"/>
                        </a:rPr>
                        <a:t>C</a:t>
                      </a:r>
                      <a:endParaRPr kumimoji="1" lang="ja-JP" altLang="en-US" sz="2800" b="0" dirty="0">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30812934"/>
                  </a:ext>
                </a:extLst>
              </a:tr>
              <a:tr h="445614">
                <a:tc>
                  <a:txBody>
                    <a:bodyPr/>
                    <a:lstStyle/>
                    <a:p>
                      <a:pPr algn="ctr"/>
                      <a:r>
                        <a:rPr kumimoji="1" lang="en-US" altLang="ja-JP" sz="2800" b="0" dirty="0">
                          <a:latin typeface="メイリオ" panose="020B0604030504040204" pitchFamily="50" charset="-128"/>
                          <a:ea typeface="メイリオ" panose="020B0604030504040204" pitchFamily="50" charset="-128"/>
                        </a:rPr>
                        <a:t>D</a:t>
                      </a:r>
                      <a:endParaRPr kumimoji="1" lang="ja-JP" altLang="en-US" sz="2800" b="0" dirty="0">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latin typeface="メイリオ" panose="020B0604030504040204" pitchFamily="50" charset="-128"/>
                          <a:ea typeface="メイリオ" panose="020B0604030504040204" pitchFamily="50" charset="-128"/>
                        </a:rPr>
                        <a:t>0</a:t>
                      </a:r>
                      <a:endParaRPr kumimoji="1" lang="ja-JP" altLang="en-US" sz="28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latin typeface="メイリオ" panose="020B0604030504040204" pitchFamily="50" charset="-128"/>
                          <a:ea typeface="メイリオ" panose="020B0604030504040204" pitchFamily="50" charset="-128"/>
                        </a:rPr>
                        <a:t>0</a:t>
                      </a:r>
                      <a:endParaRPr kumimoji="1" lang="ja-JP" altLang="en-US" sz="28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99380880"/>
                  </a:ext>
                </a:extLst>
              </a:tr>
              <a:tr h="445614">
                <a:tc>
                  <a:txBody>
                    <a:bodyPr/>
                    <a:lstStyle/>
                    <a:p>
                      <a:pPr algn="ctr"/>
                      <a:r>
                        <a:rPr kumimoji="1" lang="en-US" altLang="ja-JP" sz="2800" b="0" dirty="0">
                          <a:latin typeface="メイリオ" panose="020B0604030504040204" pitchFamily="50" charset="-128"/>
                          <a:ea typeface="メイリオ" panose="020B0604030504040204" pitchFamily="50" charset="-128"/>
                        </a:rPr>
                        <a:t>E</a:t>
                      </a:r>
                      <a:endParaRPr kumimoji="1" lang="ja-JP" altLang="en-US" sz="2800" b="0" dirty="0">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latin typeface="メイリオ" panose="020B0604030504040204" pitchFamily="50" charset="-128"/>
                          <a:ea typeface="メイリオ" panose="020B0604030504040204" pitchFamily="50" charset="-128"/>
                        </a:rPr>
                        <a:t>0</a:t>
                      </a:r>
                      <a:endParaRPr kumimoji="1" lang="ja-JP" altLang="en-US" sz="28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07315262"/>
                  </a:ext>
                </a:extLst>
              </a:tr>
              <a:tr h="445614">
                <a:tc>
                  <a:txBody>
                    <a:bodyPr/>
                    <a:lstStyle/>
                    <a:p>
                      <a:pPr algn="ctr"/>
                      <a:r>
                        <a:rPr kumimoji="1" lang="en-US" altLang="ja-JP" sz="2800" b="0" dirty="0">
                          <a:latin typeface="メイリオ" panose="020B0604030504040204" pitchFamily="50" charset="-128"/>
                          <a:ea typeface="メイリオ" panose="020B0604030504040204" pitchFamily="50" charset="-128"/>
                        </a:rPr>
                        <a:t>F</a:t>
                      </a:r>
                      <a:endParaRPr kumimoji="1" lang="ja-JP" altLang="en-US" sz="2800" b="0" dirty="0">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latin typeface="メイリオ" panose="020B0604030504040204" pitchFamily="50" charset="-128"/>
                          <a:ea typeface="メイリオ" panose="020B0604030504040204" pitchFamily="50" charset="-128"/>
                        </a:rPr>
                        <a:t>0</a:t>
                      </a:r>
                      <a:endParaRPr kumimoji="1" lang="ja-JP" altLang="en-US" sz="28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67110837"/>
                  </a:ext>
                </a:extLst>
              </a:tr>
              <a:tr h="445614">
                <a:tc>
                  <a:txBody>
                    <a:bodyPr/>
                    <a:lstStyle/>
                    <a:p>
                      <a:pPr algn="ctr"/>
                      <a:r>
                        <a:rPr kumimoji="1" lang="en-US" altLang="ja-JP" sz="2800" b="0" dirty="0">
                          <a:latin typeface="メイリオ" panose="020B0604030504040204" pitchFamily="50" charset="-128"/>
                          <a:ea typeface="メイリオ" panose="020B0604030504040204" pitchFamily="50" charset="-128"/>
                        </a:rPr>
                        <a:t>G</a:t>
                      </a:r>
                      <a:endParaRPr kumimoji="1" lang="ja-JP" altLang="en-US" sz="2800" b="0" dirty="0">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55596190"/>
                  </a:ext>
                </a:extLst>
              </a:tr>
              <a:tr h="991891">
                <a:tc>
                  <a:txBody>
                    <a:bodyPr/>
                    <a:lstStyle/>
                    <a:p>
                      <a:r>
                        <a:rPr kumimoji="1" lang="ja-JP" altLang="en-US" sz="2800" dirty="0">
                          <a:latin typeface="メイリオ" panose="020B0604030504040204" pitchFamily="50" charset="-128"/>
                          <a:ea typeface="メイリオ" panose="020B0604030504040204" pitchFamily="50" charset="-128"/>
                        </a:rPr>
                        <a:t>・</a:t>
                      </a:r>
                    </a:p>
                    <a:p>
                      <a:r>
                        <a:rPr kumimoji="1" lang="ja-JP" altLang="en-US" sz="2800" dirty="0">
                          <a:latin typeface="メイリオ" panose="020B0604030504040204" pitchFamily="50" charset="-128"/>
                          <a:ea typeface="メイリオ" panose="020B0604030504040204" pitchFamily="50" charset="-128"/>
                        </a:rPr>
                        <a:t>・</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r>
                        <a:rPr kumimoji="1" lang="ja-JP" altLang="en-US" sz="2800" dirty="0">
                          <a:latin typeface="メイリオ" panose="020B0604030504040204" pitchFamily="50" charset="-128"/>
                          <a:ea typeface="メイリオ" panose="020B0604030504040204" pitchFamily="50" charset="-128"/>
                        </a:rPr>
                        <a:t>・</a:t>
                      </a:r>
                    </a:p>
                    <a:p>
                      <a:r>
                        <a:rPr kumimoji="1" lang="ja-JP" altLang="en-US" sz="2800" dirty="0">
                          <a:latin typeface="メイリオ" panose="020B0604030504040204" pitchFamily="50" charset="-128"/>
                          <a:ea typeface="メイリオ" panose="020B0604030504040204" pitchFamily="50" charset="-128"/>
                        </a:rPr>
                        <a:t>・</a:t>
                      </a:r>
                    </a:p>
                    <a:p>
                      <a:pPr algn="ctr"/>
                      <a:endParaRPr kumimoji="1" lang="ja-JP" altLang="en-US" sz="2800" dirty="0">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2800" dirty="0">
                          <a:latin typeface="メイリオ" panose="020B0604030504040204" pitchFamily="50" charset="-128"/>
                          <a:ea typeface="メイリオ" panose="020B0604030504040204" pitchFamily="50" charset="-128"/>
                        </a:rPr>
                        <a:t>・</a:t>
                      </a:r>
                    </a:p>
                    <a:p>
                      <a:r>
                        <a:rPr kumimoji="1" lang="ja-JP" altLang="en-US" sz="2800" dirty="0">
                          <a:latin typeface="メイリオ" panose="020B0604030504040204" pitchFamily="50" charset="-128"/>
                          <a:ea typeface="メイリオ" panose="020B0604030504040204" pitchFamily="50" charset="-128"/>
                        </a:rPr>
                        <a:t>・</a:t>
                      </a:r>
                    </a:p>
                    <a:p>
                      <a:pPr algn="ctr"/>
                      <a:endParaRPr kumimoji="1" lang="ja-JP" altLang="en-US" sz="28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2800" dirty="0">
                          <a:latin typeface="メイリオ" panose="020B0604030504040204" pitchFamily="50" charset="-128"/>
                          <a:ea typeface="メイリオ" panose="020B0604030504040204" pitchFamily="50" charset="-128"/>
                        </a:rPr>
                        <a:t>・</a:t>
                      </a:r>
                    </a:p>
                    <a:p>
                      <a:r>
                        <a:rPr kumimoji="1" lang="ja-JP" altLang="en-US" sz="2800" dirty="0">
                          <a:latin typeface="メイリオ" panose="020B0604030504040204" pitchFamily="50" charset="-128"/>
                          <a:ea typeface="メイリオ" panose="020B0604030504040204" pitchFamily="50" charset="-128"/>
                        </a:rPr>
                        <a:t>・</a:t>
                      </a:r>
                    </a:p>
                    <a:p>
                      <a:pPr algn="ctr"/>
                      <a:endParaRPr kumimoji="1" lang="ja-JP" altLang="en-US" sz="28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2800" dirty="0">
                          <a:latin typeface="メイリオ" panose="020B0604030504040204" pitchFamily="50" charset="-128"/>
                          <a:ea typeface="メイリオ" panose="020B0604030504040204" pitchFamily="50" charset="-128"/>
                        </a:rPr>
                        <a:t>・</a:t>
                      </a:r>
                    </a:p>
                    <a:p>
                      <a:r>
                        <a:rPr kumimoji="1" lang="ja-JP" altLang="en-US" sz="2800" dirty="0">
                          <a:latin typeface="メイリオ" panose="020B0604030504040204" pitchFamily="50" charset="-128"/>
                          <a:ea typeface="メイリオ" panose="020B0604030504040204" pitchFamily="50" charset="-128"/>
                        </a:rPr>
                        <a:t>・</a:t>
                      </a:r>
                    </a:p>
                    <a:p>
                      <a:pPr algn="ctr"/>
                      <a:endParaRPr kumimoji="1" lang="ja-JP" altLang="en-US" sz="28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2800" dirty="0">
                          <a:latin typeface="メイリオ" panose="020B0604030504040204" pitchFamily="50" charset="-128"/>
                          <a:ea typeface="メイリオ" panose="020B0604030504040204" pitchFamily="50" charset="-128"/>
                        </a:rPr>
                        <a:t>・</a:t>
                      </a:r>
                    </a:p>
                    <a:p>
                      <a:r>
                        <a:rPr kumimoji="1" lang="ja-JP" altLang="en-US" sz="2800" dirty="0">
                          <a:latin typeface="メイリオ" panose="020B0604030504040204" pitchFamily="50" charset="-128"/>
                          <a:ea typeface="メイリオ" panose="020B0604030504040204" pitchFamily="50" charset="-128"/>
                        </a:rPr>
                        <a:t>・</a:t>
                      </a:r>
                    </a:p>
                    <a:p>
                      <a:pPr algn="ctr"/>
                      <a:endParaRPr kumimoji="1" lang="ja-JP" altLang="en-US" sz="28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2800" dirty="0">
                          <a:latin typeface="メイリオ" panose="020B0604030504040204" pitchFamily="50" charset="-128"/>
                          <a:ea typeface="メイリオ" panose="020B0604030504040204" pitchFamily="50" charset="-128"/>
                        </a:rPr>
                        <a:t>・</a:t>
                      </a:r>
                    </a:p>
                    <a:p>
                      <a:r>
                        <a:rPr kumimoji="1" lang="ja-JP" altLang="en-US" sz="2800" dirty="0">
                          <a:latin typeface="メイリオ" panose="020B0604030504040204" pitchFamily="50" charset="-128"/>
                          <a:ea typeface="メイリオ" panose="020B0604030504040204" pitchFamily="50" charset="-128"/>
                        </a:rPr>
                        <a:t>・</a:t>
                      </a:r>
                    </a:p>
                    <a:p>
                      <a:pPr algn="ctr"/>
                      <a:endParaRPr kumimoji="1" lang="ja-JP" altLang="en-US" sz="28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2800" dirty="0">
                          <a:latin typeface="メイリオ" panose="020B0604030504040204" pitchFamily="50" charset="-128"/>
                          <a:ea typeface="メイリオ" panose="020B0604030504040204" pitchFamily="50" charset="-128"/>
                        </a:rPr>
                        <a:t>・</a:t>
                      </a:r>
                    </a:p>
                    <a:p>
                      <a:r>
                        <a:rPr kumimoji="1" lang="ja-JP" altLang="en-US" sz="2800" dirty="0">
                          <a:latin typeface="メイリオ" panose="020B0604030504040204" pitchFamily="50" charset="-128"/>
                          <a:ea typeface="メイリオ" panose="020B0604030504040204" pitchFamily="50" charset="-128"/>
                        </a:rPr>
                        <a:t>・</a:t>
                      </a:r>
                    </a:p>
                    <a:p>
                      <a:pPr algn="ctr"/>
                      <a:endParaRPr kumimoji="1" lang="ja-JP" altLang="en-US" sz="28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2800" dirty="0">
                          <a:latin typeface="メイリオ" panose="020B0604030504040204" pitchFamily="50" charset="-128"/>
                          <a:ea typeface="メイリオ" panose="020B0604030504040204" pitchFamily="50" charset="-128"/>
                        </a:rPr>
                        <a:t>・</a:t>
                      </a:r>
                    </a:p>
                    <a:p>
                      <a:r>
                        <a:rPr kumimoji="1" lang="ja-JP" altLang="en-US" sz="2800" dirty="0">
                          <a:latin typeface="メイリオ" panose="020B0604030504040204" pitchFamily="50" charset="-128"/>
                          <a:ea typeface="メイリオ" panose="020B0604030504040204" pitchFamily="50" charset="-128"/>
                        </a:rPr>
                        <a:t>・</a:t>
                      </a:r>
                    </a:p>
                    <a:p>
                      <a:pPr algn="ctr"/>
                      <a:endParaRPr kumimoji="1" lang="ja-JP" altLang="en-US" sz="28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24819960"/>
                  </a:ext>
                </a:extLst>
              </a:tr>
            </a:tbl>
          </a:graphicData>
        </a:graphic>
      </p:graphicFrame>
      <p:graphicFrame>
        <p:nvGraphicFramePr>
          <p:cNvPr id="19" name="表 18"/>
          <p:cNvGraphicFramePr>
            <a:graphicFrameLocks noGrp="1"/>
          </p:cNvGraphicFramePr>
          <p:nvPr/>
        </p:nvGraphicFramePr>
        <p:xfrm>
          <a:off x="433998" y="4140425"/>
          <a:ext cx="3258480" cy="1410144"/>
        </p:xfrm>
        <a:graphic>
          <a:graphicData uri="http://schemas.openxmlformats.org/drawingml/2006/table">
            <a:tbl>
              <a:tblPr firstRow="1" bandRow="1">
                <a:tableStyleId>{5C22544A-7EE6-4342-B048-85BDC9FD1C3A}</a:tableStyleId>
              </a:tblPr>
              <a:tblGrid>
                <a:gridCol w="407310">
                  <a:extLst>
                    <a:ext uri="{9D8B030D-6E8A-4147-A177-3AD203B41FA5}">
                      <a16:colId xmlns:a16="http://schemas.microsoft.com/office/drawing/2014/main" val="2224533348"/>
                    </a:ext>
                  </a:extLst>
                </a:gridCol>
                <a:gridCol w="407310">
                  <a:extLst>
                    <a:ext uri="{9D8B030D-6E8A-4147-A177-3AD203B41FA5}">
                      <a16:colId xmlns:a16="http://schemas.microsoft.com/office/drawing/2014/main" val="832302804"/>
                    </a:ext>
                  </a:extLst>
                </a:gridCol>
                <a:gridCol w="407310">
                  <a:extLst>
                    <a:ext uri="{9D8B030D-6E8A-4147-A177-3AD203B41FA5}">
                      <a16:colId xmlns:a16="http://schemas.microsoft.com/office/drawing/2014/main" val="3687868199"/>
                    </a:ext>
                  </a:extLst>
                </a:gridCol>
                <a:gridCol w="407310">
                  <a:extLst>
                    <a:ext uri="{9D8B030D-6E8A-4147-A177-3AD203B41FA5}">
                      <a16:colId xmlns:a16="http://schemas.microsoft.com/office/drawing/2014/main" val="2183729432"/>
                    </a:ext>
                  </a:extLst>
                </a:gridCol>
                <a:gridCol w="407310">
                  <a:extLst>
                    <a:ext uri="{9D8B030D-6E8A-4147-A177-3AD203B41FA5}">
                      <a16:colId xmlns:a16="http://schemas.microsoft.com/office/drawing/2014/main" val="3541832865"/>
                    </a:ext>
                  </a:extLst>
                </a:gridCol>
                <a:gridCol w="407310">
                  <a:extLst>
                    <a:ext uri="{9D8B030D-6E8A-4147-A177-3AD203B41FA5}">
                      <a16:colId xmlns:a16="http://schemas.microsoft.com/office/drawing/2014/main" val="3257102799"/>
                    </a:ext>
                  </a:extLst>
                </a:gridCol>
                <a:gridCol w="407310">
                  <a:extLst>
                    <a:ext uri="{9D8B030D-6E8A-4147-A177-3AD203B41FA5}">
                      <a16:colId xmlns:a16="http://schemas.microsoft.com/office/drawing/2014/main" val="2533891360"/>
                    </a:ext>
                  </a:extLst>
                </a:gridCol>
                <a:gridCol w="407310">
                  <a:extLst>
                    <a:ext uri="{9D8B030D-6E8A-4147-A177-3AD203B41FA5}">
                      <a16:colId xmlns:a16="http://schemas.microsoft.com/office/drawing/2014/main" val="400106220"/>
                    </a:ext>
                  </a:extLst>
                </a:gridCol>
              </a:tblGrid>
              <a:tr h="470048">
                <a:tc>
                  <a:txBody>
                    <a:bodyPr/>
                    <a:lstStyle/>
                    <a:p>
                      <a:pPr algn="ctr"/>
                      <a:r>
                        <a:rPr kumimoji="1" lang="en-US" altLang="ja-JP" sz="2400" b="0" dirty="0">
                          <a:solidFill>
                            <a:schemeClr val="tx1"/>
                          </a:solidFill>
                          <a:latin typeface="メイリオ" panose="020B0604030504040204" pitchFamily="50" charset="-128"/>
                          <a:ea typeface="メイリオ" panose="020B0604030504040204" pitchFamily="50" charset="-128"/>
                        </a:rPr>
                        <a:t>0</a:t>
                      </a:r>
                      <a:endParaRPr kumimoji="1" lang="ja-JP" altLang="en-US" sz="2400" b="0" dirty="0">
                        <a:solidFill>
                          <a:schemeClr val="tx1"/>
                        </a:solidFill>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400" b="0" dirty="0">
                          <a:solidFill>
                            <a:srgbClr val="FF0000"/>
                          </a:solidFill>
                          <a:latin typeface="メイリオ" panose="020B0604030504040204" pitchFamily="50" charset="-128"/>
                          <a:ea typeface="メイリオ" panose="020B0604030504040204" pitchFamily="50" charset="-128"/>
                        </a:rPr>
                        <a:t>1</a:t>
                      </a:r>
                      <a:endParaRPr kumimoji="1" lang="ja-JP" altLang="en-US" sz="24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400" b="0" dirty="0">
                          <a:solidFill>
                            <a:schemeClr val="tx1"/>
                          </a:solidFill>
                          <a:latin typeface="メイリオ" panose="020B0604030504040204" pitchFamily="50" charset="-128"/>
                          <a:ea typeface="メイリオ" panose="020B0604030504040204" pitchFamily="50" charset="-128"/>
                        </a:rPr>
                        <a:t>0</a:t>
                      </a:r>
                      <a:endParaRPr kumimoji="1" lang="ja-JP" altLang="en-US" sz="2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400" b="0" dirty="0">
                          <a:solidFill>
                            <a:schemeClr val="tx1"/>
                          </a:solidFill>
                          <a:latin typeface="メイリオ" panose="020B0604030504040204" pitchFamily="50" charset="-128"/>
                          <a:ea typeface="メイリオ" panose="020B0604030504040204" pitchFamily="50" charset="-128"/>
                        </a:rPr>
                        <a:t>0</a:t>
                      </a:r>
                      <a:endParaRPr kumimoji="1" lang="ja-JP" altLang="en-US" sz="2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400" b="0" dirty="0">
                          <a:solidFill>
                            <a:schemeClr val="tx1"/>
                          </a:solidFill>
                          <a:latin typeface="メイリオ" panose="020B0604030504040204" pitchFamily="50" charset="-128"/>
                          <a:ea typeface="メイリオ" panose="020B0604030504040204" pitchFamily="50" charset="-128"/>
                        </a:rPr>
                        <a:t>0</a:t>
                      </a:r>
                      <a:endParaRPr kumimoji="1" lang="ja-JP" altLang="en-US" sz="2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400" b="0" dirty="0">
                          <a:solidFill>
                            <a:schemeClr val="tx1"/>
                          </a:solidFill>
                          <a:latin typeface="メイリオ" panose="020B0604030504040204" pitchFamily="50" charset="-128"/>
                          <a:ea typeface="メイリオ" panose="020B0604030504040204" pitchFamily="50" charset="-128"/>
                        </a:rPr>
                        <a:t>0</a:t>
                      </a:r>
                      <a:endParaRPr kumimoji="1" lang="ja-JP" altLang="en-US" sz="2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400" b="0" dirty="0">
                          <a:solidFill>
                            <a:srgbClr val="FF0000"/>
                          </a:solidFill>
                          <a:latin typeface="メイリオ" panose="020B0604030504040204" pitchFamily="50" charset="-128"/>
                          <a:ea typeface="メイリオ" panose="020B0604030504040204" pitchFamily="50" charset="-128"/>
                        </a:rPr>
                        <a:t>1</a:t>
                      </a:r>
                      <a:endParaRPr kumimoji="1" lang="ja-JP" altLang="en-US" sz="24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400" b="0" dirty="0">
                          <a:solidFill>
                            <a:schemeClr val="tx1"/>
                          </a:solidFill>
                          <a:latin typeface="メイリオ" panose="020B0604030504040204" pitchFamily="50" charset="-128"/>
                          <a:ea typeface="メイリオ" panose="020B0604030504040204" pitchFamily="50" charset="-128"/>
                        </a:rPr>
                        <a:t>0</a:t>
                      </a:r>
                      <a:endParaRPr kumimoji="1" lang="ja-JP" altLang="en-US" sz="2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62074730"/>
                  </a:ext>
                </a:extLst>
              </a:tr>
              <a:tr h="470048">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0</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400" dirty="0">
                          <a:solidFill>
                            <a:srgbClr val="FF0000"/>
                          </a:solidFill>
                          <a:latin typeface="メイリオ" panose="020B0604030504040204" pitchFamily="50" charset="-128"/>
                          <a:ea typeface="メイリオ" panose="020B0604030504040204" pitchFamily="50" charset="-128"/>
                        </a:rPr>
                        <a:t>1</a:t>
                      </a:r>
                      <a:endParaRPr kumimoji="1" lang="ja-JP" altLang="en-US" sz="24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0</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0</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0</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0</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0</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400" dirty="0">
                          <a:solidFill>
                            <a:srgbClr val="FF0000"/>
                          </a:solidFill>
                          <a:latin typeface="メイリオ" panose="020B0604030504040204" pitchFamily="50" charset="-128"/>
                          <a:ea typeface="メイリオ" panose="020B0604030504040204" pitchFamily="50" charset="-128"/>
                        </a:rPr>
                        <a:t>1</a:t>
                      </a:r>
                      <a:endParaRPr kumimoji="1" lang="ja-JP" altLang="en-US" sz="24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30812934"/>
                  </a:ext>
                </a:extLst>
              </a:tr>
              <a:tr h="470048">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0</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400" dirty="0">
                          <a:solidFill>
                            <a:srgbClr val="FF0000"/>
                          </a:solidFill>
                          <a:latin typeface="メイリオ" panose="020B0604030504040204" pitchFamily="50" charset="-128"/>
                          <a:ea typeface="メイリオ" panose="020B0604030504040204" pitchFamily="50" charset="-128"/>
                        </a:rPr>
                        <a:t>1</a:t>
                      </a:r>
                      <a:endParaRPr kumimoji="1" lang="ja-JP" altLang="en-US" sz="24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0</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0</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0</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400" dirty="0">
                          <a:solidFill>
                            <a:srgbClr val="FF0000"/>
                          </a:solidFill>
                          <a:latin typeface="メイリオ" panose="020B0604030504040204" pitchFamily="50" charset="-128"/>
                          <a:ea typeface="メイリオ" panose="020B0604030504040204" pitchFamily="50" charset="-128"/>
                        </a:rPr>
                        <a:t>1</a:t>
                      </a:r>
                      <a:endParaRPr kumimoji="1" lang="ja-JP" altLang="en-US" sz="24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400" dirty="0">
                          <a:latin typeface="メイリオ" panose="020B0604030504040204" pitchFamily="50" charset="-128"/>
                          <a:ea typeface="メイリオ" panose="020B0604030504040204" pitchFamily="50" charset="-128"/>
                        </a:rPr>
                        <a:t>0</a:t>
                      </a:r>
                      <a:endParaRPr kumimoji="1" lang="ja-JP" altLang="en-US" sz="24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400" dirty="0">
                          <a:latin typeface="メイリオ" panose="020B0604030504040204" pitchFamily="50" charset="-128"/>
                          <a:ea typeface="メイリオ" panose="020B0604030504040204" pitchFamily="50" charset="-128"/>
                        </a:rPr>
                        <a:t>0</a:t>
                      </a:r>
                      <a:endParaRPr kumimoji="1" lang="ja-JP" altLang="en-US" sz="24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99380880"/>
                  </a:ext>
                </a:extLst>
              </a:tr>
            </a:tbl>
          </a:graphicData>
        </a:graphic>
      </p:graphicFrame>
      <p:sp>
        <p:nvSpPr>
          <p:cNvPr id="8" name="上下矢印 7"/>
          <p:cNvSpPr/>
          <p:nvPr/>
        </p:nvSpPr>
        <p:spPr>
          <a:xfrm>
            <a:off x="1655904" y="3248976"/>
            <a:ext cx="555280" cy="842581"/>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5838121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2000">
        <p15:prstTrans prst="fallOve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00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正方形/長方形 16"/>
          <p:cNvSpPr/>
          <p:nvPr/>
        </p:nvSpPr>
        <p:spPr>
          <a:xfrm>
            <a:off x="-1" y="0"/>
            <a:ext cx="2211185" cy="6858000"/>
          </a:xfrm>
          <a:prstGeom prst="rect">
            <a:avLst/>
          </a:prstGeom>
          <a:gradFill flip="none" rotWithShape="1">
            <a:gsLst>
              <a:gs pos="0">
                <a:schemeClr val="accent1">
                  <a:tint val="66000"/>
                  <a:satMod val="160000"/>
                </a:schemeClr>
              </a:gs>
              <a:gs pos="20000">
                <a:schemeClr val="accent1">
                  <a:tint val="44500"/>
                  <a:satMod val="160000"/>
                </a:schemeClr>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4098" name="スライド番号プレースホルダー 5"/>
          <p:cNvSpPr>
            <a:spLocks noGrp="1"/>
          </p:cNvSpPr>
          <p:nvPr>
            <p:ph type="sldNum" sz="quarter" idx="12"/>
          </p:nvPr>
        </p:nvSpPr>
        <p:spPr>
          <a:xfrm>
            <a:off x="6614160" y="6506311"/>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457200" rtl="0" eaLnBrk="1" fontAlgn="auto" latinLnBrk="0" hangingPunct="1">
              <a:lnSpc>
                <a:spcPct val="100000"/>
              </a:lnSpc>
              <a:spcBef>
                <a:spcPct val="0"/>
              </a:spcBef>
              <a:spcAft>
                <a:spcPts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prstClr val="black"/>
                </a:solidFill>
                <a:effectLst/>
                <a:uLnTx/>
                <a:uFillTx/>
                <a:latin typeface="Arial" panose="020B0604020202020204" pitchFamily="34" charset="0"/>
                <a:ea typeface="ＭＳ Ｐゴシック" panose="020B0600070205080204" pitchFamily="50" charset="-128"/>
                <a:cs typeface="+mn-cs"/>
              </a:rPr>
              <a:pPr marL="0" marR="0" lvl="0" indent="0" algn="r" defTabSz="457200" rtl="0" eaLnBrk="1" fontAlgn="auto" latinLnBrk="0" hangingPunct="1">
                <a:lnSpc>
                  <a:spcPct val="100000"/>
                </a:lnSpc>
                <a:spcBef>
                  <a:spcPct val="0"/>
                </a:spcBef>
                <a:spcAft>
                  <a:spcPts val="0"/>
                </a:spcAft>
                <a:buClrTx/>
                <a:buSzTx/>
                <a:buFontTx/>
                <a:buNone/>
                <a:tabLst/>
                <a:defRPr/>
              </a:pPr>
              <a:t>36</a:t>
            </a:fld>
            <a:endParaRPr kumimoji="1" lang="en-US" altLang="ja-JP" sz="14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mn-cs"/>
            </a:endParaRPr>
          </a:p>
        </p:txBody>
      </p:sp>
      <p:sp>
        <p:nvSpPr>
          <p:cNvPr id="4099" name="Rectangle 2"/>
          <p:cNvSpPr>
            <a:spLocks noGrp="1" noChangeArrowheads="1"/>
          </p:cNvSpPr>
          <p:nvPr>
            <p:ph type="ctrTitle"/>
          </p:nvPr>
        </p:nvSpPr>
        <p:spPr>
          <a:xfrm>
            <a:off x="433998" y="263453"/>
            <a:ext cx="6881202" cy="612775"/>
          </a:xfrm>
        </p:spPr>
        <p:txBody>
          <a:bodyPr>
            <a:normAutofit/>
          </a:bodyPr>
          <a:lstStyle/>
          <a:p>
            <a:pPr algn="l" eaLnBrk="1" hangingPunct="1"/>
            <a:r>
              <a:rPr lang="ja-JP" altLang="en-US" sz="3200">
                <a:ea typeface="メイリオ" panose="020B0604030504040204" pitchFamily="50" charset="-128"/>
              </a:rPr>
              <a:t>文字の数値表現</a:t>
            </a:r>
            <a:endParaRPr lang="ja-JP" altLang="en-US" sz="2800" dirty="0">
              <a:ea typeface="メイリオ" panose="020B0604030504040204" pitchFamily="50" charset="-128"/>
            </a:endParaRPr>
          </a:p>
        </p:txBody>
      </p:sp>
      <p:sp>
        <p:nvSpPr>
          <p:cNvPr id="31" name="フローチャート: 和接合 30"/>
          <p:cNvSpPr/>
          <p:nvPr/>
        </p:nvSpPr>
        <p:spPr>
          <a:xfrm>
            <a:off x="8395855" y="399012"/>
            <a:ext cx="249381" cy="230832"/>
          </a:xfrm>
          <a:prstGeom prst="flowChartSummingJunct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aphicFrame>
        <p:nvGraphicFramePr>
          <p:cNvPr id="7" name="表 6"/>
          <p:cNvGraphicFramePr>
            <a:graphicFrameLocks noGrp="1"/>
          </p:cNvGraphicFramePr>
          <p:nvPr/>
        </p:nvGraphicFramePr>
        <p:xfrm>
          <a:off x="932741" y="830943"/>
          <a:ext cx="4260321" cy="5669280"/>
        </p:xfrm>
        <a:graphic>
          <a:graphicData uri="http://schemas.openxmlformats.org/drawingml/2006/table">
            <a:tbl>
              <a:tblPr firstRow="1" bandRow="1">
                <a:tableStyleId>{5C22544A-7EE6-4342-B048-85BDC9FD1C3A}</a:tableStyleId>
              </a:tblPr>
              <a:tblGrid>
                <a:gridCol w="473369">
                  <a:extLst>
                    <a:ext uri="{9D8B030D-6E8A-4147-A177-3AD203B41FA5}">
                      <a16:colId xmlns:a16="http://schemas.microsoft.com/office/drawing/2014/main" val="756820464"/>
                    </a:ext>
                  </a:extLst>
                </a:gridCol>
                <a:gridCol w="473369">
                  <a:extLst>
                    <a:ext uri="{9D8B030D-6E8A-4147-A177-3AD203B41FA5}">
                      <a16:colId xmlns:a16="http://schemas.microsoft.com/office/drawing/2014/main" val="2224533348"/>
                    </a:ext>
                  </a:extLst>
                </a:gridCol>
                <a:gridCol w="473369">
                  <a:extLst>
                    <a:ext uri="{9D8B030D-6E8A-4147-A177-3AD203B41FA5}">
                      <a16:colId xmlns:a16="http://schemas.microsoft.com/office/drawing/2014/main" val="832302804"/>
                    </a:ext>
                  </a:extLst>
                </a:gridCol>
                <a:gridCol w="473369">
                  <a:extLst>
                    <a:ext uri="{9D8B030D-6E8A-4147-A177-3AD203B41FA5}">
                      <a16:colId xmlns:a16="http://schemas.microsoft.com/office/drawing/2014/main" val="3687868199"/>
                    </a:ext>
                  </a:extLst>
                </a:gridCol>
                <a:gridCol w="473369">
                  <a:extLst>
                    <a:ext uri="{9D8B030D-6E8A-4147-A177-3AD203B41FA5}">
                      <a16:colId xmlns:a16="http://schemas.microsoft.com/office/drawing/2014/main" val="2183729432"/>
                    </a:ext>
                  </a:extLst>
                </a:gridCol>
                <a:gridCol w="473369">
                  <a:extLst>
                    <a:ext uri="{9D8B030D-6E8A-4147-A177-3AD203B41FA5}">
                      <a16:colId xmlns:a16="http://schemas.microsoft.com/office/drawing/2014/main" val="3541832865"/>
                    </a:ext>
                  </a:extLst>
                </a:gridCol>
                <a:gridCol w="473369">
                  <a:extLst>
                    <a:ext uri="{9D8B030D-6E8A-4147-A177-3AD203B41FA5}">
                      <a16:colId xmlns:a16="http://schemas.microsoft.com/office/drawing/2014/main" val="3257102799"/>
                    </a:ext>
                  </a:extLst>
                </a:gridCol>
                <a:gridCol w="473369">
                  <a:extLst>
                    <a:ext uri="{9D8B030D-6E8A-4147-A177-3AD203B41FA5}">
                      <a16:colId xmlns:a16="http://schemas.microsoft.com/office/drawing/2014/main" val="2533891360"/>
                    </a:ext>
                  </a:extLst>
                </a:gridCol>
                <a:gridCol w="473369">
                  <a:extLst>
                    <a:ext uri="{9D8B030D-6E8A-4147-A177-3AD203B41FA5}">
                      <a16:colId xmlns:a16="http://schemas.microsoft.com/office/drawing/2014/main" val="400106220"/>
                    </a:ext>
                  </a:extLst>
                </a:gridCol>
              </a:tblGrid>
              <a:tr h="445614">
                <a:tc gridSpan="9">
                  <a:txBody>
                    <a:bodyPr/>
                    <a:lstStyle/>
                    <a:p>
                      <a:pPr algn="ctr"/>
                      <a:r>
                        <a:rPr kumimoji="1" lang="ja-JP" altLang="en-US" sz="2800" b="0" dirty="0">
                          <a:solidFill>
                            <a:schemeClr val="tx1"/>
                          </a:solidFill>
                          <a:latin typeface="メイリオ" panose="020B0604030504040204" pitchFamily="50" charset="-128"/>
                          <a:ea typeface="メイリオ" panose="020B0604030504040204" pitchFamily="50" charset="-128"/>
                        </a:rPr>
                        <a:t>文字コード表</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83822451"/>
                  </a:ext>
                </a:extLst>
              </a:tr>
              <a:tr h="445614">
                <a:tc>
                  <a:txBody>
                    <a:bodyPr/>
                    <a:lstStyle/>
                    <a:p>
                      <a:pPr algn="ctr"/>
                      <a:endParaRPr kumimoji="1" lang="ja-JP" altLang="en-US" sz="2800" b="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50340785"/>
                  </a:ext>
                </a:extLst>
              </a:tr>
              <a:tr h="445614">
                <a:tc>
                  <a:txBody>
                    <a:bodyPr/>
                    <a:lstStyle/>
                    <a:p>
                      <a:pPr algn="ctr"/>
                      <a:r>
                        <a:rPr kumimoji="1" lang="en-US" altLang="ja-JP" sz="2800" b="0" dirty="0">
                          <a:solidFill>
                            <a:schemeClr val="tx1"/>
                          </a:solidFill>
                          <a:latin typeface="メイリオ" panose="020B0604030504040204" pitchFamily="50" charset="-128"/>
                          <a:ea typeface="メイリオ" panose="020B0604030504040204" pitchFamily="50" charset="-128"/>
                        </a:rPr>
                        <a:t>A</a:t>
                      </a:r>
                      <a:endParaRPr kumimoji="1" lang="ja-JP" altLang="en-US" sz="2800" b="0" dirty="0">
                        <a:solidFill>
                          <a:schemeClr val="tx1"/>
                        </a:solidFill>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3532166"/>
                  </a:ext>
                </a:extLst>
              </a:tr>
              <a:tr h="445614">
                <a:tc>
                  <a:txBody>
                    <a:bodyPr/>
                    <a:lstStyle/>
                    <a:p>
                      <a:pPr algn="ctr"/>
                      <a:r>
                        <a:rPr kumimoji="1" lang="en-US" altLang="ja-JP" sz="2800" b="0" dirty="0">
                          <a:latin typeface="メイリオ" panose="020B0604030504040204" pitchFamily="50" charset="-128"/>
                          <a:ea typeface="メイリオ" panose="020B0604030504040204" pitchFamily="50" charset="-128"/>
                        </a:rPr>
                        <a:t>B</a:t>
                      </a:r>
                      <a:endParaRPr kumimoji="1" lang="ja-JP" altLang="en-US" sz="2800" b="0" dirty="0">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latin typeface="メイリオ" panose="020B0604030504040204" pitchFamily="50" charset="-128"/>
                          <a:ea typeface="メイリオ" panose="020B0604030504040204" pitchFamily="50" charset="-128"/>
                        </a:rPr>
                        <a:t>0</a:t>
                      </a:r>
                      <a:endParaRPr kumimoji="1" lang="ja-JP" altLang="en-US" sz="28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62074730"/>
                  </a:ext>
                </a:extLst>
              </a:tr>
              <a:tr h="445614">
                <a:tc>
                  <a:txBody>
                    <a:bodyPr/>
                    <a:lstStyle/>
                    <a:p>
                      <a:pPr algn="ctr"/>
                      <a:r>
                        <a:rPr kumimoji="1" lang="en-US" altLang="ja-JP" sz="2800" b="0" dirty="0">
                          <a:latin typeface="メイリオ" panose="020B0604030504040204" pitchFamily="50" charset="-128"/>
                          <a:ea typeface="メイリオ" panose="020B0604030504040204" pitchFamily="50" charset="-128"/>
                        </a:rPr>
                        <a:t>C</a:t>
                      </a:r>
                      <a:endParaRPr kumimoji="1" lang="ja-JP" altLang="en-US" sz="2800" b="0" dirty="0">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30812934"/>
                  </a:ext>
                </a:extLst>
              </a:tr>
              <a:tr h="445614">
                <a:tc>
                  <a:txBody>
                    <a:bodyPr/>
                    <a:lstStyle/>
                    <a:p>
                      <a:pPr algn="ctr"/>
                      <a:r>
                        <a:rPr kumimoji="1" lang="en-US" altLang="ja-JP" sz="2800" b="0" dirty="0">
                          <a:latin typeface="メイリオ" panose="020B0604030504040204" pitchFamily="50" charset="-128"/>
                          <a:ea typeface="メイリオ" panose="020B0604030504040204" pitchFamily="50" charset="-128"/>
                        </a:rPr>
                        <a:t>D</a:t>
                      </a:r>
                      <a:endParaRPr kumimoji="1" lang="ja-JP" altLang="en-US" sz="2800" b="0" dirty="0">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latin typeface="メイリオ" panose="020B0604030504040204" pitchFamily="50" charset="-128"/>
                          <a:ea typeface="メイリオ" panose="020B0604030504040204" pitchFamily="50" charset="-128"/>
                        </a:rPr>
                        <a:t>0</a:t>
                      </a:r>
                      <a:endParaRPr kumimoji="1" lang="ja-JP" altLang="en-US" sz="28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latin typeface="メイリオ" panose="020B0604030504040204" pitchFamily="50" charset="-128"/>
                          <a:ea typeface="メイリオ" panose="020B0604030504040204" pitchFamily="50" charset="-128"/>
                        </a:rPr>
                        <a:t>0</a:t>
                      </a:r>
                      <a:endParaRPr kumimoji="1" lang="ja-JP" altLang="en-US" sz="28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99380880"/>
                  </a:ext>
                </a:extLst>
              </a:tr>
              <a:tr h="445614">
                <a:tc>
                  <a:txBody>
                    <a:bodyPr/>
                    <a:lstStyle/>
                    <a:p>
                      <a:pPr algn="ctr"/>
                      <a:r>
                        <a:rPr kumimoji="1" lang="en-US" altLang="ja-JP" sz="2800" b="0" dirty="0">
                          <a:latin typeface="メイリオ" panose="020B0604030504040204" pitchFamily="50" charset="-128"/>
                          <a:ea typeface="メイリオ" panose="020B0604030504040204" pitchFamily="50" charset="-128"/>
                        </a:rPr>
                        <a:t>E</a:t>
                      </a:r>
                      <a:endParaRPr kumimoji="1" lang="ja-JP" altLang="en-US" sz="2800" b="0" dirty="0">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latin typeface="メイリオ" panose="020B0604030504040204" pitchFamily="50" charset="-128"/>
                          <a:ea typeface="メイリオ" panose="020B0604030504040204" pitchFamily="50" charset="-128"/>
                        </a:rPr>
                        <a:t>0</a:t>
                      </a:r>
                      <a:endParaRPr kumimoji="1" lang="ja-JP" altLang="en-US" sz="28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07315262"/>
                  </a:ext>
                </a:extLst>
              </a:tr>
              <a:tr h="445614">
                <a:tc>
                  <a:txBody>
                    <a:bodyPr/>
                    <a:lstStyle/>
                    <a:p>
                      <a:pPr algn="ctr"/>
                      <a:r>
                        <a:rPr kumimoji="1" lang="en-US" altLang="ja-JP" sz="2800" b="0" dirty="0">
                          <a:latin typeface="メイリオ" panose="020B0604030504040204" pitchFamily="50" charset="-128"/>
                          <a:ea typeface="メイリオ" panose="020B0604030504040204" pitchFamily="50" charset="-128"/>
                        </a:rPr>
                        <a:t>F</a:t>
                      </a:r>
                      <a:endParaRPr kumimoji="1" lang="ja-JP" altLang="en-US" sz="2800" b="0" dirty="0">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latin typeface="メイリオ" panose="020B0604030504040204" pitchFamily="50" charset="-128"/>
                          <a:ea typeface="メイリオ" panose="020B0604030504040204" pitchFamily="50" charset="-128"/>
                        </a:rPr>
                        <a:t>0</a:t>
                      </a:r>
                      <a:endParaRPr kumimoji="1" lang="ja-JP" altLang="en-US" sz="28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67110837"/>
                  </a:ext>
                </a:extLst>
              </a:tr>
              <a:tr h="445614">
                <a:tc>
                  <a:txBody>
                    <a:bodyPr/>
                    <a:lstStyle/>
                    <a:p>
                      <a:pPr algn="ctr"/>
                      <a:r>
                        <a:rPr kumimoji="1" lang="en-US" altLang="ja-JP" sz="2800" b="0" dirty="0">
                          <a:latin typeface="メイリオ" panose="020B0604030504040204" pitchFamily="50" charset="-128"/>
                          <a:ea typeface="メイリオ" panose="020B0604030504040204" pitchFamily="50" charset="-128"/>
                        </a:rPr>
                        <a:t>G</a:t>
                      </a:r>
                      <a:endParaRPr kumimoji="1" lang="ja-JP" altLang="en-US" sz="2800" b="0" dirty="0">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chemeClr val="tx1"/>
                          </a:solidFill>
                          <a:latin typeface="メイリオ" panose="020B0604030504040204" pitchFamily="50" charset="-128"/>
                          <a:ea typeface="メイリオ" panose="020B0604030504040204" pitchFamily="50" charset="-128"/>
                        </a:rPr>
                        <a:t>0</a:t>
                      </a:r>
                      <a:endParaRPr kumimoji="1" lang="ja-JP" altLang="en-US" sz="28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800" dirty="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55596190"/>
                  </a:ext>
                </a:extLst>
              </a:tr>
              <a:tr h="633663">
                <a:tc>
                  <a:txBody>
                    <a:bodyPr/>
                    <a:lstStyle/>
                    <a:p>
                      <a:r>
                        <a:rPr kumimoji="1" lang="ja-JP" altLang="en-US" sz="2000" dirty="0">
                          <a:latin typeface="メイリオ" panose="020B0604030504040204" pitchFamily="50" charset="-128"/>
                          <a:ea typeface="メイリオ" panose="020B0604030504040204" pitchFamily="50" charset="-128"/>
                        </a:rPr>
                        <a:t>・</a:t>
                      </a:r>
                    </a:p>
                    <a:p>
                      <a:r>
                        <a:rPr kumimoji="1" lang="ja-JP" altLang="en-US" sz="2000" dirty="0">
                          <a:latin typeface="メイリオ" panose="020B0604030504040204" pitchFamily="50" charset="-128"/>
                          <a:ea typeface="メイリオ" panose="020B0604030504040204" pitchFamily="50" charset="-128"/>
                        </a:rPr>
                        <a:t>・</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r>
                        <a:rPr kumimoji="1" lang="ja-JP" altLang="en-US" sz="2000" dirty="0">
                          <a:latin typeface="メイリオ" panose="020B0604030504040204" pitchFamily="50" charset="-128"/>
                          <a:ea typeface="メイリオ" panose="020B0604030504040204" pitchFamily="50" charset="-128"/>
                        </a:rPr>
                        <a:t>・</a:t>
                      </a:r>
                    </a:p>
                    <a:p>
                      <a:r>
                        <a:rPr kumimoji="1" lang="ja-JP" altLang="en-US" sz="2000" dirty="0">
                          <a:latin typeface="メイリオ" panose="020B0604030504040204" pitchFamily="50" charset="-128"/>
                          <a:ea typeface="メイリオ" panose="020B0604030504040204" pitchFamily="50" charset="-128"/>
                        </a:rPr>
                        <a:t>・</a:t>
                      </a:r>
                    </a:p>
                    <a:p>
                      <a:pPr algn="ctr"/>
                      <a:endParaRPr kumimoji="1" lang="ja-JP" altLang="en-US" sz="2000" dirty="0">
                        <a:latin typeface="メイリオ" panose="020B0604030504040204" pitchFamily="50" charset="-128"/>
                        <a:ea typeface="メイリオ" panose="020B0604030504040204" pitchFamily="50"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2000" dirty="0">
                          <a:latin typeface="メイリオ" panose="020B0604030504040204" pitchFamily="50" charset="-128"/>
                          <a:ea typeface="メイリオ" panose="020B0604030504040204" pitchFamily="50" charset="-128"/>
                        </a:rPr>
                        <a:t>・</a:t>
                      </a:r>
                    </a:p>
                    <a:p>
                      <a:r>
                        <a:rPr kumimoji="1" lang="ja-JP" altLang="en-US" sz="2000" dirty="0">
                          <a:latin typeface="メイリオ" panose="020B0604030504040204" pitchFamily="50" charset="-128"/>
                          <a:ea typeface="メイリオ" panose="020B0604030504040204" pitchFamily="50" charset="-128"/>
                        </a:rPr>
                        <a:t>・</a:t>
                      </a:r>
                    </a:p>
                    <a:p>
                      <a:pPr algn="ctr"/>
                      <a:endParaRPr kumimoji="1" lang="ja-JP" altLang="en-US" sz="2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2000" dirty="0">
                          <a:latin typeface="メイリオ" panose="020B0604030504040204" pitchFamily="50" charset="-128"/>
                          <a:ea typeface="メイリオ" panose="020B0604030504040204" pitchFamily="50" charset="-128"/>
                        </a:rPr>
                        <a:t>・</a:t>
                      </a:r>
                    </a:p>
                    <a:p>
                      <a:r>
                        <a:rPr kumimoji="1" lang="ja-JP" altLang="en-US" sz="2000" dirty="0">
                          <a:latin typeface="メイリオ" panose="020B0604030504040204" pitchFamily="50" charset="-128"/>
                          <a:ea typeface="メイリオ" panose="020B0604030504040204" pitchFamily="50" charset="-128"/>
                        </a:rPr>
                        <a:t>・</a:t>
                      </a:r>
                    </a:p>
                    <a:p>
                      <a:pPr algn="ctr"/>
                      <a:endParaRPr kumimoji="1" lang="ja-JP" altLang="en-US" sz="2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2000" dirty="0">
                          <a:latin typeface="メイリオ" panose="020B0604030504040204" pitchFamily="50" charset="-128"/>
                          <a:ea typeface="メイリオ" panose="020B0604030504040204" pitchFamily="50" charset="-128"/>
                        </a:rPr>
                        <a:t>・</a:t>
                      </a:r>
                    </a:p>
                    <a:p>
                      <a:r>
                        <a:rPr kumimoji="1" lang="ja-JP" altLang="en-US" sz="2000" dirty="0">
                          <a:latin typeface="メイリオ" panose="020B0604030504040204" pitchFamily="50" charset="-128"/>
                          <a:ea typeface="メイリオ" panose="020B0604030504040204" pitchFamily="50" charset="-128"/>
                        </a:rPr>
                        <a:t>・</a:t>
                      </a:r>
                    </a:p>
                    <a:p>
                      <a:pPr algn="ctr"/>
                      <a:endParaRPr kumimoji="1" lang="ja-JP" altLang="en-US" sz="2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2000" dirty="0">
                          <a:latin typeface="メイリオ" panose="020B0604030504040204" pitchFamily="50" charset="-128"/>
                          <a:ea typeface="メイリオ" panose="020B0604030504040204" pitchFamily="50" charset="-128"/>
                        </a:rPr>
                        <a:t>・</a:t>
                      </a:r>
                    </a:p>
                    <a:p>
                      <a:r>
                        <a:rPr kumimoji="1" lang="ja-JP" altLang="en-US" sz="2000" dirty="0">
                          <a:latin typeface="メイリオ" panose="020B0604030504040204" pitchFamily="50" charset="-128"/>
                          <a:ea typeface="メイリオ" panose="020B0604030504040204" pitchFamily="50" charset="-128"/>
                        </a:rPr>
                        <a:t>・</a:t>
                      </a:r>
                    </a:p>
                    <a:p>
                      <a:pPr algn="ctr"/>
                      <a:endParaRPr kumimoji="1" lang="ja-JP" altLang="en-US" sz="2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2000" dirty="0">
                          <a:latin typeface="メイリオ" panose="020B0604030504040204" pitchFamily="50" charset="-128"/>
                          <a:ea typeface="メイリオ" panose="020B0604030504040204" pitchFamily="50" charset="-128"/>
                        </a:rPr>
                        <a:t>・</a:t>
                      </a:r>
                    </a:p>
                    <a:p>
                      <a:r>
                        <a:rPr kumimoji="1" lang="ja-JP" altLang="en-US" sz="2000" dirty="0">
                          <a:latin typeface="メイリオ" panose="020B0604030504040204" pitchFamily="50" charset="-128"/>
                          <a:ea typeface="メイリオ" panose="020B0604030504040204" pitchFamily="50" charset="-128"/>
                        </a:rPr>
                        <a:t>・</a:t>
                      </a:r>
                    </a:p>
                    <a:p>
                      <a:pPr algn="ctr"/>
                      <a:endParaRPr kumimoji="1" lang="ja-JP" altLang="en-US" sz="2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2000" dirty="0">
                          <a:latin typeface="メイリオ" panose="020B0604030504040204" pitchFamily="50" charset="-128"/>
                          <a:ea typeface="メイリオ" panose="020B0604030504040204" pitchFamily="50" charset="-128"/>
                        </a:rPr>
                        <a:t>・</a:t>
                      </a:r>
                    </a:p>
                    <a:p>
                      <a:r>
                        <a:rPr kumimoji="1" lang="ja-JP" altLang="en-US" sz="2000" dirty="0">
                          <a:latin typeface="メイリオ" panose="020B0604030504040204" pitchFamily="50" charset="-128"/>
                          <a:ea typeface="メイリオ" panose="020B0604030504040204" pitchFamily="50" charset="-128"/>
                        </a:rPr>
                        <a:t>・</a:t>
                      </a:r>
                    </a:p>
                    <a:p>
                      <a:pPr algn="ctr"/>
                      <a:endParaRPr kumimoji="1" lang="ja-JP" altLang="en-US" sz="2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2000" dirty="0">
                          <a:latin typeface="メイリオ" panose="020B0604030504040204" pitchFamily="50" charset="-128"/>
                          <a:ea typeface="メイリオ" panose="020B0604030504040204" pitchFamily="50" charset="-128"/>
                        </a:rPr>
                        <a:t>・</a:t>
                      </a:r>
                    </a:p>
                    <a:p>
                      <a:r>
                        <a:rPr kumimoji="1" lang="ja-JP" altLang="en-US" sz="2000" dirty="0">
                          <a:latin typeface="メイリオ" panose="020B0604030504040204" pitchFamily="50" charset="-128"/>
                          <a:ea typeface="メイリオ" panose="020B0604030504040204" pitchFamily="50" charset="-128"/>
                        </a:rPr>
                        <a:t>・</a:t>
                      </a:r>
                    </a:p>
                    <a:p>
                      <a:pPr algn="ctr"/>
                      <a:endParaRPr kumimoji="1" lang="ja-JP" altLang="en-US" sz="2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24819960"/>
                  </a:ext>
                </a:extLst>
              </a:tr>
            </a:tbl>
          </a:graphicData>
        </a:graphic>
      </p:graphicFrame>
      <p:graphicFrame>
        <p:nvGraphicFramePr>
          <p:cNvPr id="2" name="表 1"/>
          <p:cNvGraphicFramePr>
            <a:graphicFrameLocks noGrp="1"/>
          </p:cNvGraphicFramePr>
          <p:nvPr/>
        </p:nvGraphicFramePr>
        <p:xfrm>
          <a:off x="1413453" y="1394388"/>
          <a:ext cx="3779609" cy="518160"/>
        </p:xfrm>
        <a:graphic>
          <a:graphicData uri="http://schemas.openxmlformats.org/drawingml/2006/table">
            <a:tbl>
              <a:tblPr firstRow="1" bandRow="1">
                <a:tableStyleId>{5C22544A-7EE6-4342-B048-85BDC9FD1C3A}</a:tableStyleId>
              </a:tblPr>
              <a:tblGrid>
                <a:gridCol w="3779609">
                  <a:extLst>
                    <a:ext uri="{9D8B030D-6E8A-4147-A177-3AD203B41FA5}">
                      <a16:colId xmlns:a16="http://schemas.microsoft.com/office/drawing/2014/main" val="511700368"/>
                    </a:ext>
                  </a:extLst>
                </a:gridCol>
              </a:tblGrid>
              <a:tr h="445614">
                <a:tc>
                  <a:txBody>
                    <a:bodyPr/>
                    <a:lstStyle/>
                    <a:p>
                      <a:pPr algn="ctr"/>
                      <a:r>
                        <a:rPr kumimoji="1" lang="en-US" altLang="ja-JP" sz="2800" b="0" dirty="0">
                          <a:solidFill>
                            <a:schemeClr val="tx1"/>
                          </a:solidFill>
                          <a:latin typeface="メイリオ" panose="020B0604030504040204" pitchFamily="50" charset="-128"/>
                          <a:ea typeface="メイリオ" panose="020B0604030504040204" pitchFamily="50" charset="-128"/>
                        </a:rPr>
                        <a:t>2</a:t>
                      </a:r>
                      <a:r>
                        <a:rPr kumimoji="1" lang="ja-JP" altLang="en-US" sz="2800" b="0" dirty="0">
                          <a:solidFill>
                            <a:schemeClr val="tx1"/>
                          </a:solidFill>
                          <a:latin typeface="メイリオ" panose="020B0604030504040204" pitchFamily="50" charset="-128"/>
                          <a:ea typeface="メイリオ" panose="020B0604030504040204" pitchFamily="50" charset="-128"/>
                        </a:rPr>
                        <a:t>進数</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891595678"/>
                  </a:ext>
                </a:extLst>
              </a:tr>
            </a:tbl>
          </a:graphicData>
        </a:graphic>
      </p:graphicFrame>
      <p:graphicFrame>
        <p:nvGraphicFramePr>
          <p:cNvPr id="3" name="表 2"/>
          <p:cNvGraphicFramePr>
            <a:graphicFrameLocks noGrp="1"/>
          </p:cNvGraphicFramePr>
          <p:nvPr/>
        </p:nvGraphicFramePr>
        <p:xfrm>
          <a:off x="5370974" y="1912548"/>
          <a:ext cx="1507958" cy="4632960"/>
        </p:xfrm>
        <a:graphic>
          <a:graphicData uri="http://schemas.openxmlformats.org/drawingml/2006/table">
            <a:tbl>
              <a:tblPr firstRow="1" bandRow="1">
                <a:tableStyleId>{5C22544A-7EE6-4342-B048-85BDC9FD1C3A}</a:tableStyleId>
              </a:tblPr>
              <a:tblGrid>
                <a:gridCol w="1507958">
                  <a:extLst>
                    <a:ext uri="{9D8B030D-6E8A-4147-A177-3AD203B41FA5}">
                      <a16:colId xmlns:a16="http://schemas.microsoft.com/office/drawing/2014/main" val="1177116848"/>
                    </a:ext>
                  </a:extLst>
                </a:gridCol>
              </a:tblGrid>
              <a:tr h="445614">
                <a:tc>
                  <a:txBody>
                    <a:bodyPr/>
                    <a:lstStyle/>
                    <a:p>
                      <a:pPr algn="ctr"/>
                      <a:r>
                        <a:rPr kumimoji="1" lang="en-US" altLang="ja-JP" sz="2800" b="1" dirty="0">
                          <a:solidFill>
                            <a:schemeClr val="accent5">
                              <a:lumMod val="50000"/>
                            </a:schemeClr>
                          </a:solidFill>
                          <a:latin typeface="メイリオ" panose="020B0604030504040204" pitchFamily="50" charset="-128"/>
                          <a:ea typeface="メイリオ" panose="020B0604030504040204" pitchFamily="50" charset="-128"/>
                        </a:rPr>
                        <a:t>65</a:t>
                      </a:r>
                      <a:endParaRPr kumimoji="1" lang="ja-JP" altLang="en-US" sz="2800" b="1" dirty="0">
                        <a:solidFill>
                          <a:schemeClr val="accent5">
                            <a:lumMod val="50000"/>
                          </a:schemeClr>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33466111"/>
                  </a:ext>
                </a:extLst>
              </a:tr>
              <a:tr h="445614">
                <a:tc>
                  <a:txBody>
                    <a:bodyPr/>
                    <a:lstStyle/>
                    <a:p>
                      <a:pPr algn="ctr"/>
                      <a:r>
                        <a:rPr kumimoji="1" lang="en-US" altLang="ja-JP" sz="2800" b="1" dirty="0">
                          <a:solidFill>
                            <a:schemeClr val="accent5">
                              <a:lumMod val="50000"/>
                            </a:schemeClr>
                          </a:solidFill>
                          <a:latin typeface="メイリオ" panose="020B0604030504040204" pitchFamily="50" charset="-128"/>
                          <a:ea typeface="メイリオ" panose="020B0604030504040204" pitchFamily="50" charset="-128"/>
                        </a:rPr>
                        <a:t>66</a:t>
                      </a:r>
                      <a:endParaRPr kumimoji="1" lang="ja-JP" altLang="en-US" sz="2800" b="1" dirty="0">
                        <a:solidFill>
                          <a:schemeClr val="accent5">
                            <a:lumMod val="50000"/>
                          </a:schemeClr>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64049945"/>
                  </a:ext>
                </a:extLst>
              </a:tr>
              <a:tr h="445614">
                <a:tc>
                  <a:txBody>
                    <a:bodyPr/>
                    <a:lstStyle/>
                    <a:p>
                      <a:pPr algn="ctr"/>
                      <a:r>
                        <a:rPr kumimoji="1" lang="en-US" altLang="ja-JP" sz="2800" b="1" dirty="0">
                          <a:solidFill>
                            <a:schemeClr val="accent5">
                              <a:lumMod val="50000"/>
                            </a:schemeClr>
                          </a:solidFill>
                          <a:latin typeface="メイリオ" panose="020B0604030504040204" pitchFamily="50" charset="-128"/>
                          <a:ea typeface="メイリオ" panose="020B0604030504040204" pitchFamily="50" charset="-128"/>
                        </a:rPr>
                        <a:t>67</a:t>
                      </a:r>
                      <a:endParaRPr kumimoji="1" lang="ja-JP" altLang="en-US" sz="2800" b="1" dirty="0">
                        <a:solidFill>
                          <a:schemeClr val="accent5">
                            <a:lumMod val="50000"/>
                          </a:schemeClr>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80364707"/>
                  </a:ext>
                </a:extLst>
              </a:tr>
              <a:tr h="445614">
                <a:tc>
                  <a:txBody>
                    <a:bodyPr/>
                    <a:lstStyle/>
                    <a:p>
                      <a:pPr algn="ctr"/>
                      <a:r>
                        <a:rPr kumimoji="1" lang="en-US" altLang="ja-JP" sz="2800" b="1" dirty="0">
                          <a:solidFill>
                            <a:schemeClr val="accent5">
                              <a:lumMod val="50000"/>
                            </a:schemeClr>
                          </a:solidFill>
                          <a:latin typeface="メイリオ" panose="020B0604030504040204" pitchFamily="50" charset="-128"/>
                          <a:ea typeface="メイリオ" panose="020B0604030504040204" pitchFamily="50" charset="-128"/>
                        </a:rPr>
                        <a:t>68</a:t>
                      </a:r>
                      <a:endParaRPr kumimoji="1" lang="ja-JP" altLang="en-US" sz="2800" b="1" dirty="0">
                        <a:solidFill>
                          <a:schemeClr val="accent5">
                            <a:lumMod val="50000"/>
                          </a:schemeClr>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27301516"/>
                  </a:ext>
                </a:extLst>
              </a:tr>
              <a:tr h="445614">
                <a:tc>
                  <a:txBody>
                    <a:bodyPr/>
                    <a:lstStyle/>
                    <a:p>
                      <a:pPr algn="ctr"/>
                      <a:r>
                        <a:rPr kumimoji="1" lang="en-US" altLang="ja-JP" sz="2800" b="1" dirty="0">
                          <a:solidFill>
                            <a:schemeClr val="accent5">
                              <a:lumMod val="50000"/>
                            </a:schemeClr>
                          </a:solidFill>
                          <a:latin typeface="メイリオ" panose="020B0604030504040204" pitchFamily="50" charset="-128"/>
                          <a:ea typeface="メイリオ" panose="020B0604030504040204" pitchFamily="50" charset="-128"/>
                        </a:rPr>
                        <a:t>69</a:t>
                      </a:r>
                      <a:endParaRPr kumimoji="1" lang="ja-JP" altLang="en-US" sz="2800" b="1" dirty="0">
                        <a:solidFill>
                          <a:schemeClr val="accent5">
                            <a:lumMod val="50000"/>
                          </a:schemeClr>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5948835"/>
                  </a:ext>
                </a:extLst>
              </a:tr>
              <a:tr h="445614">
                <a:tc>
                  <a:txBody>
                    <a:bodyPr/>
                    <a:lstStyle/>
                    <a:p>
                      <a:pPr algn="ctr"/>
                      <a:r>
                        <a:rPr kumimoji="1" lang="en-US" altLang="ja-JP" sz="2800" b="1" dirty="0">
                          <a:solidFill>
                            <a:schemeClr val="accent5">
                              <a:lumMod val="50000"/>
                            </a:schemeClr>
                          </a:solidFill>
                          <a:latin typeface="メイリオ" panose="020B0604030504040204" pitchFamily="50" charset="-128"/>
                          <a:ea typeface="メイリオ" panose="020B0604030504040204" pitchFamily="50" charset="-128"/>
                        </a:rPr>
                        <a:t>70</a:t>
                      </a:r>
                      <a:endParaRPr kumimoji="1" lang="ja-JP" altLang="en-US" sz="2800" b="1" dirty="0">
                        <a:solidFill>
                          <a:schemeClr val="accent5">
                            <a:lumMod val="50000"/>
                          </a:schemeClr>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1726415"/>
                  </a:ext>
                </a:extLst>
              </a:tr>
              <a:tr h="445614">
                <a:tc>
                  <a:txBody>
                    <a:bodyPr/>
                    <a:lstStyle/>
                    <a:p>
                      <a:pPr algn="ctr"/>
                      <a:r>
                        <a:rPr kumimoji="1" lang="en-US" altLang="ja-JP" sz="2800" b="1" dirty="0">
                          <a:solidFill>
                            <a:schemeClr val="accent5">
                              <a:lumMod val="50000"/>
                            </a:schemeClr>
                          </a:solidFill>
                          <a:latin typeface="メイリオ" panose="020B0604030504040204" pitchFamily="50" charset="-128"/>
                          <a:ea typeface="メイリオ" panose="020B0604030504040204" pitchFamily="50" charset="-128"/>
                        </a:rPr>
                        <a:t>71</a:t>
                      </a:r>
                      <a:endParaRPr kumimoji="1" lang="ja-JP" altLang="en-US" sz="2800" b="1" dirty="0">
                        <a:solidFill>
                          <a:schemeClr val="accent5">
                            <a:lumMod val="50000"/>
                          </a:schemeClr>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2906199"/>
                  </a:ext>
                </a:extLst>
              </a:tr>
              <a:tr h="633663">
                <a:tc>
                  <a:txBody>
                    <a:bodyPr/>
                    <a:lstStyle/>
                    <a:p>
                      <a:r>
                        <a:rPr kumimoji="1" lang="ja-JP" altLang="en-US" sz="2000" dirty="0">
                          <a:latin typeface="メイリオ" panose="020B0604030504040204" pitchFamily="50" charset="-128"/>
                          <a:ea typeface="メイリオ" panose="020B0604030504040204" pitchFamily="50" charset="-128"/>
                        </a:rPr>
                        <a:t>・</a:t>
                      </a:r>
                    </a:p>
                    <a:p>
                      <a:r>
                        <a:rPr kumimoji="1" lang="ja-JP" altLang="en-US" sz="2000" dirty="0">
                          <a:latin typeface="メイリオ" panose="020B0604030504040204" pitchFamily="50" charset="-128"/>
                          <a:ea typeface="メイリオ" panose="020B0604030504040204" pitchFamily="50" charset="-128"/>
                        </a:rPr>
                        <a:t>・</a:t>
                      </a:r>
                    </a:p>
                    <a:p>
                      <a:pPr algn="ctr"/>
                      <a:endParaRPr kumimoji="1" lang="ja-JP" altLang="en-US" sz="2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52840549"/>
                  </a:ext>
                </a:extLst>
              </a:tr>
            </a:tbl>
          </a:graphicData>
        </a:graphic>
      </p:graphicFrame>
      <p:graphicFrame>
        <p:nvGraphicFramePr>
          <p:cNvPr id="16" name="表 15"/>
          <p:cNvGraphicFramePr>
            <a:graphicFrameLocks noGrp="1"/>
          </p:cNvGraphicFramePr>
          <p:nvPr/>
        </p:nvGraphicFramePr>
        <p:xfrm>
          <a:off x="5388719" y="1394388"/>
          <a:ext cx="1474169" cy="518160"/>
        </p:xfrm>
        <a:graphic>
          <a:graphicData uri="http://schemas.openxmlformats.org/drawingml/2006/table">
            <a:tbl>
              <a:tblPr firstRow="1" bandRow="1">
                <a:tableStyleId>{5C22544A-7EE6-4342-B048-85BDC9FD1C3A}</a:tableStyleId>
              </a:tblPr>
              <a:tblGrid>
                <a:gridCol w="1474169">
                  <a:extLst>
                    <a:ext uri="{9D8B030D-6E8A-4147-A177-3AD203B41FA5}">
                      <a16:colId xmlns:a16="http://schemas.microsoft.com/office/drawing/2014/main" val="511700368"/>
                    </a:ext>
                  </a:extLst>
                </a:gridCol>
              </a:tblGrid>
              <a:tr h="445614">
                <a:tc>
                  <a:txBody>
                    <a:bodyPr/>
                    <a:lstStyle/>
                    <a:p>
                      <a:pPr algn="ctr"/>
                      <a:r>
                        <a:rPr kumimoji="1" lang="en-US" altLang="ja-JP" sz="2800" b="0" dirty="0">
                          <a:solidFill>
                            <a:schemeClr val="tx1"/>
                          </a:solidFill>
                          <a:latin typeface="メイリオ" panose="020B0604030504040204" pitchFamily="50" charset="-128"/>
                          <a:ea typeface="メイリオ" panose="020B0604030504040204" pitchFamily="50" charset="-128"/>
                        </a:rPr>
                        <a:t>10</a:t>
                      </a:r>
                      <a:r>
                        <a:rPr kumimoji="1" lang="ja-JP" altLang="en-US" sz="2800" b="0" dirty="0">
                          <a:solidFill>
                            <a:schemeClr val="tx1"/>
                          </a:solidFill>
                          <a:latin typeface="メイリオ" panose="020B0604030504040204" pitchFamily="50" charset="-128"/>
                          <a:ea typeface="メイリオ" panose="020B0604030504040204" pitchFamily="50" charset="-128"/>
                        </a:rPr>
                        <a:t>進数</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891595678"/>
                  </a:ext>
                </a:extLst>
              </a:tr>
            </a:tbl>
          </a:graphicData>
        </a:graphic>
      </p:graphicFrame>
      <p:graphicFrame>
        <p:nvGraphicFramePr>
          <p:cNvPr id="15" name="表 14"/>
          <p:cNvGraphicFramePr>
            <a:graphicFrameLocks noGrp="1"/>
          </p:cNvGraphicFramePr>
          <p:nvPr/>
        </p:nvGraphicFramePr>
        <p:xfrm>
          <a:off x="7013530" y="1912548"/>
          <a:ext cx="1507958" cy="4632960"/>
        </p:xfrm>
        <a:graphic>
          <a:graphicData uri="http://schemas.openxmlformats.org/drawingml/2006/table">
            <a:tbl>
              <a:tblPr firstRow="1" bandRow="1">
                <a:tableStyleId>{5C22544A-7EE6-4342-B048-85BDC9FD1C3A}</a:tableStyleId>
              </a:tblPr>
              <a:tblGrid>
                <a:gridCol w="1507958">
                  <a:extLst>
                    <a:ext uri="{9D8B030D-6E8A-4147-A177-3AD203B41FA5}">
                      <a16:colId xmlns:a16="http://schemas.microsoft.com/office/drawing/2014/main" val="1177116848"/>
                    </a:ext>
                  </a:extLst>
                </a:gridCol>
              </a:tblGrid>
              <a:tr h="445614">
                <a:tc>
                  <a:txBody>
                    <a:bodyPr/>
                    <a:lstStyle/>
                    <a:p>
                      <a:pPr algn="ctr"/>
                      <a:r>
                        <a:rPr kumimoji="1" lang="en-US" altLang="ja-JP" sz="2800" b="1" dirty="0">
                          <a:solidFill>
                            <a:schemeClr val="accent5">
                              <a:lumMod val="50000"/>
                            </a:schemeClr>
                          </a:solidFill>
                          <a:latin typeface="メイリオ" panose="020B0604030504040204" pitchFamily="50" charset="-128"/>
                          <a:ea typeface="メイリオ" panose="020B0604030504040204" pitchFamily="50" charset="-128"/>
                        </a:rPr>
                        <a:t>41</a:t>
                      </a:r>
                      <a:endParaRPr kumimoji="1" lang="ja-JP" altLang="en-US" sz="2800" b="1" dirty="0">
                        <a:solidFill>
                          <a:schemeClr val="accent5">
                            <a:lumMod val="50000"/>
                          </a:schemeClr>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33466111"/>
                  </a:ext>
                </a:extLst>
              </a:tr>
              <a:tr h="445614">
                <a:tc>
                  <a:txBody>
                    <a:bodyPr/>
                    <a:lstStyle/>
                    <a:p>
                      <a:pPr algn="ctr"/>
                      <a:r>
                        <a:rPr kumimoji="1" lang="en-US" altLang="ja-JP" sz="2800" b="1" dirty="0">
                          <a:solidFill>
                            <a:schemeClr val="accent5">
                              <a:lumMod val="50000"/>
                            </a:schemeClr>
                          </a:solidFill>
                          <a:latin typeface="メイリオ" panose="020B0604030504040204" pitchFamily="50" charset="-128"/>
                          <a:ea typeface="メイリオ" panose="020B0604030504040204" pitchFamily="50" charset="-128"/>
                        </a:rPr>
                        <a:t>42</a:t>
                      </a:r>
                      <a:endParaRPr kumimoji="1" lang="ja-JP" altLang="en-US" sz="2800" b="1" dirty="0">
                        <a:solidFill>
                          <a:schemeClr val="accent5">
                            <a:lumMod val="50000"/>
                          </a:schemeClr>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64049945"/>
                  </a:ext>
                </a:extLst>
              </a:tr>
              <a:tr h="445614">
                <a:tc>
                  <a:txBody>
                    <a:bodyPr/>
                    <a:lstStyle/>
                    <a:p>
                      <a:pPr algn="ctr"/>
                      <a:r>
                        <a:rPr kumimoji="1" lang="en-US" altLang="ja-JP" sz="2800" b="1" dirty="0">
                          <a:solidFill>
                            <a:schemeClr val="accent5">
                              <a:lumMod val="50000"/>
                            </a:schemeClr>
                          </a:solidFill>
                          <a:latin typeface="メイリオ" panose="020B0604030504040204" pitchFamily="50" charset="-128"/>
                          <a:ea typeface="メイリオ" panose="020B0604030504040204" pitchFamily="50" charset="-128"/>
                        </a:rPr>
                        <a:t>43</a:t>
                      </a:r>
                      <a:endParaRPr kumimoji="1" lang="ja-JP" altLang="en-US" sz="2800" b="1" dirty="0">
                        <a:solidFill>
                          <a:schemeClr val="accent5">
                            <a:lumMod val="50000"/>
                          </a:schemeClr>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80364707"/>
                  </a:ext>
                </a:extLst>
              </a:tr>
              <a:tr h="445614">
                <a:tc>
                  <a:txBody>
                    <a:bodyPr/>
                    <a:lstStyle/>
                    <a:p>
                      <a:pPr algn="ctr"/>
                      <a:r>
                        <a:rPr kumimoji="1" lang="en-US" altLang="ja-JP" sz="2800" b="1" dirty="0">
                          <a:solidFill>
                            <a:schemeClr val="accent5">
                              <a:lumMod val="50000"/>
                            </a:schemeClr>
                          </a:solidFill>
                          <a:latin typeface="メイリオ" panose="020B0604030504040204" pitchFamily="50" charset="-128"/>
                          <a:ea typeface="メイリオ" panose="020B0604030504040204" pitchFamily="50" charset="-128"/>
                        </a:rPr>
                        <a:t>44</a:t>
                      </a:r>
                      <a:endParaRPr kumimoji="1" lang="ja-JP" altLang="en-US" sz="2800" b="1" dirty="0">
                        <a:solidFill>
                          <a:schemeClr val="accent5">
                            <a:lumMod val="50000"/>
                          </a:schemeClr>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27301516"/>
                  </a:ext>
                </a:extLst>
              </a:tr>
              <a:tr h="445614">
                <a:tc>
                  <a:txBody>
                    <a:bodyPr/>
                    <a:lstStyle/>
                    <a:p>
                      <a:pPr algn="ctr"/>
                      <a:r>
                        <a:rPr kumimoji="1" lang="en-US" altLang="ja-JP" sz="2800" b="1" dirty="0">
                          <a:solidFill>
                            <a:schemeClr val="accent5">
                              <a:lumMod val="50000"/>
                            </a:schemeClr>
                          </a:solidFill>
                          <a:latin typeface="メイリオ" panose="020B0604030504040204" pitchFamily="50" charset="-128"/>
                          <a:ea typeface="メイリオ" panose="020B0604030504040204" pitchFamily="50" charset="-128"/>
                        </a:rPr>
                        <a:t>45</a:t>
                      </a:r>
                      <a:endParaRPr kumimoji="1" lang="ja-JP" altLang="en-US" sz="2800" b="1" dirty="0">
                        <a:solidFill>
                          <a:schemeClr val="accent5">
                            <a:lumMod val="50000"/>
                          </a:schemeClr>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5948835"/>
                  </a:ext>
                </a:extLst>
              </a:tr>
              <a:tr h="445614">
                <a:tc>
                  <a:txBody>
                    <a:bodyPr/>
                    <a:lstStyle/>
                    <a:p>
                      <a:pPr algn="ctr"/>
                      <a:r>
                        <a:rPr kumimoji="1" lang="en-US" altLang="ja-JP" sz="2800" b="1" dirty="0">
                          <a:solidFill>
                            <a:schemeClr val="accent5">
                              <a:lumMod val="50000"/>
                            </a:schemeClr>
                          </a:solidFill>
                          <a:latin typeface="メイリオ" panose="020B0604030504040204" pitchFamily="50" charset="-128"/>
                          <a:ea typeface="メイリオ" panose="020B0604030504040204" pitchFamily="50" charset="-128"/>
                        </a:rPr>
                        <a:t>46</a:t>
                      </a:r>
                      <a:endParaRPr kumimoji="1" lang="ja-JP" altLang="en-US" sz="2800" b="1" dirty="0">
                        <a:solidFill>
                          <a:schemeClr val="accent5">
                            <a:lumMod val="50000"/>
                          </a:schemeClr>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1726415"/>
                  </a:ext>
                </a:extLst>
              </a:tr>
              <a:tr h="445614">
                <a:tc>
                  <a:txBody>
                    <a:bodyPr/>
                    <a:lstStyle/>
                    <a:p>
                      <a:pPr algn="ctr"/>
                      <a:r>
                        <a:rPr kumimoji="1" lang="en-US" altLang="ja-JP" sz="2800" b="1" dirty="0">
                          <a:solidFill>
                            <a:schemeClr val="accent5">
                              <a:lumMod val="50000"/>
                            </a:schemeClr>
                          </a:solidFill>
                          <a:latin typeface="メイリオ" panose="020B0604030504040204" pitchFamily="50" charset="-128"/>
                          <a:ea typeface="メイリオ" panose="020B0604030504040204" pitchFamily="50" charset="-128"/>
                        </a:rPr>
                        <a:t>47</a:t>
                      </a:r>
                      <a:endParaRPr kumimoji="1" lang="ja-JP" altLang="en-US" sz="2800" b="1" dirty="0">
                        <a:solidFill>
                          <a:schemeClr val="accent5">
                            <a:lumMod val="50000"/>
                          </a:schemeClr>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2906199"/>
                  </a:ext>
                </a:extLst>
              </a:tr>
              <a:tr h="633663">
                <a:tc>
                  <a:txBody>
                    <a:bodyPr/>
                    <a:lstStyle/>
                    <a:p>
                      <a:r>
                        <a:rPr kumimoji="1" lang="ja-JP" altLang="en-US" sz="2000" dirty="0">
                          <a:latin typeface="メイリオ" panose="020B0604030504040204" pitchFamily="50" charset="-128"/>
                          <a:ea typeface="メイリオ" panose="020B0604030504040204" pitchFamily="50" charset="-128"/>
                        </a:rPr>
                        <a:t>・</a:t>
                      </a:r>
                    </a:p>
                    <a:p>
                      <a:r>
                        <a:rPr kumimoji="1" lang="ja-JP" altLang="en-US" sz="2000" dirty="0">
                          <a:latin typeface="メイリオ" panose="020B0604030504040204" pitchFamily="50" charset="-128"/>
                          <a:ea typeface="メイリオ" panose="020B0604030504040204" pitchFamily="50" charset="-128"/>
                        </a:rPr>
                        <a:t>・</a:t>
                      </a:r>
                    </a:p>
                    <a:p>
                      <a:pPr algn="ctr"/>
                      <a:endParaRPr kumimoji="1" lang="ja-JP" altLang="en-US" sz="2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52840549"/>
                  </a:ext>
                </a:extLst>
              </a:tr>
            </a:tbl>
          </a:graphicData>
        </a:graphic>
      </p:graphicFrame>
      <p:graphicFrame>
        <p:nvGraphicFramePr>
          <p:cNvPr id="18" name="表 17"/>
          <p:cNvGraphicFramePr>
            <a:graphicFrameLocks noGrp="1"/>
          </p:cNvGraphicFramePr>
          <p:nvPr/>
        </p:nvGraphicFramePr>
        <p:xfrm>
          <a:off x="7031275" y="1394388"/>
          <a:ext cx="1474169" cy="518160"/>
        </p:xfrm>
        <a:graphic>
          <a:graphicData uri="http://schemas.openxmlformats.org/drawingml/2006/table">
            <a:tbl>
              <a:tblPr firstRow="1" bandRow="1">
                <a:tableStyleId>{5C22544A-7EE6-4342-B048-85BDC9FD1C3A}</a:tableStyleId>
              </a:tblPr>
              <a:tblGrid>
                <a:gridCol w="1474169">
                  <a:extLst>
                    <a:ext uri="{9D8B030D-6E8A-4147-A177-3AD203B41FA5}">
                      <a16:colId xmlns:a16="http://schemas.microsoft.com/office/drawing/2014/main" val="511700368"/>
                    </a:ext>
                  </a:extLst>
                </a:gridCol>
              </a:tblGrid>
              <a:tr h="445614">
                <a:tc>
                  <a:txBody>
                    <a:bodyPr/>
                    <a:lstStyle/>
                    <a:p>
                      <a:pPr algn="ctr"/>
                      <a:r>
                        <a:rPr kumimoji="1" lang="en-US" altLang="ja-JP" sz="2800" b="0" dirty="0">
                          <a:solidFill>
                            <a:schemeClr val="tx1"/>
                          </a:solidFill>
                          <a:latin typeface="メイリオ" panose="020B0604030504040204" pitchFamily="50" charset="-128"/>
                          <a:ea typeface="メイリオ" panose="020B0604030504040204" pitchFamily="50" charset="-128"/>
                        </a:rPr>
                        <a:t>16</a:t>
                      </a:r>
                      <a:r>
                        <a:rPr kumimoji="1" lang="ja-JP" altLang="en-US" sz="2800" b="0" dirty="0">
                          <a:solidFill>
                            <a:schemeClr val="tx1"/>
                          </a:solidFill>
                          <a:latin typeface="メイリオ" panose="020B0604030504040204" pitchFamily="50" charset="-128"/>
                          <a:ea typeface="メイリオ" panose="020B0604030504040204" pitchFamily="50" charset="-128"/>
                        </a:rPr>
                        <a:t>進数</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891595678"/>
                  </a:ext>
                </a:extLst>
              </a:tr>
            </a:tbl>
          </a:graphicData>
        </a:graphic>
      </p:graphicFrame>
    </p:spTree>
    <p:extLst>
      <p:ext uri="{BB962C8B-B14F-4D97-AF65-F5344CB8AC3E}">
        <p14:creationId xmlns:p14="http://schemas.microsoft.com/office/powerpoint/2010/main" val="167194155"/>
      </p:ext>
    </p:extLst>
  </p:cSld>
  <p:clrMapOvr>
    <a:masterClrMapping/>
  </p:clrMapOvr>
  <mc:AlternateContent xmlns:mc="http://schemas.openxmlformats.org/markup-compatibility/2006" xmlns:p14="http://schemas.microsoft.com/office/powerpoint/2010/main">
    <mc:Choice Requires="p14">
      <p:transition spd="slow" p14:dur="1400" advClick="0" advTm="2000">
        <p14:doors dir="vert"/>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正方形/長方形 16"/>
          <p:cNvSpPr/>
          <p:nvPr/>
        </p:nvSpPr>
        <p:spPr>
          <a:xfrm>
            <a:off x="-1" y="0"/>
            <a:ext cx="2211185" cy="6858000"/>
          </a:xfrm>
          <a:prstGeom prst="rect">
            <a:avLst/>
          </a:prstGeom>
          <a:gradFill flip="none" rotWithShape="1">
            <a:gsLst>
              <a:gs pos="0">
                <a:schemeClr val="accent1">
                  <a:tint val="66000"/>
                  <a:satMod val="160000"/>
                </a:schemeClr>
              </a:gs>
              <a:gs pos="20000">
                <a:schemeClr val="accent1">
                  <a:tint val="44500"/>
                  <a:satMod val="160000"/>
                </a:schemeClr>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4098" name="スライド番号プレースホルダー 5"/>
          <p:cNvSpPr>
            <a:spLocks noGrp="1"/>
          </p:cNvSpPr>
          <p:nvPr>
            <p:ph type="sldNum" sz="quarter" idx="12"/>
          </p:nvPr>
        </p:nvSpPr>
        <p:spPr>
          <a:xfrm>
            <a:off x="6614160" y="6506311"/>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457200" rtl="0" eaLnBrk="1" fontAlgn="auto" latinLnBrk="0" hangingPunct="1">
              <a:lnSpc>
                <a:spcPct val="100000"/>
              </a:lnSpc>
              <a:spcBef>
                <a:spcPct val="0"/>
              </a:spcBef>
              <a:spcAft>
                <a:spcPts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prstClr val="black"/>
                </a:solidFill>
                <a:effectLst/>
                <a:uLnTx/>
                <a:uFillTx/>
                <a:latin typeface="Arial" panose="020B0604020202020204" pitchFamily="34" charset="0"/>
                <a:ea typeface="ＭＳ Ｐゴシック" panose="020B0600070205080204" pitchFamily="50" charset="-128"/>
                <a:cs typeface="+mn-cs"/>
              </a:rPr>
              <a:pPr marL="0" marR="0" lvl="0" indent="0" algn="r" defTabSz="457200" rtl="0" eaLnBrk="1" fontAlgn="auto" latinLnBrk="0" hangingPunct="1">
                <a:lnSpc>
                  <a:spcPct val="100000"/>
                </a:lnSpc>
                <a:spcBef>
                  <a:spcPct val="0"/>
                </a:spcBef>
                <a:spcAft>
                  <a:spcPts val="0"/>
                </a:spcAft>
                <a:buClrTx/>
                <a:buSzTx/>
                <a:buFontTx/>
                <a:buNone/>
                <a:tabLst/>
                <a:defRPr/>
              </a:pPr>
              <a:t>37</a:t>
            </a:fld>
            <a:endParaRPr kumimoji="1" lang="en-US" altLang="ja-JP" sz="14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mn-cs"/>
            </a:endParaRPr>
          </a:p>
        </p:txBody>
      </p:sp>
      <p:sp>
        <p:nvSpPr>
          <p:cNvPr id="4099" name="Rectangle 2"/>
          <p:cNvSpPr>
            <a:spLocks noGrp="1" noChangeArrowheads="1"/>
          </p:cNvSpPr>
          <p:nvPr>
            <p:ph type="ctrTitle"/>
          </p:nvPr>
        </p:nvSpPr>
        <p:spPr>
          <a:xfrm>
            <a:off x="433998" y="263453"/>
            <a:ext cx="6881202" cy="612775"/>
          </a:xfrm>
        </p:spPr>
        <p:txBody>
          <a:bodyPr>
            <a:normAutofit/>
          </a:bodyPr>
          <a:lstStyle/>
          <a:p>
            <a:pPr algn="l" eaLnBrk="1" hangingPunct="1"/>
            <a:r>
              <a:rPr lang="en-US" altLang="ja-JP" sz="3200" dirty="0">
                <a:ea typeface="メイリオ" panose="020B0604030504040204" pitchFamily="50" charset="-128"/>
              </a:rPr>
              <a:t>ASCII </a:t>
            </a:r>
            <a:r>
              <a:rPr lang="ja-JP" altLang="en-US" sz="3200" dirty="0">
                <a:ea typeface="メイリオ" panose="020B0604030504040204" pitchFamily="50" charset="-128"/>
              </a:rPr>
              <a:t>文字コード表</a:t>
            </a:r>
            <a:endParaRPr lang="ja-JP" altLang="en-US" sz="2800" dirty="0">
              <a:ea typeface="メイリオ" panose="020B0604030504040204" pitchFamily="50" charset="-128"/>
            </a:endParaRPr>
          </a:p>
        </p:txBody>
      </p:sp>
      <p:sp>
        <p:nvSpPr>
          <p:cNvPr id="31" name="フローチャート: 和接合 30"/>
          <p:cNvSpPr/>
          <p:nvPr/>
        </p:nvSpPr>
        <p:spPr>
          <a:xfrm>
            <a:off x="8395855" y="399012"/>
            <a:ext cx="249381" cy="230832"/>
          </a:xfrm>
          <a:prstGeom prst="flowChartSummingJunct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pic>
        <p:nvPicPr>
          <p:cNvPr id="1026" name="Picture 2">
            <a:extLst>
              <a:ext uri="{FF2B5EF4-FFF2-40B4-BE49-F238E27FC236}">
                <a16:creationId xmlns:a16="http://schemas.microsoft.com/office/drawing/2014/main" id="{8FCAFF56-9F06-39A7-B735-5975C153A0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091" y="990556"/>
            <a:ext cx="7065818" cy="540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7838141"/>
      </p:ext>
    </p:extLst>
  </p:cSld>
  <p:clrMapOvr>
    <a:masterClrMapping/>
  </p:clrMapOvr>
  <mc:AlternateContent xmlns:mc="http://schemas.openxmlformats.org/markup-compatibility/2006" xmlns:p14="http://schemas.microsoft.com/office/powerpoint/2010/main">
    <mc:Choice Requires="p14">
      <p:transition spd="slow" p14:dur="1400" advClick="0" advTm="2000">
        <p14:doors dir="vert"/>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38</a:t>
            </a:fld>
            <a:endParaRPr lang="en-US" altLang="ja-JP" sz="1400"/>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608458" y="1536510"/>
            <a:ext cx="3662062" cy="3911979"/>
          </a:xfrm>
          <a:prstGeom prst="rect">
            <a:avLst/>
          </a:prstGeom>
        </p:spPr>
      </p:pic>
      <p:sp>
        <p:nvSpPr>
          <p:cNvPr id="4" name="タイトル 3"/>
          <p:cNvSpPr>
            <a:spLocks noGrp="1"/>
          </p:cNvSpPr>
          <p:nvPr>
            <p:ph type="ctrTitle"/>
          </p:nvPr>
        </p:nvSpPr>
        <p:spPr/>
        <p:txBody>
          <a:bodyPr/>
          <a:lstStyle/>
          <a:p>
            <a:r>
              <a:rPr kumimoji="1" lang="en-US" altLang="ja-JP" dirty="0"/>
              <a:t> </a:t>
            </a:r>
            <a:endParaRPr kumimoji="1" lang="ja-JP" altLang="en-US" dirty="0"/>
          </a:p>
        </p:txBody>
      </p:sp>
      <p:sp>
        <p:nvSpPr>
          <p:cNvPr id="5" name="テキスト ボックス 4"/>
          <p:cNvSpPr txBox="1"/>
          <p:nvPr/>
        </p:nvSpPr>
        <p:spPr>
          <a:xfrm>
            <a:off x="5434126" y="1919210"/>
            <a:ext cx="2743200" cy="1569660"/>
          </a:xfrm>
          <a:prstGeom prst="rect">
            <a:avLst/>
          </a:prstGeom>
          <a:noFill/>
        </p:spPr>
        <p:txBody>
          <a:bodyPr wrap="square" rtlCol="0">
            <a:spAutoFit/>
          </a:bodyPr>
          <a:lstStyle/>
          <a:p>
            <a:pPr algn="l"/>
            <a:r>
              <a:rPr lang="ja-JP" altLang="en-US" sz="3200" dirty="0"/>
              <a:t>では、残り半年張り切って</a:t>
            </a:r>
            <a:br>
              <a:rPr lang="ja-JP" altLang="en-US" sz="3200" dirty="0"/>
            </a:br>
            <a:r>
              <a:rPr lang="ja-JP" altLang="en-US" sz="3200" dirty="0"/>
              <a:t>いきましょう。</a:t>
            </a:r>
          </a:p>
        </p:txBody>
      </p:sp>
    </p:spTree>
    <p:extLst>
      <p:ext uri="{BB962C8B-B14F-4D97-AF65-F5344CB8AC3E}">
        <p14:creationId xmlns:p14="http://schemas.microsoft.com/office/powerpoint/2010/main" val="22905940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309378" y="401572"/>
            <a:ext cx="6933834"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情報科の出題問題の分類</a:t>
            </a:r>
            <a:r>
              <a:rPr lang="en-US" altLang="ja-JP" sz="2700" dirty="0">
                <a:latin typeface="メイリオ" panose="020B0604030504040204" pitchFamily="50" charset="-128"/>
                <a:ea typeface="メイリオ" panose="020B0604030504040204" pitchFamily="50" charset="-128"/>
              </a:rPr>
              <a:t>(</a:t>
            </a:r>
            <a:r>
              <a:rPr lang="ja-JP" altLang="en-US" sz="2700" dirty="0">
                <a:latin typeface="メイリオ" panose="020B0604030504040204" pitchFamily="50" charset="-128"/>
                <a:ea typeface="メイリオ" panose="020B0604030504040204" pitchFamily="50" charset="-128"/>
              </a:rPr>
              <a:t>太田の想定</a:t>
            </a:r>
            <a:r>
              <a:rPr lang="en-US" altLang="ja-JP" sz="2700" dirty="0">
                <a:latin typeface="メイリオ" panose="020B0604030504040204" pitchFamily="50" charset="-128"/>
                <a:ea typeface="メイリオ" panose="020B0604030504040204" pitchFamily="50" charset="-128"/>
              </a:rPr>
              <a:t>)</a:t>
            </a:r>
            <a:endParaRPr lang="ja-JP" altLang="en-US" sz="2700" dirty="0">
              <a:latin typeface="メイリオ" panose="020B0604030504040204" pitchFamily="50" charset="-128"/>
              <a:ea typeface="メイリオ" panose="020B0604030504040204" pitchFamily="50" charset="-128"/>
            </a:endParaRPr>
          </a:p>
        </p:txBody>
      </p:sp>
      <p:pic>
        <p:nvPicPr>
          <p:cNvPr id="12" name="Picture 2" descr="by-nc-sa">
            <a:extLst>
              <a:ext uri="{FF2B5EF4-FFF2-40B4-BE49-F238E27FC236}">
                <a16:creationId xmlns:a16="http://schemas.microsoft.com/office/drawing/2014/main" id="{8CB6D402-AC4C-27DD-61FC-E7067F7B11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184" y="6299613"/>
            <a:ext cx="801983" cy="279887"/>
          </a:xfrm>
          <a:prstGeom prst="rect">
            <a:avLst/>
          </a:prstGeom>
          <a:noFill/>
          <a:extLst>
            <a:ext uri="{909E8E84-426E-40DD-AFC4-6F175D3DCCD1}">
              <a14:hiddenFill xmlns:a14="http://schemas.microsoft.com/office/drawing/2010/main">
                <a:solidFill>
                  <a:srgbClr val="FFFFFF"/>
                </a:solidFill>
              </a14:hiddenFill>
            </a:ext>
          </a:extLst>
        </p:spPr>
      </p:pic>
      <p:grpSp>
        <p:nvGrpSpPr>
          <p:cNvPr id="22" name="グループ化 21">
            <a:extLst>
              <a:ext uri="{FF2B5EF4-FFF2-40B4-BE49-F238E27FC236}">
                <a16:creationId xmlns:a16="http://schemas.microsoft.com/office/drawing/2014/main" id="{9FFB3366-89AE-09D8-FEB7-CCB34E3102F3}"/>
              </a:ext>
            </a:extLst>
          </p:cNvPr>
          <p:cNvGrpSpPr/>
          <p:nvPr/>
        </p:nvGrpSpPr>
        <p:grpSpPr>
          <a:xfrm>
            <a:off x="605022" y="909403"/>
            <a:ext cx="7753777" cy="5390211"/>
            <a:chOff x="712177" y="1277693"/>
            <a:chExt cx="7753777" cy="4756287"/>
          </a:xfrm>
        </p:grpSpPr>
        <p:sp>
          <p:nvSpPr>
            <p:cNvPr id="2" name="テキスト ボックス 1">
              <a:extLst>
                <a:ext uri="{FF2B5EF4-FFF2-40B4-BE49-F238E27FC236}">
                  <a16:creationId xmlns:a16="http://schemas.microsoft.com/office/drawing/2014/main" id="{F756981D-A23F-2F2D-7C88-56126C32BBD8}"/>
                </a:ext>
              </a:extLst>
            </p:cNvPr>
            <p:cNvSpPr txBox="1"/>
            <p:nvPr/>
          </p:nvSpPr>
          <p:spPr>
            <a:xfrm>
              <a:off x="712177" y="1277693"/>
              <a:ext cx="3311658" cy="570318"/>
            </a:xfrm>
            <a:prstGeom prst="rect">
              <a:avLst/>
            </a:prstGeom>
            <a:solidFill>
              <a:schemeClr val="accent4">
                <a:lumMod val="20000"/>
                <a:lumOff val="80000"/>
              </a:schemeClr>
            </a:solidFill>
            <a:ln>
              <a:solidFill>
                <a:schemeClr val="tx1"/>
              </a:solidFill>
            </a:ln>
          </p:spPr>
          <p:txBody>
            <a:bodyPr wrap="square" rtlCol="0">
              <a:spAutoFit/>
            </a:bodyPr>
            <a:lstStyle/>
            <a:p>
              <a:r>
                <a:rPr lang="ja-JP" altLang="en-US" dirty="0">
                  <a:latin typeface="メイリオ" panose="020B0604030504040204" pitchFamily="50" charset="-128"/>
                  <a:ea typeface="メイリオ" panose="020B0604030504040204" pitchFamily="50" charset="-128"/>
                </a:rPr>
                <a:t>知識・技能</a:t>
              </a:r>
            </a:p>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知識・技能</a:t>
              </a:r>
              <a:r>
                <a:rPr lang="en-US" altLang="ja-JP" dirty="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608330FC-E2BC-8A6F-5EB2-C2D77B4A884F}"/>
                </a:ext>
              </a:extLst>
            </p:cNvPr>
            <p:cNvSpPr txBox="1"/>
            <p:nvPr/>
          </p:nvSpPr>
          <p:spPr>
            <a:xfrm>
              <a:off x="4176236" y="1277694"/>
              <a:ext cx="3552204" cy="570318"/>
            </a:xfrm>
            <a:prstGeom prst="rect">
              <a:avLst/>
            </a:prstGeom>
            <a:solidFill>
              <a:schemeClr val="accent5">
                <a:lumMod val="40000"/>
                <a:lumOff val="60000"/>
              </a:schemeClr>
            </a:solidFill>
            <a:ln>
              <a:solidFill>
                <a:schemeClr val="tx1"/>
              </a:solidFill>
            </a:ln>
          </p:spPr>
          <p:txBody>
            <a:bodyPr wrap="square" rtlCol="0">
              <a:spAutoFit/>
            </a:bodyPr>
            <a:lstStyle/>
            <a:p>
              <a:r>
                <a:rPr lang="ja-JP" altLang="en-US" dirty="0">
                  <a:latin typeface="メイリオ" panose="020B0604030504040204" pitchFamily="50" charset="-128"/>
                  <a:ea typeface="メイリオ" panose="020B0604030504040204" pitchFamily="50" charset="-128"/>
                </a:rPr>
                <a:t>応用</a:t>
              </a:r>
            </a:p>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思考・判断・表現</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主体的</a:t>
              </a:r>
              <a:r>
                <a:rPr lang="en-US" altLang="ja-JP" dirty="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657B138C-29B0-DBF5-9B4B-3116AEF19260}"/>
                </a:ext>
              </a:extLst>
            </p:cNvPr>
            <p:cNvSpPr txBox="1"/>
            <p:nvPr/>
          </p:nvSpPr>
          <p:spPr>
            <a:xfrm>
              <a:off x="712177" y="2051619"/>
              <a:ext cx="3064119" cy="1059163"/>
            </a:xfrm>
            <a:prstGeom prst="rect">
              <a:avLst/>
            </a:prstGeom>
            <a:noFill/>
            <a:ln w="57150">
              <a:solidFill>
                <a:schemeClr val="tx1"/>
              </a:solidFill>
            </a:ln>
          </p:spPr>
          <p:txBody>
            <a:bodyPr wrap="square" rtlCol="0">
              <a:spAutoFit/>
            </a:bodyPr>
            <a:lstStyle/>
            <a:p>
              <a:pPr marL="257175" indent="-257175">
                <a:buFont typeface="Arial" panose="020B0604020202020204" pitchFamily="34" charset="0"/>
                <a:buChar char="•"/>
              </a:pPr>
              <a:r>
                <a:rPr lang="ja-JP" altLang="en-US" dirty="0">
                  <a:latin typeface="メイリオ" panose="020B0604030504040204" pitchFamily="50" charset="-128"/>
                  <a:ea typeface="メイリオ" panose="020B0604030504040204" pitchFamily="50" charset="-128"/>
                </a:rPr>
                <a:t>用語の定義・意味</a:t>
              </a:r>
            </a:p>
            <a:p>
              <a:pPr marL="257175" indent="-257175">
                <a:buFont typeface="Arial" panose="020B0604020202020204" pitchFamily="34" charset="0"/>
                <a:buChar char="•"/>
              </a:pPr>
              <a:r>
                <a:rPr lang="ja-JP" altLang="en-US" dirty="0">
                  <a:latin typeface="メイリオ" panose="020B0604030504040204" pitchFamily="50" charset="-128"/>
                  <a:ea typeface="メイリオ" panose="020B0604030504040204" pitchFamily="50" charset="-128"/>
                </a:rPr>
                <a:t>略語　　・法令</a:t>
              </a:r>
            </a:p>
            <a:p>
              <a:pPr marL="257175" indent="-257175">
                <a:buFont typeface="Arial" panose="020B0604020202020204" pitchFamily="34" charset="0"/>
                <a:buChar char="•"/>
              </a:pPr>
              <a:r>
                <a:rPr lang="ja-JP" altLang="en-US" dirty="0">
                  <a:latin typeface="メイリオ" panose="020B0604030504040204" pitchFamily="50" charset="-128"/>
                  <a:ea typeface="メイリオ" panose="020B0604030504040204" pitchFamily="50" charset="-128"/>
                </a:rPr>
                <a:t>基本的な理論</a:t>
              </a:r>
            </a:p>
            <a:p>
              <a:pPr marL="257175" indent="-257175">
                <a:buFont typeface="Arial" panose="020B0604020202020204" pitchFamily="34" charset="0"/>
                <a:buChar char="•"/>
              </a:pPr>
              <a:r>
                <a:rPr lang="ja-JP" altLang="en-US" dirty="0">
                  <a:latin typeface="メイリオ" panose="020B0604030504040204" pitchFamily="50" charset="-128"/>
                  <a:ea typeface="メイリオ" panose="020B0604030504040204" pitchFamily="50" charset="-128"/>
                </a:rPr>
                <a:t>定型的な計算問題</a:t>
              </a:r>
            </a:p>
          </p:txBody>
        </p:sp>
        <p:sp>
          <p:nvSpPr>
            <p:cNvPr id="7" name="テキスト ボックス 6">
              <a:extLst>
                <a:ext uri="{FF2B5EF4-FFF2-40B4-BE49-F238E27FC236}">
                  <a16:creationId xmlns:a16="http://schemas.microsoft.com/office/drawing/2014/main" id="{47761587-824D-DC6D-105B-D0AEFD09E106}"/>
                </a:ext>
              </a:extLst>
            </p:cNvPr>
            <p:cNvSpPr txBox="1"/>
            <p:nvPr/>
          </p:nvSpPr>
          <p:spPr>
            <a:xfrm>
              <a:off x="5367706" y="2036669"/>
              <a:ext cx="2510446" cy="814740"/>
            </a:xfrm>
            <a:prstGeom prst="rect">
              <a:avLst/>
            </a:prstGeom>
            <a:noFill/>
            <a:ln w="57150">
              <a:solidFill>
                <a:srgbClr val="FF0000"/>
              </a:solidFill>
            </a:ln>
          </p:spPr>
          <p:txBody>
            <a:bodyPr wrap="square" rtlCol="0">
              <a:spAutoFit/>
            </a:bodyPr>
            <a:lstStyle/>
            <a:p>
              <a:pPr marL="257175" indent="-257175">
                <a:buFont typeface="Arial" panose="020B0604020202020204" pitchFamily="34" charset="0"/>
                <a:buChar char="•"/>
              </a:pPr>
              <a:r>
                <a:rPr lang="ja-JP" altLang="en-US" dirty="0">
                  <a:latin typeface="メイリオ" panose="020B0604030504040204" pitchFamily="50" charset="-128"/>
                  <a:ea typeface="メイリオ" panose="020B0604030504040204" pitchFamily="50" charset="-128"/>
                </a:rPr>
                <a:t>アルゴリズム</a:t>
              </a:r>
              <a:r>
                <a:rPr lang="en-US" altLang="ja-JP" dirty="0">
                  <a:latin typeface="メイリオ" panose="020B0604030504040204" pitchFamily="50" charset="-128"/>
                  <a:ea typeface="メイリオ" panose="020B0604030504040204" pitchFamily="50" charset="-128"/>
                </a:rPr>
                <a:t>/</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プログラミング</a:t>
              </a:r>
            </a:p>
            <a:p>
              <a:pPr marL="257175" indent="-257175">
                <a:buFont typeface="Arial" panose="020B0604020202020204" pitchFamily="34" charset="0"/>
                <a:buChar char="•"/>
              </a:pPr>
              <a:r>
                <a:rPr lang="ja-JP" altLang="en-US" dirty="0">
                  <a:latin typeface="メイリオ" panose="020B0604030504040204" pitchFamily="50" charset="-128"/>
                  <a:ea typeface="メイリオ" panose="020B0604030504040204" pitchFamily="50" charset="-128"/>
                </a:rPr>
                <a:t>シミュレーション</a:t>
              </a:r>
            </a:p>
          </p:txBody>
        </p:sp>
        <p:sp>
          <p:nvSpPr>
            <p:cNvPr id="8" name="テキスト ボックス 7">
              <a:extLst>
                <a:ext uri="{FF2B5EF4-FFF2-40B4-BE49-F238E27FC236}">
                  <a16:creationId xmlns:a16="http://schemas.microsoft.com/office/drawing/2014/main" id="{45B460D9-8E98-919B-C4AA-D5CB1FF90564}"/>
                </a:ext>
              </a:extLst>
            </p:cNvPr>
            <p:cNvSpPr txBox="1"/>
            <p:nvPr/>
          </p:nvSpPr>
          <p:spPr>
            <a:xfrm>
              <a:off x="2864388" y="3208753"/>
              <a:ext cx="2468147" cy="1303585"/>
            </a:xfrm>
            <a:prstGeom prst="rect">
              <a:avLst/>
            </a:prstGeom>
            <a:noFill/>
            <a:ln w="57150">
              <a:solidFill>
                <a:schemeClr val="tx1"/>
              </a:solidFill>
            </a:ln>
          </p:spPr>
          <p:txBody>
            <a:bodyPr wrap="square" rtlCol="0">
              <a:spAutoFit/>
            </a:bodyPr>
            <a:lstStyle/>
            <a:p>
              <a:pPr marL="257175" indent="-257175">
                <a:buFont typeface="Arial" panose="020B0604020202020204" pitchFamily="34" charset="0"/>
                <a:buChar char="•"/>
              </a:pPr>
              <a:r>
                <a:rPr lang="en-US" altLang="ja-JP" dirty="0">
                  <a:latin typeface="メイリオ" panose="020B0604030504040204" pitchFamily="50" charset="-128"/>
                  <a:ea typeface="メイリオ" panose="020B0604030504040204" pitchFamily="50" charset="-128"/>
                </a:rPr>
                <a:t>DB</a:t>
              </a:r>
              <a:r>
                <a:rPr lang="ja-JP" altLang="en-US" dirty="0">
                  <a:latin typeface="メイリオ" panose="020B0604030504040204" pitchFamily="50" charset="-128"/>
                  <a:ea typeface="メイリオ" panose="020B0604030504040204" pitchFamily="50" charset="-128"/>
                </a:rPr>
                <a:t>の操作</a:t>
              </a:r>
            </a:p>
            <a:p>
              <a:pPr marL="257175" indent="-257175">
                <a:buFont typeface="Arial" panose="020B0604020202020204" pitchFamily="34" charset="0"/>
                <a:buChar char="•"/>
              </a:pPr>
              <a:r>
                <a:rPr lang="ja-JP" altLang="en-US" dirty="0">
                  <a:latin typeface="メイリオ" panose="020B0604030504040204" pitchFamily="50" charset="-128"/>
                  <a:ea typeface="メイリオ" panose="020B0604030504040204" pitchFamily="50" charset="-128"/>
                </a:rPr>
                <a:t>ネットワーク設計</a:t>
              </a:r>
              <a:endParaRPr lang="en-US" altLang="ja-JP" dirty="0">
                <a:latin typeface="メイリオ" panose="020B0604030504040204" pitchFamily="50" charset="-128"/>
                <a:ea typeface="メイリオ" panose="020B0604030504040204" pitchFamily="50" charset="-128"/>
              </a:endParaRPr>
            </a:p>
            <a:p>
              <a:pPr marL="257175" indent="-257175">
                <a:buFont typeface="Arial" panose="020B0604020202020204" pitchFamily="34" charset="0"/>
                <a:buChar char="•"/>
              </a:pPr>
              <a:r>
                <a:rPr lang="ja-JP" altLang="en-US" dirty="0">
                  <a:latin typeface="メイリオ" panose="020B0604030504040204" pitchFamily="50" charset="-128"/>
                  <a:ea typeface="メイリオ" panose="020B0604030504040204" pitchFamily="50" charset="-128"/>
                </a:rPr>
                <a:t>統計分析</a:t>
              </a:r>
              <a:r>
                <a:rPr lang="en-US" altLang="ja-JP" dirty="0">
                  <a:latin typeface="メイリオ" panose="020B0604030504040204" pitchFamily="50" charset="-128"/>
                  <a:ea typeface="メイリオ" panose="020B0604030504040204" pitchFamily="50" charset="-128"/>
                </a:rPr>
                <a:t>/</a:t>
              </a:r>
              <a:br>
                <a:rPr lang="ja-JP" altLang="en-US"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データサイエンス</a:t>
              </a:r>
              <a:endParaRPr lang="en-US" altLang="ja-JP" dirty="0">
                <a:latin typeface="メイリオ" panose="020B0604030504040204" pitchFamily="50" charset="-128"/>
                <a:ea typeface="メイリオ" panose="020B0604030504040204" pitchFamily="50" charset="-128"/>
              </a:endParaRPr>
            </a:p>
            <a:p>
              <a:pPr marL="257175" indent="-257175">
                <a:buFont typeface="Arial" panose="020B0604020202020204" pitchFamily="34" charset="0"/>
                <a:buChar char="•"/>
              </a:pPr>
              <a:r>
                <a:rPr lang="ja-JP" altLang="en-US" dirty="0">
                  <a:latin typeface="メイリオ" panose="020B0604030504040204" pitchFamily="50" charset="-128"/>
                  <a:ea typeface="メイリオ" panose="020B0604030504040204" pitchFamily="50" charset="-128"/>
                </a:rPr>
                <a:t>情報デザイン</a:t>
              </a:r>
            </a:p>
          </p:txBody>
        </p:sp>
        <p:grpSp>
          <p:nvGrpSpPr>
            <p:cNvPr id="13" name="グループ化 12">
              <a:extLst>
                <a:ext uri="{FF2B5EF4-FFF2-40B4-BE49-F238E27FC236}">
                  <a16:creationId xmlns:a16="http://schemas.microsoft.com/office/drawing/2014/main" id="{2B224E22-7F0F-99FD-5FBA-BC936BC870B7}"/>
                </a:ext>
              </a:extLst>
            </p:cNvPr>
            <p:cNvGrpSpPr/>
            <p:nvPr/>
          </p:nvGrpSpPr>
          <p:grpSpPr>
            <a:xfrm>
              <a:off x="712178" y="4550482"/>
              <a:ext cx="4620357" cy="1141539"/>
              <a:chOff x="949570" y="5436374"/>
              <a:chExt cx="6160476" cy="1522053"/>
            </a:xfrm>
          </p:grpSpPr>
          <p:sp>
            <p:nvSpPr>
              <p:cNvPr id="4" name="右中かっこ 3">
                <a:extLst>
                  <a:ext uri="{FF2B5EF4-FFF2-40B4-BE49-F238E27FC236}">
                    <a16:creationId xmlns:a16="http://schemas.microsoft.com/office/drawing/2014/main" id="{018BA0D8-11CE-A3A1-C95A-546F1D6396D1}"/>
                  </a:ext>
                </a:extLst>
              </p:cNvPr>
              <p:cNvSpPr/>
              <p:nvPr/>
            </p:nvSpPr>
            <p:spPr>
              <a:xfrm rot="5400000">
                <a:off x="3841567" y="2544377"/>
                <a:ext cx="376481" cy="6160476"/>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10" name="テキスト ボックス 9">
                <a:extLst>
                  <a:ext uri="{FF2B5EF4-FFF2-40B4-BE49-F238E27FC236}">
                    <a16:creationId xmlns:a16="http://schemas.microsoft.com/office/drawing/2014/main" id="{8370D0AC-478B-845F-EB8B-730D0F87DDF2}"/>
                  </a:ext>
                </a:extLst>
              </p:cNvPr>
              <p:cNvSpPr txBox="1"/>
              <p:nvPr/>
            </p:nvSpPr>
            <p:spPr>
              <a:xfrm>
                <a:off x="1887806" y="5980738"/>
                <a:ext cx="4351067" cy="977689"/>
              </a:xfrm>
              <a:prstGeom prst="rect">
                <a:avLst/>
              </a:prstGeom>
              <a:noFill/>
              <a:ln>
                <a:noFill/>
              </a:ln>
            </p:spPr>
            <p:txBody>
              <a:bodyPr wrap="square" rtlCol="0">
                <a:spAutoFit/>
              </a:bodyPr>
              <a:lstStyle/>
              <a:p>
                <a:r>
                  <a:rPr lang="ja-JP" altLang="en-US" sz="2400" dirty="0">
                    <a:latin typeface="メイリオ" panose="020B0604030504040204" pitchFamily="50" charset="-128"/>
                    <a:ea typeface="メイリオ" panose="020B0604030504040204" pitchFamily="50" charset="-128"/>
                  </a:rPr>
                  <a:t>短期間で、誰でも習得が可能な内容</a:t>
                </a:r>
              </a:p>
            </p:txBody>
          </p:sp>
        </p:grpSp>
        <p:grpSp>
          <p:nvGrpSpPr>
            <p:cNvPr id="16" name="グループ化 15">
              <a:extLst>
                <a:ext uri="{FF2B5EF4-FFF2-40B4-BE49-F238E27FC236}">
                  <a16:creationId xmlns:a16="http://schemas.microsoft.com/office/drawing/2014/main" id="{8469A1A4-6184-C95F-5F7A-8B57231C6565}"/>
                </a:ext>
              </a:extLst>
            </p:cNvPr>
            <p:cNvGrpSpPr/>
            <p:nvPr/>
          </p:nvGrpSpPr>
          <p:grpSpPr>
            <a:xfrm>
              <a:off x="5367706" y="4550480"/>
              <a:ext cx="3098248" cy="1483500"/>
              <a:chOff x="7156941" y="5436370"/>
              <a:chExt cx="4130998" cy="1978000"/>
            </a:xfrm>
          </p:grpSpPr>
          <p:sp>
            <p:nvSpPr>
              <p:cNvPr id="9" name="右中かっこ 8">
                <a:extLst>
                  <a:ext uri="{FF2B5EF4-FFF2-40B4-BE49-F238E27FC236}">
                    <a16:creationId xmlns:a16="http://schemas.microsoft.com/office/drawing/2014/main" id="{14A95CAA-F5E6-F63B-EB89-AF4CB60D0128}"/>
                  </a:ext>
                </a:extLst>
              </p:cNvPr>
              <p:cNvSpPr/>
              <p:nvPr/>
            </p:nvSpPr>
            <p:spPr>
              <a:xfrm rot="5400000">
                <a:off x="8938691" y="3950979"/>
                <a:ext cx="376479" cy="3347262"/>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11" name="テキスト ボックス 10">
                <a:extLst>
                  <a:ext uri="{FF2B5EF4-FFF2-40B4-BE49-F238E27FC236}">
                    <a16:creationId xmlns:a16="http://schemas.microsoft.com/office/drawing/2014/main" id="{755D8FB6-A2CE-DE9C-D1FF-A493A74BF6FC}"/>
                  </a:ext>
                </a:extLst>
              </p:cNvPr>
              <p:cNvSpPr txBox="1"/>
              <p:nvPr/>
            </p:nvSpPr>
            <p:spPr>
              <a:xfrm>
                <a:off x="7156941" y="6002153"/>
                <a:ext cx="4130998" cy="1412217"/>
              </a:xfrm>
              <a:prstGeom prst="rect">
                <a:avLst/>
              </a:prstGeom>
              <a:noFill/>
              <a:ln>
                <a:noFill/>
              </a:ln>
            </p:spPr>
            <p:txBody>
              <a:bodyPr wrap="square" rtlCol="0">
                <a:spAutoFit/>
              </a:bodyPr>
              <a:lstStyle/>
              <a:p>
                <a:r>
                  <a:rPr lang="ja-JP" altLang="en-US" sz="2400" dirty="0">
                    <a:solidFill>
                      <a:srgbClr val="FF0000"/>
                    </a:solidFill>
                    <a:latin typeface="メイリオ" panose="020B0604030504040204" pitchFamily="50" charset="-128"/>
                    <a:ea typeface="メイリオ" panose="020B0604030504040204" pitchFamily="50" charset="-128"/>
                  </a:rPr>
                  <a:t>ある程度時間をかけて習得するアルゴリズム・問題解決能力</a:t>
                </a:r>
              </a:p>
            </p:txBody>
          </p:sp>
        </p:grpSp>
      </p:grpSp>
    </p:spTree>
    <p:extLst>
      <p:ext uri="{BB962C8B-B14F-4D97-AF65-F5344CB8AC3E}">
        <p14:creationId xmlns:p14="http://schemas.microsoft.com/office/powerpoint/2010/main" val="32814617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285868" y="422259"/>
            <a:ext cx="8096132"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出題問題の分類と</a:t>
            </a:r>
            <a:r>
              <a:rPr lang="en-US" altLang="ja-JP" sz="2700" dirty="0">
                <a:latin typeface="メイリオ" panose="020B0604030504040204" pitchFamily="50" charset="-128"/>
                <a:ea typeface="メイリオ" panose="020B0604030504040204" pitchFamily="50" charset="-128"/>
              </a:rPr>
              <a:t>3</a:t>
            </a:r>
            <a:r>
              <a:rPr lang="ja-JP" altLang="en-US" sz="2700" dirty="0">
                <a:latin typeface="メイリオ" panose="020B0604030504040204" pitchFamily="50" charset="-128"/>
                <a:ea typeface="メイリオ" panose="020B0604030504040204" pitchFamily="50" charset="-128"/>
              </a:rPr>
              <a:t>年間の学習計画</a:t>
            </a:r>
            <a:r>
              <a:rPr lang="en-US" altLang="ja-JP" sz="2700" dirty="0">
                <a:latin typeface="メイリオ" panose="020B0604030504040204" pitchFamily="50" charset="-128"/>
                <a:ea typeface="メイリオ" panose="020B0604030504040204" pitchFamily="50" charset="-128"/>
              </a:rPr>
              <a:t>(1/2</a:t>
            </a:r>
            <a:r>
              <a:rPr lang="ja-JP" altLang="en-US" sz="2700" dirty="0">
                <a:latin typeface="メイリオ" panose="020B0604030504040204" pitchFamily="50" charset="-128"/>
                <a:ea typeface="メイリオ" panose="020B0604030504040204" pitchFamily="50" charset="-128"/>
              </a:rPr>
              <a:t>年生用</a:t>
            </a:r>
            <a:r>
              <a:rPr lang="en-US" altLang="ja-JP" sz="2700" dirty="0">
                <a:latin typeface="メイリオ" panose="020B0604030504040204" pitchFamily="50" charset="-128"/>
                <a:ea typeface="メイリオ" panose="020B0604030504040204" pitchFamily="50" charset="-128"/>
              </a:rPr>
              <a:t>)</a:t>
            </a:r>
            <a:endParaRPr lang="ja-JP" altLang="en-US" sz="2700" dirty="0">
              <a:latin typeface="メイリオ" panose="020B0604030504040204" pitchFamily="50" charset="-128"/>
              <a:ea typeface="メイリオ" panose="020B0604030504040204" pitchFamily="50" charset="-128"/>
            </a:endParaRPr>
          </a:p>
        </p:txBody>
      </p:sp>
      <p:pic>
        <p:nvPicPr>
          <p:cNvPr id="7" name="Picture 2" descr="by-nc-sa">
            <a:extLst>
              <a:ext uri="{FF2B5EF4-FFF2-40B4-BE49-F238E27FC236}">
                <a16:creationId xmlns:a16="http://schemas.microsoft.com/office/drawing/2014/main" id="{E4CE2DE6-1001-9935-7D53-769DDAB75F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8341" y="6155854"/>
            <a:ext cx="801983" cy="279887"/>
          </a:xfrm>
          <a:prstGeom prst="rect">
            <a:avLst/>
          </a:prstGeom>
          <a:noFill/>
          <a:extLst>
            <a:ext uri="{909E8E84-426E-40DD-AFC4-6F175D3DCCD1}">
              <a14:hiddenFill xmlns:a14="http://schemas.microsoft.com/office/drawing/2010/main">
                <a:solidFill>
                  <a:srgbClr val="FFFFFF"/>
                </a:solidFill>
              </a14:hiddenFill>
            </a:ext>
          </a:extLst>
        </p:spPr>
      </p:pic>
      <p:grpSp>
        <p:nvGrpSpPr>
          <p:cNvPr id="23" name="グループ化 22">
            <a:extLst>
              <a:ext uri="{FF2B5EF4-FFF2-40B4-BE49-F238E27FC236}">
                <a16:creationId xmlns:a16="http://schemas.microsoft.com/office/drawing/2014/main" id="{AD433A8D-8599-D51B-9927-7A7ED2908E3E}"/>
              </a:ext>
            </a:extLst>
          </p:cNvPr>
          <p:cNvGrpSpPr/>
          <p:nvPr/>
        </p:nvGrpSpPr>
        <p:grpSpPr>
          <a:xfrm>
            <a:off x="285868" y="1170432"/>
            <a:ext cx="8858132" cy="4879497"/>
            <a:chOff x="236355" y="1661741"/>
            <a:chExt cx="7269263" cy="3391996"/>
          </a:xfrm>
        </p:grpSpPr>
        <p:sp>
          <p:nvSpPr>
            <p:cNvPr id="19" name="テキスト ボックス 18">
              <a:extLst>
                <a:ext uri="{FF2B5EF4-FFF2-40B4-BE49-F238E27FC236}">
                  <a16:creationId xmlns:a16="http://schemas.microsoft.com/office/drawing/2014/main" id="{826D0F13-24BB-FF62-5087-2A662D1164B8}"/>
                </a:ext>
              </a:extLst>
            </p:cNvPr>
            <p:cNvSpPr txBox="1"/>
            <p:nvPr/>
          </p:nvSpPr>
          <p:spPr>
            <a:xfrm>
              <a:off x="3394238" y="3504568"/>
              <a:ext cx="4079631" cy="706041"/>
            </a:xfrm>
            <a:prstGeom prst="rect">
              <a:avLst/>
            </a:prstGeom>
            <a:noFill/>
            <a:ln>
              <a:noFill/>
            </a:ln>
          </p:spPr>
          <p:txBody>
            <a:bodyPr wrap="square" rtlCol="0">
              <a:spAutoFit/>
            </a:bodyPr>
            <a:lstStyle/>
            <a:p>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+2/3</a:t>
              </a:r>
              <a:r>
                <a:rPr lang="ja-JP" altLang="en-US" sz="2000" dirty="0">
                  <a:solidFill>
                    <a:schemeClr val="accent5">
                      <a:lumMod val="50000"/>
                    </a:schemeClr>
                  </a:solidFill>
                  <a:latin typeface="メイリオ" panose="020B0604030504040204" pitchFamily="50" charset="-128"/>
                  <a:ea typeface="メイリオ" panose="020B0604030504040204" pitchFamily="50" charset="-128"/>
                </a:rPr>
                <a:t>年生</a:t>
              </a:r>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 </a:t>
              </a:r>
              <a:r>
                <a:rPr lang="ja-JP" altLang="en-US" sz="2000" dirty="0">
                  <a:solidFill>
                    <a:schemeClr val="accent5">
                      <a:lumMod val="50000"/>
                    </a:schemeClr>
                  </a:solidFill>
                  <a:latin typeface="メイリオ" panose="020B0604030504040204" pitchFamily="50" charset="-128"/>
                  <a:ea typeface="メイリオ" panose="020B0604030504040204" pitchFamily="50" charset="-128"/>
                </a:rPr>
                <a:t>個人</a:t>
              </a:r>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a:t>
              </a:r>
              <a:r>
                <a:rPr lang="ja-JP" altLang="en-US" sz="2000" dirty="0">
                  <a:solidFill>
                    <a:schemeClr val="accent5">
                      <a:lumMod val="50000"/>
                    </a:schemeClr>
                  </a:solidFill>
                  <a:latin typeface="メイリオ" panose="020B0604030504040204" pitchFamily="50" charset="-128"/>
                  <a:ea typeface="メイリオ" panose="020B0604030504040204" pitchFamily="50" charset="-128"/>
                </a:rPr>
                <a:t>授業での勉強</a:t>
              </a:r>
              <a:endParaRPr lang="en-US" altLang="ja-JP" sz="2000" dirty="0">
                <a:solidFill>
                  <a:schemeClr val="accent5">
                    <a:lumMod val="50000"/>
                  </a:schemeClr>
                </a:solidFill>
                <a:latin typeface="メイリオ" panose="020B0604030504040204" pitchFamily="50" charset="-128"/>
                <a:ea typeface="メイリオ" panose="020B0604030504040204" pitchFamily="50" charset="-128"/>
              </a:endParaRPr>
            </a:p>
            <a:p>
              <a:pPr marL="197644" indent="-197644">
                <a:buFont typeface="Arial" panose="020B0604020202020204" pitchFamily="34" charset="0"/>
                <a:buChar char="•"/>
              </a:pPr>
              <a:r>
                <a:rPr lang="ja-JP" altLang="en-US" sz="2000" dirty="0">
                  <a:latin typeface="メイリオ" panose="020B0604030504040204" pitchFamily="50" charset="-128"/>
                  <a:ea typeface="メイリオ" panose="020B0604030504040204" pitchFamily="50" charset="-128"/>
                </a:rPr>
                <a:t>長期にわたって、繰り返し</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アルゴリズム・データ分析を学習</a:t>
              </a:r>
              <a:endParaRPr lang="en-US" altLang="ja-JP" sz="2000" dirty="0">
                <a:latin typeface="メイリオ" panose="020B0604030504040204" pitchFamily="50" charset="-128"/>
                <a:ea typeface="メイリオ" panose="020B0604030504040204" pitchFamily="50" charset="-128"/>
              </a:endParaRPr>
            </a:p>
          </p:txBody>
        </p:sp>
        <p:sp>
          <p:nvSpPr>
            <p:cNvPr id="2" name="テキスト ボックス 1">
              <a:extLst>
                <a:ext uri="{FF2B5EF4-FFF2-40B4-BE49-F238E27FC236}">
                  <a16:creationId xmlns:a16="http://schemas.microsoft.com/office/drawing/2014/main" id="{F756981D-A23F-2F2D-7C88-56126C32BBD8}"/>
                </a:ext>
              </a:extLst>
            </p:cNvPr>
            <p:cNvSpPr txBox="1"/>
            <p:nvPr/>
          </p:nvSpPr>
          <p:spPr>
            <a:xfrm>
              <a:off x="387319" y="1661741"/>
              <a:ext cx="2870228" cy="492089"/>
            </a:xfrm>
            <a:prstGeom prst="rect">
              <a:avLst/>
            </a:prstGeom>
            <a:solidFill>
              <a:schemeClr val="accent4">
                <a:lumMod val="20000"/>
                <a:lumOff val="80000"/>
              </a:schemeClr>
            </a:solidFill>
            <a:ln>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知識・技能</a:t>
              </a:r>
            </a:p>
            <a:p>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知識・技能</a:t>
              </a:r>
              <a:r>
                <a:rPr lang="en-US" altLang="ja-JP" sz="2000" dirty="0">
                  <a:latin typeface="メイリオ" panose="020B0604030504040204" pitchFamily="50" charset="-128"/>
                  <a:ea typeface="メイリオ" panose="020B0604030504040204" pitchFamily="50" charset="-128"/>
                </a:rPr>
                <a:t>)</a:t>
              </a:r>
              <a:endParaRPr lang="ja-JP" altLang="en-US" sz="2000"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608330FC-E2BC-8A6F-5EB2-C2D77B4A884F}"/>
                </a:ext>
              </a:extLst>
            </p:cNvPr>
            <p:cNvSpPr txBox="1"/>
            <p:nvPr/>
          </p:nvSpPr>
          <p:spPr>
            <a:xfrm>
              <a:off x="3425988" y="1661742"/>
              <a:ext cx="3156439" cy="492089"/>
            </a:xfrm>
            <a:prstGeom prst="rect">
              <a:avLst/>
            </a:prstGeom>
            <a:solidFill>
              <a:schemeClr val="accent5">
                <a:lumMod val="40000"/>
                <a:lumOff val="60000"/>
              </a:schemeClr>
            </a:solidFill>
            <a:ln>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応用</a:t>
              </a:r>
            </a:p>
            <a:p>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思考・判断・表現</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主体的</a:t>
              </a:r>
              <a:r>
                <a:rPr lang="en-US" altLang="ja-JP" sz="2000" dirty="0">
                  <a:latin typeface="メイリオ" panose="020B0604030504040204" pitchFamily="50" charset="-128"/>
                  <a:ea typeface="メイリオ" panose="020B0604030504040204" pitchFamily="50" charset="-128"/>
                </a:rPr>
                <a:t>)</a:t>
              </a:r>
              <a:endParaRPr lang="ja-JP" altLang="en-US" sz="2000" dirty="0">
                <a:latin typeface="メイリオ" panose="020B0604030504040204" pitchFamily="50" charset="-128"/>
                <a:ea typeface="メイリオ" panose="020B0604030504040204" pitchFamily="50" charset="-128"/>
              </a:endParaRPr>
            </a:p>
          </p:txBody>
        </p:sp>
        <p:sp>
          <p:nvSpPr>
            <p:cNvPr id="4" name="右中かっこ 3">
              <a:extLst>
                <a:ext uri="{FF2B5EF4-FFF2-40B4-BE49-F238E27FC236}">
                  <a16:creationId xmlns:a16="http://schemas.microsoft.com/office/drawing/2014/main" id="{018BA0D8-11CE-A3A1-C95A-546F1D6396D1}"/>
                </a:ext>
              </a:extLst>
            </p:cNvPr>
            <p:cNvSpPr/>
            <p:nvPr/>
          </p:nvSpPr>
          <p:spPr>
            <a:xfrm rot="5400000">
              <a:off x="1611118" y="961418"/>
              <a:ext cx="322858" cy="2970000"/>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sz="2000"/>
            </a:p>
          </p:txBody>
        </p:sp>
        <p:sp>
          <p:nvSpPr>
            <p:cNvPr id="9" name="右中かっこ 8">
              <a:extLst>
                <a:ext uri="{FF2B5EF4-FFF2-40B4-BE49-F238E27FC236}">
                  <a16:creationId xmlns:a16="http://schemas.microsoft.com/office/drawing/2014/main" id="{14A95CAA-F5E6-F63B-EB89-AF4CB60D0128}"/>
                </a:ext>
              </a:extLst>
            </p:cNvPr>
            <p:cNvSpPr/>
            <p:nvPr/>
          </p:nvSpPr>
          <p:spPr>
            <a:xfrm rot="5400000">
              <a:off x="4862785" y="848171"/>
              <a:ext cx="316523" cy="3213000"/>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sz="2000"/>
            </a:p>
          </p:txBody>
        </p:sp>
        <p:sp>
          <p:nvSpPr>
            <p:cNvPr id="10" name="テキスト ボックス 9">
              <a:extLst>
                <a:ext uri="{FF2B5EF4-FFF2-40B4-BE49-F238E27FC236}">
                  <a16:creationId xmlns:a16="http://schemas.microsoft.com/office/drawing/2014/main" id="{8370D0AC-478B-845F-EB8B-730D0F87DDF2}"/>
                </a:ext>
              </a:extLst>
            </p:cNvPr>
            <p:cNvSpPr txBox="1"/>
            <p:nvPr/>
          </p:nvSpPr>
          <p:spPr>
            <a:xfrm>
              <a:off x="284562" y="2715986"/>
              <a:ext cx="3796585" cy="1133944"/>
            </a:xfrm>
            <a:prstGeom prst="rect">
              <a:avLst/>
            </a:prstGeom>
            <a:noFill/>
            <a:ln>
              <a:noFill/>
            </a:ln>
          </p:spPr>
          <p:txBody>
            <a:bodyPr wrap="square" rtlCol="0">
              <a:spAutoFit/>
            </a:bodyPr>
            <a:lstStyle/>
            <a:p>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1</a:t>
              </a:r>
              <a:r>
                <a:rPr lang="ja-JP" altLang="en-US" sz="2000" dirty="0">
                  <a:solidFill>
                    <a:schemeClr val="accent5">
                      <a:lumMod val="50000"/>
                    </a:schemeClr>
                  </a:solidFill>
                  <a:latin typeface="メイリオ" panose="020B0604030504040204" pitchFamily="50" charset="-128"/>
                  <a:ea typeface="メイリオ" panose="020B0604030504040204" pitchFamily="50" charset="-128"/>
                </a:rPr>
                <a:t>年生</a:t>
              </a:r>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 </a:t>
              </a:r>
              <a:r>
                <a:rPr lang="ja-JP" altLang="en-US" sz="2000" dirty="0">
                  <a:solidFill>
                    <a:schemeClr val="accent5">
                      <a:lumMod val="50000"/>
                    </a:schemeClr>
                  </a:solidFill>
                  <a:latin typeface="メイリオ" panose="020B0604030504040204" pitchFamily="50" charset="-128"/>
                  <a:ea typeface="メイリオ" panose="020B0604030504040204" pitchFamily="50" charset="-128"/>
                </a:rPr>
                <a:t>情報</a:t>
              </a:r>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I</a:t>
              </a:r>
            </a:p>
            <a:p>
              <a:pPr marL="197644" indent="-197644">
                <a:buFont typeface="Arial" panose="020B0604020202020204" pitchFamily="34" charset="0"/>
                <a:buChar char="•"/>
              </a:pPr>
              <a:r>
                <a:rPr lang="en-US" altLang="ja-JP" sz="2000"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基本的な知識・技能</a:t>
              </a:r>
            </a:p>
            <a:p>
              <a:pPr marL="197644" indent="-197644">
                <a:buFont typeface="Arial" panose="020B0604020202020204" pitchFamily="34" charset="0"/>
                <a:buChar char="•"/>
              </a:pPr>
              <a:r>
                <a:rPr lang="ja-JP" altLang="en-US" sz="2000" dirty="0">
                  <a:latin typeface="メイリオ" panose="020B0604030504040204" pitchFamily="50" charset="-128"/>
                  <a:ea typeface="メイリオ" panose="020B0604030504040204" pitchFamily="50" charset="-128"/>
                </a:rPr>
                <a:t> 基本的なアルゴリズム・</a:t>
              </a:r>
              <a:br>
                <a:rPr lang="en-US" altLang="ja-JP"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データ分析</a:t>
              </a:r>
              <a:endParaRPr lang="en-US" altLang="ja-JP" sz="2000"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探求などの他の授業の準備</a:t>
              </a:r>
              <a:r>
                <a:rPr lang="en-US" altLang="ja-JP" sz="2000" dirty="0">
                  <a:latin typeface="メイリオ" panose="020B0604030504040204" pitchFamily="50" charset="-128"/>
                  <a:ea typeface="メイリオ" panose="020B0604030504040204" pitchFamily="50" charset="-128"/>
                </a:rPr>
                <a:t>)</a:t>
              </a:r>
            </a:p>
          </p:txBody>
        </p:sp>
        <p:sp>
          <p:nvSpPr>
            <p:cNvPr id="12" name="テキスト ボックス 11">
              <a:extLst>
                <a:ext uri="{FF2B5EF4-FFF2-40B4-BE49-F238E27FC236}">
                  <a16:creationId xmlns:a16="http://schemas.microsoft.com/office/drawing/2014/main" id="{FBFDF210-D20E-E1B0-1AE7-B5AF44BF3F82}"/>
                </a:ext>
              </a:extLst>
            </p:cNvPr>
            <p:cNvSpPr txBox="1"/>
            <p:nvPr/>
          </p:nvSpPr>
          <p:spPr>
            <a:xfrm>
              <a:off x="3425987" y="2672122"/>
              <a:ext cx="4079631" cy="706041"/>
            </a:xfrm>
            <a:prstGeom prst="rect">
              <a:avLst/>
            </a:prstGeom>
            <a:noFill/>
            <a:ln>
              <a:noFill/>
            </a:ln>
          </p:spPr>
          <p:txBody>
            <a:bodyPr wrap="square" rtlCol="0">
              <a:spAutoFit/>
            </a:bodyPr>
            <a:lstStyle/>
            <a:p>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1</a:t>
              </a:r>
              <a:r>
                <a:rPr lang="ja-JP" altLang="en-US" sz="2000" dirty="0">
                  <a:solidFill>
                    <a:schemeClr val="accent5">
                      <a:lumMod val="50000"/>
                    </a:schemeClr>
                  </a:solidFill>
                  <a:latin typeface="メイリオ" panose="020B0604030504040204" pitchFamily="50" charset="-128"/>
                  <a:ea typeface="メイリオ" panose="020B0604030504040204" pitchFamily="50" charset="-128"/>
                </a:rPr>
                <a:t>年生</a:t>
              </a:r>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 </a:t>
              </a:r>
              <a:r>
                <a:rPr lang="ja-JP" altLang="en-US" sz="2000" dirty="0">
                  <a:solidFill>
                    <a:schemeClr val="accent5">
                      <a:lumMod val="50000"/>
                    </a:schemeClr>
                  </a:solidFill>
                  <a:latin typeface="メイリオ" panose="020B0604030504040204" pitchFamily="50" charset="-128"/>
                  <a:ea typeface="メイリオ" panose="020B0604030504040204" pitchFamily="50" charset="-128"/>
                </a:rPr>
                <a:t>情報</a:t>
              </a:r>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I</a:t>
              </a:r>
            </a:p>
            <a:p>
              <a:pPr marL="197644" indent="-197644">
                <a:buFont typeface="Arial" panose="020B0604020202020204" pitchFamily="34" charset="0"/>
                <a:buChar char="•"/>
              </a:pPr>
              <a:r>
                <a:rPr lang="ja-JP" altLang="en-US" sz="2000" dirty="0">
                  <a:latin typeface="メイリオ" panose="020B0604030504040204" pitchFamily="50" charset="-128"/>
                  <a:ea typeface="メイリオ" panose="020B0604030504040204" pitchFamily="50" charset="-128"/>
                </a:rPr>
                <a:t>基本的なプログラミング・データ分析・</a:t>
              </a:r>
              <a:br>
                <a:rPr lang="en-US" altLang="ja-JP"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ネットワーク構築・データベース</a:t>
              </a:r>
            </a:p>
          </p:txBody>
        </p:sp>
        <p:sp>
          <p:nvSpPr>
            <p:cNvPr id="17" name="テキスト ボックス 16">
              <a:extLst>
                <a:ext uri="{FF2B5EF4-FFF2-40B4-BE49-F238E27FC236}">
                  <a16:creationId xmlns:a16="http://schemas.microsoft.com/office/drawing/2014/main" id="{B0D871D2-CA39-6FA6-C4EB-63EC0D8659DD}"/>
                </a:ext>
              </a:extLst>
            </p:cNvPr>
            <p:cNvSpPr txBox="1"/>
            <p:nvPr/>
          </p:nvSpPr>
          <p:spPr>
            <a:xfrm>
              <a:off x="236355" y="4149837"/>
              <a:ext cx="3796585" cy="492089"/>
            </a:xfrm>
            <a:prstGeom prst="rect">
              <a:avLst/>
            </a:prstGeom>
            <a:noFill/>
            <a:ln>
              <a:noFill/>
            </a:ln>
          </p:spPr>
          <p:txBody>
            <a:bodyPr wrap="square" rtlCol="0">
              <a:spAutoFit/>
            </a:bodyPr>
            <a:lstStyle/>
            <a:p>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3</a:t>
              </a:r>
              <a:r>
                <a:rPr lang="ja-JP" altLang="en-US" sz="2000" dirty="0">
                  <a:solidFill>
                    <a:schemeClr val="accent5">
                      <a:lumMod val="50000"/>
                    </a:schemeClr>
                  </a:solidFill>
                  <a:latin typeface="メイリオ" panose="020B0604030504040204" pitchFamily="50" charset="-128"/>
                  <a:ea typeface="メイリオ" panose="020B0604030504040204" pitchFamily="50" charset="-128"/>
                </a:rPr>
                <a:t>年生</a:t>
              </a:r>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 </a:t>
              </a:r>
              <a:r>
                <a:rPr lang="ja-JP" altLang="en-US" sz="2000" dirty="0">
                  <a:solidFill>
                    <a:schemeClr val="accent5">
                      <a:lumMod val="50000"/>
                    </a:schemeClr>
                  </a:solidFill>
                  <a:latin typeface="メイリオ" panose="020B0604030504040204" pitchFamily="50" charset="-128"/>
                  <a:ea typeface="メイリオ" panose="020B0604030504040204" pitchFamily="50" charset="-128"/>
                </a:rPr>
                <a:t>夏季授業</a:t>
              </a:r>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a:t>
              </a:r>
              <a:r>
                <a:rPr lang="ja-JP" altLang="en-US" sz="2000" dirty="0">
                  <a:solidFill>
                    <a:schemeClr val="accent5">
                      <a:lumMod val="50000"/>
                    </a:schemeClr>
                  </a:solidFill>
                  <a:latin typeface="メイリオ" panose="020B0604030504040204" pitchFamily="50" charset="-128"/>
                  <a:ea typeface="メイリオ" panose="020B0604030504040204" pitchFamily="50" charset="-128"/>
                </a:rPr>
                <a:t>短期予備校</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　これで十分間に合う</a:t>
              </a:r>
            </a:p>
          </p:txBody>
        </p:sp>
        <p:sp>
          <p:nvSpPr>
            <p:cNvPr id="18" name="テキスト ボックス 17">
              <a:extLst>
                <a:ext uri="{FF2B5EF4-FFF2-40B4-BE49-F238E27FC236}">
                  <a16:creationId xmlns:a16="http://schemas.microsoft.com/office/drawing/2014/main" id="{89FA2062-728B-4175-56D1-6A311C594458}"/>
                </a:ext>
              </a:extLst>
            </p:cNvPr>
            <p:cNvSpPr txBox="1"/>
            <p:nvPr/>
          </p:nvSpPr>
          <p:spPr>
            <a:xfrm>
              <a:off x="3425987" y="4347696"/>
              <a:ext cx="4079631" cy="706041"/>
            </a:xfrm>
            <a:prstGeom prst="rect">
              <a:avLst/>
            </a:prstGeom>
            <a:noFill/>
            <a:ln>
              <a:noFill/>
            </a:ln>
          </p:spPr>
          <p:txBody>
            <a:bodyPr wrap="square" rtlCol="0">
              <a:spAutoFit/>
            </a:bodyPr>
            <a:lstStyle/>
            <a:p>
              <a:r>
                <a:rPr lang="en-US" altLang="zh-TW" sz="2000" dirty="0">
                  <a:solidFill>
                    <a:schemeClr val="accent5">
                      <a:lumMod val="50000"/>
                    </a:schemeClr>
                  </a:solidFill>
                  <a:latin typeface="メイリオ" panose="020B0604030504040204" pitchFamily="50" charset="-128"/>
                  <a:ea typeface="メイリオ" panose="020B0604030504040204" pitchFamily="50" charset="-128"/>
                </a:rPr>
                <a:t>3</a:t>
              </a:r>
              <a:r>
                <a:rPr lang="zh-TW" altLang="en-US" sz="2000" dirty="0">
                  <a:solidFill>
                    <a:schemeClr val="accent5">
                      <a:lumMod val="50000"/>
                    </a:schemeClr>
                  </a:solidFill>
                  <a:latin typeface="メイリオ" panose="020B0604030504040204" pitchFamily="50" charset="-128"/>
                  <a:ea typeface="メイリオ" panose="020B0604030504040204" pitchFamily="50" charset="-128"/>
                </a:rPr>
                <a:t>年生</a:t>
              </a:r>
              <a:r>
                <a:rPr lang="en-US" altLang="zh-TW" sz="2000" dirty="0">
                  <a:solidFill>
                    <a:schemeClr val="accent5">
                      <a:lumMod val="50000"/>
                    </a:schemeClr>
                  </a:solidFill>
                  <a:latin typeface="メイリオ" panose="020B0604030504040204" pitchFamily="50" charset="-128"/>
                  <a:ea typeface="メイリオ" panose="020B0604030504040204" pitchFamily="50" charset="-128"/>
                </a:rPr>
                <a:t>: </a:t>
              </a:r>
              <a:r>
                <a:rPr lang="zh-TW" altLang="en-US" sz="2000" dirty="0">
                  <a:solidFill>
                    <a:schemeClr val="accent5">
                      <a:lumMod val="50000"/>
                    </a:schemeClr>
                  </a:solidFill>
                  <a:latin typeface="メイリオ" panose="020B0604030504040204" pitchFamily="50" charset="-128"/>
                  <a:ea typeface="メイリオ" panose="020B0604030504040204" pitchFamily="50" charset="-128"/>
                </a:rPr>
                <a:t>夏季授業</a:t>
              </a:r>
              <a:r>
                <a:rPr lang="en-US" altLang="zh-TW" sz="2000" dirty="0">
                  <a:solidFill>
                    <a:schemeClr val="accent5">
                      <a:lumMod val="50000"/>
                    </a:schemeClr>
                  </a:solidFill>
                  <a:latin typeface="メイリオ" panose="020B0604030504040204" pitchFamily="50" charset="-128"/>
                  <a:ea typeface="メイリオ" panose="020B0604030504040204" pitchFamily="50" charset="-128"/>
                </a:rPr>
                <a:t>/</a:t>
              </a:r>
              <a:r>
                <a:rPr lang="zh-TW" altLang="en-US" sz="2000" dirty="0">
                  <a:solidFill>
                    <a:schemeClr val="accent5">
                      <a:lumMod val="50000"/>
                    </a:schemeClr>
                  </a:solidFill>
                  <a:latin typeface="メイリオ" panose="020B0604030504040204" pitchFamily="50" charset="-128"/>
                  <a:ea typeface="メイリオ" panose="020B0604030504040204" pitchFamily="50" charset="-128"/>
                </a:rPr>
                <a:t>短期予備校</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　プログラミング・データ分析・</a:t>
              </a:r>
              <a:r>
                <a:rPr lang="en-US" altLang="ja-JP" sz="2000" dirty="0">
                  <a:latin typeface="メイリオ" panose="020B0604030504040204" pitchFamily="50" charset="-128"/>
                  <a:ea typeface="メイリオ" panose="020B0604030504040204" pitchFamily="50" charset="-128"/>
                </a:rPr>
                <a:t>UI</a:t>
              </a:r>
              <a:r>
                <a:rPr lang="ja-JP" altLang="en-US" sz="2000" dirty="0">
                  <a:latin typeface="メイリオ" panose="020B0604030504040204" pitchFamily="50" charset="-128"/>
                  <a:ea typeface="メイリオ" panose="020B0604030504040204" pitchFamily="50" charset="-128"/>
                </a:rPr>
                <a:t>・</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ネットワーク構築・データベース</a:t>
              </a:r>
            </a:p>
          </p:txBody>
        </p:sp>
      </p:grpSp>
    </p:spTree>
    <p:extLst>
      <p:ext uri="{BB962C8B-B14F-4D97-AF65-F5344CB8AC3E}">
        <p14:creationId xmlns:p14="http://schemas.microsoft.com/office/powerpoint/2010/main" val="24418900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3BF4B31-2D95-470B-ABA7-F0B6C75B91DC}"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37890" name="Text Box 2"/>
          <p:cNvSpPr txBox="1">
            <a:spLocks noChangeArrowheads="1"/>
          </p:cNvSpPr>
          <p:nvPr/>
        </p:nvSpPr>
        <p:spPr bwMode="auto">
          <a:xfrm>
            <a:off x="364958" y="253465"/>
            <a:ext cx="746358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記憶を考える</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マジカルナンバー7±2</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37893" name="Picture 5" descr="A09D_head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951" y="934175"/>
            <a:ext cx="3593850" cy="4191000"/>
          </a:xfrm>
          <a:prstGeom prst="rect">
            <a:avLst/>
          </a:prstGeom>
          <a:noFill/>
          <a:extLst>
            <a:ext uri="{909E8E84-426E-40DD-AFC4-6F175D3DCCD1}">
              <a14:hiddenFill xmlns:a14="http://schemas.microsoft.com/office/drawing/2010/main">
                <a:solidFill>
                  <a:srgbClr val="FFFFFF"/>
                </a:solidFill>
              </a14:hiddenFill>
            </a:ext>
          </a:extLst>
        </p:spPr>
      </p:pic>
      <p:sp>
        <p:nvSpPr>
          <p:cNvPr id="37895" name="Text Box 7"/>
          <p:cNvSpPr txBox="1">
            <a:spLocks noChangeArrowheads="1"/>
          </p:cNvSpPr>
          <p:nvPr/>
        </p:nvSpPr>
        <p:spPr bwMode="auto">
          <a:xfrm>
            <a:off x="645984" y="1808470"/>
            <a:ext cx="2618874" cy="461665"/>
          </a:xfrm>
          <a:prstGeom prst="rect">
            <a:avLst/>
          </a:prstGeom>
          <a:solidFill>
            <a:schemeClr val="bg1"/>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400" noProof="0" dirty="0">
                <a:solidFill>
                  <a:srgbClr val="000000"/>
                </a:solidFill>
                <a:latin typeface="メイリオ" panose="020B0604030504040204" pitchFamily="50" charset="-128"/>
                <a:ea typeface="メイリオ" panose="020B0604030504040204" pitchFamily="50" charset="-128"/>
              </a:rPr>
              <a:t>情報処理の</a:t>
            </a:r>
            <a:r>
              <a:rPr kumimoji="1" lang="ja-JP" altLang="en-US" sz="2400" dirty="0">
                <a:solidFill>
                  <a:srgbClr val="000000"/>
                </a:solidFill>
                <a:latin typeface="メイリオ" panose="020B0604030504040204" pitchFamily="50" charset="-128"/>
                <a:ea typeface="メイリオ" panose="020B0604030504040204" pitchFamily="50" charset="-128"/>
              </a:rPr>
              <a:t>限界</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sp>
        <p:nvSpPr>
          <p:cNvPr id="37897" name="Text Box 9"/>
          <p:cNvSpPr txBox="1">
            <a:spLocks noChangeArrowheads="1"/>
          </p:cNvSpPr>
          <p:nvPr/>
        </p:nvSpPr>
        <p:spPr bwMode="auto">
          <a:xfrm>
            <a:off x="3733799" y="952222"/>
            <a:ext cx="4094747" cy="3108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短期記憶</a:t>
            </a:r>
            <a:br>
              <a:rPr kumimoji="1" lang="ja-JP" altLang="en-US"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b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外部からの情報を一時的に記憶する。</a:t>
            </a:r>
            <a:b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容量に限度があり</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7±2 (5±2</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又は</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4±1)</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程度の個数の情報を保持できる。</a:t>
            </a:r>
            <a:b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endPar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grpSp>
        <p:nvGrpSpPr>
          <p:cNvPr id="3" name="グループ化 2"/>
          <p:cNvGrpSpPr/>
          <p:nvPr/>
        </p:nvGrpSpPr>
        <p:grpSpPr>
          <a:xfrm>
            <a:off x="3544503" y="3663118"/>
            <a:ext cx="5319462" cy="2082362"/>
            <a:chOff x="3529263" y="3929063"/>
            <a:chExt cx="5319462" cy="2609850"/>
          </a:xfrm>
        </p:grpSpPr>
        <p:pic>
          <p:nvPicPr>
            <p:cNvPr id="37898" name="Picture 10" descr="A09D_kyo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86650" y="3929063"/>
              <a:ext cx="1362075" cy="2609850"/>
            </a:xfrm>
            <a:prstGeom prst="rect">
              <a:avLst/>
            </a:prstGeom>
            <a:noFill/>
            <a:effectLst>
              <a:softEdge rad="76200"/>
            </a:effectLst>
            <a:extLst>
              <a:ext uri="{909E8E84-426E-40DD-AFC4-6F175D3DCCD1}">
                <a14:hiddenFill xmlns:a14="http://schemas.microsoft.com/office/drawing/2010/main">
                  <a:solidFill>
                    <a:srgbClr val="FFFFFF"/>
                  </a:solidFill>
                </a14:hiddenFill>
              </a:ext>
            </a:extLst>
          </p:spPr>
        </p:pic>
        <p:sp>
          <p:nvSpPr>
            <p:cNvPr id="2" name="角丸四角形吹き出し 1"/>
            <p:cNvSpPr/>
            <p:nvPr/>
          </p:nvSpPr>
          <p:spPr>
            <a:xfrm>
              <a:off x="3529263" y="3929063"/>
              <a:ext cx="3561349" cy="2310064"/>
            </a:xfrm>
            <a:prstGeom prst="wedgeRoundRectCallout">
              <a:avLst>
                <a:gd name="adj1" fmla="val 61717"/>
                <a:gd name="adj2" fmla="val -13390"/>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メイリオ" panose="020B0604030504040204" pitchFamily="50" charset="-128"/>
                  <a:ea typeface="メイリオ" panose="020B0604030504040204" pitchFamily="50" charset="-128"/>
                </a:rPr>
                <a:t>人間って、一度にいろいろなことを覚えたり、考えたり処理できません。</a:t>
              </a:r>
            </a:p>
          </p:txBody>
        </p:sp>
      </p:grpSp>
      <p:sp>
        <p:nvSpPr>
          <p:cNvPr id="13" name="フローチャート: 和接合 12"/>
          <p:cNvSpPr/>
          <p:nvPr/>
        </p:nvSpPr>
        <p:spPr>
          <a:xfrm>
            <a:off x="8395855" y="399012"/>
            <a:ext cx="249381" cy="230832"/>
          </a:xfrm>
          <a:prstGeom prst="flowChartSummingJunct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Text Box 9">
            <a:extLst>
              <a:ext uri="{FF2B5EF4-FFF2-40B4-BE49-F238E27FC236}">
                <a16:creationId xmlns:a16="http://schemas.microsoft.com/office/drawing/2014/main" id="{DF217733-29DB-FBC0-5CB8-CF86CB1850E3}"/>
              </a:ext>
            </a:extLst>
          </p:cNvPr>
          <p:cNvSpPr txBox="1">
            <a:spLocks noChangeArrowheads="1"/>
          </p:cNvSpPr>
          <p:nvPr/>
        </p:nvSpPr>
        <p:spPr bwMode="auto">
          <a:xfrm>
            <a:off x="694625" y="5735905"/>
            <a:ext cx="641122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出来るだけ記憶の負荷を減らす</a:t>
            </a:r>
          </a:p>
        </p:txBody>
      </p:sp>
    </p:spTree>
    <p:extLst>
      <p:ext uri="{BB962C8B-B14F-4D97-AF65-F5344CB8AC3E}">
        <p14:creationId xmlns:p14="http://schemas.microsoft.com/office/powerpoint/2010/main" val="2347277487"/>
      </p:ext>
    </p:extLst>
  </p:cSld>
  <p:clrMapOvr>
    <a:masterClrMapping/>
  </p:clrMapOvr>
  <mc:AlternateContent xmlns:mc="http://schemas.openxmlformats.org/markup-compatibility/2006" xmlns:p14="http://schemas.microsoft.com/office/powerpoint/2010/main">
    <mc:Choice Requires="p14">
      <p:transition spd="slow" p14:dur="1400" advClick="0" advTm="1000">
        <p14:ripple/>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304800" y="234462"/>
            <a:ext cx="6698168" cy="503237"/>
          </a:xfrm>
        </p:spPr>
        <p:txBody>
          <a:bodyPr/>
          <a:lstStyle/>
          <a:p>
            <a:pPr algn="l"/>
            <a:r>
              <a:rPr lang="ja-JP" altLang="en-US" sz="3200" dirty="0">
                <a:solidFill>
                  <a:schemeClr val="tx1"/>
                </a:solidFill>
                <a:latin typeface="メイリオ" panose="020B0604030504040204" pitchFamily="50" charset="-128"/>
                <a:ea typeface="メイリオ" panose="020B0604030504040204" pitchFamily="50" charset="-128"/>
              </a:rPr>
              <a:t>学習するとは</a:t>
            </a:r>
            <a:endParaRPr lang="ja-JP" altLang="ja-JP" sz="3200" dirty="0">
              <a:latin typeface="メイリオ" panose="020B0604030504040204" pitchFamily="50" charset="-128"/>
              <a:ea typeface="メイリオ" panose="020B0604030504040204" pitchFamily="50" charset="-128"/>
            </a:endParaRPr>
          </a:p>
        </p:txBody>
      </p:sp>
      <p:pic>
        <p:nvPicPr>
          <p:cNvPr id="5" name="Picture 5" descr="A09D_head1">
            <a:extLst>
              <a:ext uri="{FF2B5EF4-FFF2-40B4-BE49-F238E27FC236}">
                <a16:creationId xmlns:a16="http://schemas.microsoft.com/office/drawing/2014/main" id="{968A7883-ACB6-02B4-AE45-A14FFB5240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30261"/>
            <a:ext cx="3593850" cy="4191000"/>
          </a:xfrm>
          <a:prstGeom prst="rect">
            <a:avLst/>
          </a:prstGeom>
          <a:noFill/>
          <a:extLst>
            <a:ext uri="{909E8E84-426E-40DD-AFC4-6F175D3DCCD1}">
              <a14:hiddenFill xmlns:a14="http://schemas.microsoft.com/office/drawing/2010/main">
                <a:solidFill>
                  <a:srgbClr val="FFFFFF"/>
                </a:solidFill>
              </a14:hiddenFill>
            </a:ext>
          </a:extLst>
        </p:spPr>
      </p:pic>
      <p:sp>
        <p:nvSpPr>
          <p:cNvPr id="6" name="テキスト ボックス 5">
            <a:extLst>
              <a:ext uri="{FF2B5EF4-FFF2-40B4-BE49-F238E27FC236}">
                <a16:creationId xmlns:a16="http://schemas.microsoft.com/office/drawing/2014/main" id="{FE30DA35-D02D-2AFE-B34F-A7D5519147EB}"/>
              </a:ext>
            </a:extLst>
          </p:cNvPr>
          <p:cNvSpPr txBox="1"/>
          <p:nvPr/>
        </p:nvSpPr>
        <p:spPr>
          <a:xfrm>
            <a:off x="900741" y="1968461"/>
            <a:ext cx="1219200" cy="830997"/>
          </a:xfrm>
          <a:prstGeom prst="rect">
            <a:avLst/>
          </a:prstGeom>
          <a:solidFill>
            <a:schemeClr val="bg1"/>
          </a:solidFill>
          <a:ln>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短期</a:t>
            </a:r>
            <a:br>
              <a:rPr kumimoji="1" lang="en-US" altLang="ja-JP"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記憶</a:t>
            </a:r>
          </a:p>
        </p:txBody>
      </p:sp>
      <p:sp>
        <p:nvSpPr>
          <p:cNvPr id="7" name="テキスト ボックス 6">
            <a:extLst>
              <a:ext uri="{FF2B5EF4-FFF2-40B4-BE49-F238E27FC236}">
                <a16:creationId xmlns:a16="http://schemas.microsoft.com/office/drawing/2014/main" id="{E85C9D1E-0998-FC02-065C-C889D08E6FDB}"/>
              </a:ext>
            </a:extLst>
          </p:cNvPr>
          <p:cNvSpPr txBox="1"/>
          <p:nvPr/>
        </p:nvSpPr>
        <p:spPr>
          <a:xfrm>
            <a:off x="2736736" y="1968461"/>
            <a:ext cx="1219200" cy="830997"/>
          </a:xfrm>
          <a:prstGeom prst="rect">
            <a:avLst/>
          </a:prstGeom>
          <a:solidFill>
            <a:schemeClr val="bg1"/>
          </a:solidFill>
          <a:ln>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長期</a:t>
            </a:r>
            <a:br>
              <a:rPr kumimoji="1" lang="en-US" altLang="ja-JP"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記憶</a:t>
            </a:r>
          </a:p>
        </p:txBody>
      </p:sp>
      <p:sp>
        <p:nvSpPr>
          <p:cNvPr id="9" name="環状矢印 4">
            <a:extLst>
              <a:ext uri="{FF2B5EF4-FFF2-40B4-BE49-F238E27FC236}">
                <a16:creationId xmlns:a16="http://schemas.microsoft.com/office/drawing/2014/main" id="{4745D816-6750-C2CC-AE62-2B269B1DC5D4}"/>
              </a:ext>
            </a:extLst>
          </p:cNvPr>
          <p:cNvSpPr/>
          <p:nvPr/>
        </p:nvSpPr>
        <p:spPr>
          <a:xfrm>
            <a:off x="1835995" y="1043979"/>
            <a:ext cx="1118667" cy="1636295"/>
          </a:xfrm>
          <a:prstGeom prst="circular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10" name="テキスト ボックス 9">
            <a:extLst>
              <a:ext uri="{FF2B5EF4-FFF2-40B4-BE49-F238E27FC236}">
                <a16:creationId xmlns:a16="http://schemas.microsoft.com/office/drawing/2014/main" id="{A7C9FB79-2B1B-C71C-5C98-9AE88F9F0D68}"/>
              </a:ext>
            </a:extLst>
          </p:cNvPr>
          <p:cNvSpPr txBox="1"/>
          <p:nvPr/>
        </p:nvSpPr>
        <p:spPr>
          <a:xfrm>
            <a:off x="561559" y="703832"/>
            <a:ext cx="3593849"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繰り返し</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リハーサル</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 name="矢印: 下 1">
            <a:extLst>
              <a:ext uri="{FF2B5EF4-FFF2-40B4-BE49-F238E27FC236}">
                <a16:creationId xmlns:a16="http://schemas.microsoft.com/office/drawing/2014/main" id="{AB16FB3E-38F4-EFD2-14BA-B81765068242}"/>
              </a:ext>
            </a:extLst>
          </p:cNvPr>
          <p:cNvSpPr/>
          <p:nvPr/>
        </p:nvSpPr>
        <p:spPr bwMode="auto">
          <a:xfrm rot="16200000">
            <a:off x="242501" y="1770101"/>
            <a:ext cx="484387" cy="578513"/>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 name="テキスト ボックス 3">
            <a:extLst>
              <a:ext uri="{FF2B5EF4-FFF2-40B4-BE49-F238E27FC236}">
                <a16:creationId xmlns:a16="http://schemas.microsoft.com/office/drawing/2014/main" id="{A3BFA759-B8C5-C701-7BF2-E7054D1B8656}"/>
              </a:ext>
            </a:extLst>
          </p:cNvPr>
          <p:cNvSpPr txBox="1"/>
          <p:nvPr/>
        </p:nvSpPr>
        <p:spPr>
          <a:xfrm>
            <a:off x="-198799" y="1351229"/>
            <a:ext cx="1366986"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入力</a:t>
            </a:r>
          </a:p>
        </p:txBody>
      </p:sp>
      <p:sp>
        <p:nvSpPr>
          <p:cNvPr id="15" name="矢印: 左右 14">
            <a:extLst>
              <a:ext uri="{FF2B5EF4-FFF2-40B4-BE49-F238E27FC236}">
                <a16:creationId xmlns:a16="http://schemas.microsoft.com/office/drawing/2014/main" id="{CDB3442C-F1DA-9D77-0277-FE2909082ADA}"/>
              </a:ext>
            </a:extLst>
          </p:cNvPr>
          <p:cNvSpPr/>
          <p:nvPr/>
        </p:nvSpPr>
        <p:spPr bwMode="auto">
          <a:xfrm>
            <a:off x="2089575" y="2128280"/>
            <a:ext cx="749470" cy="556153"/>
          </a:xfrm>
          <a:prstGeom prst="leftRightArrow">
            <a:avLst>
              <a:gd name="adj1" fmla="val 50000"/>
              <a:gd name="adj2" fmla="val 37821"/>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grpSp>
        <p:nvGrpSpPr>
          <p:cNvPr id="20" name="グループ化 19">
            <a:extLst>
              <a:ext uri="{FF2B5EF4-FFF2-40B4-BE49-F238E27FC236}">
                <a16:creationId xmlns:a16="http://schemas.microsoft.com/office/drawing/2014/main" id="{486574AB-42CF-9D92-8FDE-F568666D9FDD}"/>
              </a:ext>
            </a:extLst>
          </p:cNvPr>
          <p:cNvGrpSpPr/>
          <p:nvPr/>
        </p:nvGrpSpPr>
        <p:grpSpPr>
          <a:xfrm>
            <a:off x="3736759" y="934135"/>
            <a:ext cx="5245671" cy="1636295"/>
            <a:chOff x="2698183" y="781131"/>
            <a:chExt cx="6855890" cy="2186349"/>
          </a:xfrm>
        </p:grpSpPr>
        <p:sp>
          <p:nvSpPr>
            <p:cNvPr id="21" name="思考の吹き出し: 雲形 20">
              <a:extLst>
                <a:ext uri="{FF2B5EF4-FFF2-40B4-BE49-F238E27FC236}">
                  <a16:creationId xmlns:a16="http://schemas.microsoft.com/office/drawing/2014/main" id="{DCE1A7A0-882A-53D9-1AFD-ACCE095AE2B9}"/>
                </a:ext>
              </a:extLst>
            </p:cNvPr>
            <p:cNvSpPr/>
            <p:nvPr/>
          </p:nvSpPr>
          <p:spPr bwMode="auto">
            <a:xfrm>
              <a:off x="3320468" y="781131"/>
              <a:ext cx="2759366" cy="1033567"/>
            </a:xfrm>
            <a:prstGeom prst="cloudCallout">
              <a:avLst>
                <a:gd name="adj1" fmla="val -61782"/>
                <a:gd name="adj2" fmla="val -182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2" name="テキスト ボックス 21">
              <a:extLst>
                <a:ext uri="{FF2B5EF4-FFF2-40B4-BE49-F238E27FC236}">
                  <a16:creationId xmlns:a16="http://schemas.microsoft.com/office/drawing/2014/main" id="{D6DE4E9F-C060-E9ED-D3A3-2C606912A2C0}"/>
                </a:ext>
              </a:extLst>
            </p:cNvPr>
            <p:cNvSpPr txBox="1"/>
            <p:nvPr/>
          </p:nvSpPr>
          <p:spPr>
            <a:xfrm>
              <a:off x="2732050" y="1111707"/>
              <a:ext cx="4026150"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エピソード記憶</a:t>
              </a:r>
            </a:p>
          </p:txBody>
        </p:sp>
        <p:sp>
          <p:nvSpPr>
            <p:cNvPr id="23" name="思考の吹き出し: 雲形 22">
              <a:extLst>
                <a:ext uri="{FF2B5EF4-FFF2-40B4-BE49-F238E27FC236}">
                  <a16:creationId xmlns:a16="http://schemas.microsoft.com/office/drawing/2014/main" id="{24CD8ED5-821E-1E2D-CAD4-95A6048E1D0A}"/>
                </a:ext>
              </a:extLst>
            </p:cNvPr>
            <p:cNvSpPr/>
            <p:nvPr/>
          </p:nvSpPr>
          <p:spPr bwMode="auto">
            <a:xfrm>
              <a:off x="3286601" y="1933913"/>
              <a:ext cx="2759366" cy="1033567"/>
            </a:xfrm>
            <a:prstGeom prst="cloudCallout">
              <a:avLst>
                <a:gd name="adj1" fmla="val -56873"/>
                <a:gd name="adj2" fmla="val -2676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4" name="テキスト ボックス 23">
              <a:extLst>
                <a:ext uri="{FF2B5EF4-FFF2-40B4-BE49-F238E27FC236}">
                  <a16:creationId xmlns:a16="http://schemas.microsoft.com/office/drawing/2014/main" id="{3CF263E0-EB02-5B44-AAF4-E161520E4D7B}"/>
                </a:ext>
              </a:extLst>
            </p:cNvPr>
            <p:cNvSpPr txBox="1"/>
            <p:nvPr/>
          </p:nvSpPr>
          <p:spPr>
            <a:xfrm>
              <a:off x="2698183" y="2212039"/>
              <a:ext cx="4026150"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意味記憶</a:t>
              </a:r>
            </a:p>
          </p:txBody>
        </p:sp>
        <p:sp>
          <p:nvSpPr>
            <p:cNvPr id="25" name="思考の吹き出し: 雲形 24">
              <a:extLst>
                <a:ext uri="{FF2B5EF4-FFF2-40B4-BE49-F238E27FC236}">
                  <a16:creationId xmlns:a16="http://schemas.microsoft.com/office/drawing/2014/main" id="{0DD14625-A15F-8CDF-A8DF-78CA47BFDBF4}"/>
                </a:ext>
              </a:extLst>
            </p:cNvPr>
            <p:cNvSpPr/>
            <p:nvPr/>
          </p:nvSpPr>
          <p:spPr bwMode="auto">
            <a:xfrm>
              <a:off x="6079834" y="798633"/>
              <a:ext cx="2759366" cy="1033567"/>
            </a:xfrm>
            <a:prstGeom prst="cloudCallout">
              <a:avLst>
                <a:gd name="adj1" fmla="val -58100"/>
                <a:gd name="adj2" fmla="val 2119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6" name="テキスト ボックス 25">
              <a:extLst>
                <a:ext uri="{FF2B5EF4-FFF2-40B4-BE49-F238E27FC236}">
                  <a16:creationId xmlns:a16="http://schemas.microsoft.com/office/drawing/2014/main" id="{6E9B174F-F728-1B6B-FCA7-125DB4F57444}"/>
                </a:ext>
              </a:extLst>
            </p:cNvPr>
            <p:cNvSpPr txBox="1"/>
            <p:nvPr/>
          </p:nvSpPr>
          <p:spPr>
            <a:xfrm>
              <a:off x="5527923" y="1058002"/>
              <a:ext cx="4026150"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手続き型記憶</a:t>
              </a:r>
            </a:p>
          </p:txBody>
        </p:sp>
        <p:sp>
          <p:nvSpPr>
            <p:cNvPr id="27" name="思考の吹き出し: 雲形 26">
              <a:extLst>
                <a:ext uri="{FF2B5EF4-FFF2-40B4-BE49-F238E27FC236}">
                  <a16:creationId xmlns:a16="http://schemas.microsoft.com/office/drawing/2014/main" id="{84601798-0046-658B-74AD-C8EDB37CC850}"/>
                </a:ext>
              </a:extLst>
            </p:cNvPr>
            <p:cNvSpPr/>
            <p:nvPr/>
          </p:nvSpPr>
          <p:spPr bwMode="auto">
            <a:xfrm>
              <a:off x="6090941" y="1886144"/>
              <a:ext cx="2759366" cy="1033567"/>
            </a:xfrm>
            <a:prstGeom prst="cloudCallout">
              <a:avLst>
                <a:gd name="adj1" fmla="val -58100"/>
                <a:gd name="adj2" fmla="val 2119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8" name="テキスト ボックス 27">
              <a:extLst>
                <a:ext uri="{FF2B5EF4-FFF2-40B4-BE49-F238E27FC236}">
                  <a16:creationId xmlns:a16="http://schemas.microsoft.com/office/drawing/2014/main" id="{59F6EFEC-08B1-D73A-B57C-641218D4C709}"/>
                </a:ext>
              </a:extLst>
            </p:cNvPr>
            <p:cNvSpPr txBox="1"/>
            <p:nvPr/>
          </p:nvSpPr>
          <p:spPr>
            <a:xfrm>
              <a:off x="5494056" y="2161361"/>
              <a:ext cx="4026150"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宣言型記憶</a:t>
              </a:r>
            </a:p>
          </p:txBody>
        </p:sp>
      </p:grpSp>
      <p:sp>
        <p:nvSpPr>
          <p:cNvPr id="29" name="テキスト ボックス 28">
            <a:extLst>
              <a:ext uri="{FF2B5EF4-FFF2-40B4-BE49-F238E27FC236}">
                <a16:creationId xmlns:a16="http://schemas.microsoft.com/office/drawing/2014/main" id="{19179EE3-FF3D-C0BC-0548-8500B45BA3E3}"/>
              </a:ext>
            </a:extLst>
          </p:cNvPr>
          <p:cNvSpPr txBox="1"/>
          <p:nvPr/>
        </p:nvSpPr>
        <p:spPr>
          <a:xfrm>
            <a:off x="4104963" y="2810340"/>
            <a:ext cx="3593849"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強引なリハーサル</a:t>
            </a:r>
          </a:p>
        </p:txBody>
      </p:sp>
      <p:pic>
        <p:nvPicPr>
          <p:cNvPr id="31" name="図 30">
            <a:extLst>
              <a:ext uri="{FF2B5EF4-FFF2-40B4-BE49-F238E27FC236}">
                <a16:creationId xmlns:a16="http://schemas.microsoft.com/office/drawing/2014/main" id="{5193394F-F4E9-110C-A278-27626A3F76DB}"/>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3346336" y="3798522"/>
            <a:ext cx="2134856" cy="2532716"/>
          </a:xfrm>
          <a:prstGeom prst="rect">
            <a:avLst/>
          </a:prstGeom>
        </p:spPr>
      </p:pic>
      <p:sp>
        <p:nvSpPr>
          <p:cNvPr id="16385" name="テキスト ボックス 16384">
            <a:extLst>
              <a:ext uri="{FF2B5EF4-FFF2-40B4-BE49-F238E27FC236}">
                <a16:creationId xmlns:a16="http://schemas.microsoft.com/office/drawing/2014/main" id="{D98EFD7D-420B-A065-9090-E3F1E45538F3}"/>
              </a:ext>
            </a:extLst>
          </p:cNvPr>
          <p:cNvSpPr txBox="1"/>
          <p:nvPr/>
        </p:nvSpPr>
        <p:spPr>
          <a:xfrm>
            <a:off x="4351746" y="3341493"/>
            <a:ext cx="4931110" cy="267765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何回も</a:t>
            </a:r>
            <a:r>
              <a:rPr kumimoji="1" lang="ja-JP" altLang="en-US" sz="32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繰り返し書いて</a:t>
            </a:r>
            <a:br>
              <a:rPr kumimoji="1" lang="ja-JP" altLang="en-US"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覚える。</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賛成</a:t>
            </a:r>
            <a:r>
              <a:rPr kumimoji="1" lang="en-US" altLang="ja-JP"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反対意見あり</a:t>
            </a:r>
            <a:endParaRPr kumimoji="1" lang="en-US" altLang="ja-JP"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漢字には</a:t>
            </a:r>
            <a:b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有効かも</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419193139"/>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304800" y="234462"/>
            <a:ext cx="8839200" cy="503237"/>
          </a:xfrm>
        </p:spPr>
        <p:txBody>
          <a:bodyPr/>
          <a:lstStyle/>
          <a:p>
            <a:pPr algn="l"/>
            <a:r>
              <a:rPr lang="ja-JP" altLang="en-US" sz="3200" dirty="0">
                <a:solidFill>
                  <a:schemeClr val="tx1"/>
                </a:solidFill>
                <a:latin typeface="メイリオ" panose="020B0604030504040204" pitchFamily="50" charset="-128"/>
                <a:ea typeface="メイリオ" panose="020B0604030504040204" pitchFamily="50" charset="-128"/>
              </a:rPr>
              <a:t>頭の中の仕組み</a:t>
            </a:r>
            <a:r>
              <a:rPr lang="en-US" altLang="ja-JP" sz="3200" dirty="0">
                <a:solidFill>
                  <a:schemeClr val="tx1"/>
                </a:solidFill>
                <a:latin typeface="メイリオ" panose="020B0604030504040204" pitchFamily="50" charset="-128"/>
                <a:ea typeface="メイリオ" panose="020B0604030504040204" pitchFamily="50" charset="-128"/>
              </a:rPr>
              <a:t>(</a:t>
            </a:r>
            <a:r>
              <a:rPr lang="ja-JP" altLang="en-US" sz="3200" dirty="0">
                <a:solidFill>
                  <a:schemeClr val="tx1"/>
                </a:solidFill>
                <a:latin typeface="メイリオ" panose="020B0604030504040204" pitchFamily="50" charset="-128"/>
                <a:ea typeface="メイリオ" panose="020B0604030504040204" pitchFamily="50" charset="-128"/>
              </a:rPr>
              <a:t>長期記憶のネットワーク</a:t>
            </a:r>
            <a:r>
              <a:rPr lang="en-US" altLang="ja-JP" sz="3200" dirty="0">
                <a:solidFill>
                  <a:schemeClr val="tx1"/>
                </a:solidFill>
                <a:latin typeface="メイリオ" panose="020B0604030504040204" pitchFamily="50" charset="-128"/>
                <a:ea typeface="メイリオ" panose="020B0604030504040204" pitchFamily="50" charset="-128"/>
              </a:rPr>
              <a:t>)</a:t>
            </a:r>
            <a:endParaRPr lang="ja-JP" altLang="ja-JP" sz="3200" dirty="0">
              <a:latin typeface="メイリオ" panose="020B0604030504040204" pitchFamily="50" charset="-128"/>
              <a:ea typeface="メイリオ" panose="020B0604030504040204" pitchFamily="50" charset="-128"/>
            </a:endParaRPr>
          </a:p>
        </p:txBody>
      </p:sp>
      <p:grpSp>
        <p:nvGrpSpPr>
          <p:cNvPr id="6" name="グループ化 5">
            <a:extLst>
              <a:ext uri="{FF2B5EF4-FFF2-40B4-BE49-F238E27FC236}">
                <a16:creationId xmlns:a16="http://schemas.microsoft.com/office/drawing/2014/main" id="{F74D2FFC-73DB-83F4-E4FE-8C4C23B8DFAC}"/>
              </a:ext>
            </a:extLst>
          </p:cNvPr>
          <p:cNvGrpSpPr/>
          <p:nvPr/>
        </p:nvGrpSpPr>
        <p:grpSpPr>
          <a:xfrm>
            <a:off x="418158" y="794849"/>
            <a:ext cx="9040661" cy="5406535"/>
            <a:chOff x="418158" y="794849"/>
            <a:chExt cx="9040661" cy="5406535"/>
          </a:xfrm>
        </p:grpSpPr>
        <p:pic>
          <p:nvPicPr>
            <p:cNvPr id="5" name="Picture 5" descr="A09D_head1">
              <a:extLst>
                <a:ext uri="{FF2B5EF4-FFF2-40B4-BE49-F238E27FC236}">
                  <a16:creationId xmlns:a16="http://schemas.microsoft.com/office/drawing/2014/main" id="{968A7883-ACB6-02B4-AE45-A14FFB5240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158" y="798633"/>
              <a:ext cx="3235723" cy="3773367"/>
            </a:xfrm>
            <a:prstGeom prst="rect">
              <a:avLst/>
            </a:prstGeom>
            <a:noFill/>
            <a:extLst>
              <a:ext uri="{909E8E84-426E-40DD-AFC4-6F175D3DCCD1}">
                <a14:hiddenFill xmlns:a14="http://schemas.microsoft.com/office/drawing/2010/main">
                  <a:solidFill>
                    <a:srgbClr val="FFFFFF"/>
                  </a:solidFill>
                </a14:hiddenFill>
              </a:ext>
            </a:extLst>
          </p:spPr>
        </p:pic>
        <p:sp>
          <p:nvSpPr>
            <p:cNvPr id="7" name="テキスト ボックス 6">
              <a:extLst>
                <a:ext uri="{FF2B5EF4-FFF2-40B4-BE49-F238E27FC236}">
                  <a16:creationId xmlns:a16="http://schemas.microsoft.com/office/drawing/2014/main" id="{E85C9D1E-0998-FC02-065C-C889D08E6FDB}"/>
                </a:ext>
              </a:extLst>
            </p:cNvPr>
            <p:cNvSpPr txBox="1"/>
            <p:nvPr/>
          </p:nvSpPr>
          <p:spPr>
            <a:xfrm>
              <a:off x="1355432" y="1573372"/>
              <a:ext cx="1219200" cy="830997"/>
            </a:xfrm>
            <a:prstGeom prst="rect">
              <a:avLst/>
            </a:prstGeom>
            <a:solidFill>
              <a:schemeClr val="bg1"/>
            </a:solidFill>
            <a:ln>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長期</a:t>
              </a:r>
              <a:br>
                <a:rPr kumimoji="1" lang="en-US" altLang="ja-JP"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記憶</a:t>
              </a:r>
            </a:p>
          </p:txBody>
        </p:sp>
        <p:grpSp>
          <p:nvGrpSpPr>
            <p:cNvPr id="16396" name="グループ化 16395">
              <a:extLst>
                <a:ext uri="{FF2B5EF4-FFF2-40B4-BE49-F238E27FC236}">
                  <a16:creationId xmlns:a16="http://schemas.microsoft.com/office/drawing/2014/main" id="{900BB674-BDD4-39BF-9C5B-461BD66D9D02}"/>
                </a:ext>
              </a:extLst>
            </p:cNvPr>
            <p:cNvGrpSpPr/>
            <p:nvPr/>
          </p:nvGrpSpPr>
          <p:grpSpPr>
            <a:xfrm>
              <a:off x="2602929" y="794849"/>
              <a:ext cx="6855890" cy="2186349"/>
              <a:chOff x="2698183" y="781131"/>
              <a:chExt cx="6855890" cy="2186349"/>
            </a:xfrm>
          </p:grpSpPr>
          <p:sp>
            <p:nvSpPr>
              <p:cNvPr id="8" name="思考の吹き出し: 雲形 7">
                <a:extLst>
                  <a:ext uri="{FF2B5EF4-FFF2-40B4-BE49-F238E27FC236}">
                    <a16:creationId xmlns:a16="http://schemas.microsoft.com/office/drawing/2014/main" id="{1A437592-145D-C2BD-C662-4E22BAD253A6}"/>
                  </a:ext>
                </a:extLst>
              </p:cNvPr>
              <p:cNvSpPr/>
              <p:nvPr/>
            </p:nvSpPr>
            <p:spPr bwMode="auto">
              <a:xfrm>
                <a:off x="3320468" y="781131"/>
                <a:ext cx="2759366" cy="1033567"/>
              </a:xfrm>
              <a:prstGeom prst="cloudCallout">
                <a:avLst>
                  <a:gd name="adj1" fmla="val -61782"/>
                  <a:gd name="adj2" fmla="val -182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2" name="テキスト ボックス 11">
                <a:extLst>
                  <a:ext uri="{FF2B5EF4-FFF2-40B4-BE49-F238E27FC236}">
                    <a16:creationId xmlns:a16="http://schemas.microsoft.com/office/drawing/2014/main" id="{E810F2AF-11A6-D2D4-C03C-7465FBFFC977}"/>
                  </a:ext>
                </a:extLst>
              </p:cNvPr>
              <p:cNvSpPr txBox="1"/>
              <p:nvPr/>
            </p:nvSpPr>
            <p:spPr>
              <a:xfrm>
                <a:off x="2732050" y="1111707"/>
                <a:ext cx="4026150"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エピソード記憶</a:t>
                </a:r>
              </a:p>
            </p:txBody>
          </p:sp>
          <p:sp>
            <p:nvSpPr>
              <p:cNvPr id="16" name="思考の吹き出し: 雲形 15">
                <a:extLst>
                  <a:ext uri="{FF2B5EF4-FFF2-40B4-BE49-F238E27FC236}">
                    <a16:creationId xmlns:a16="http://schemas.microsoft.com/office/drawing/2014/main" id="{2E1F326A-D796-0CD1-DAC2-4E8F9640BB48}"/>
                  </a:ext>
                </a:extLst>
              </p:cNvPr>
              <p:cNvSpPr/>
              <p:nvPr/>
            </p:nvSpPr>
            <p:spPr bwMode="auto">
              <a:xfrm>
                <a:off x="3286601" y="1933913"/>
                <a:ext cx="2759366" cy="1033567"/>
              </a:xfrm>
              <a:prstGeom prst="cloudCallout">
                <a:avLst>
                  <a:gd name="adj1" fmla="val -56873"/>
                  <a:gd name="adj2" fmla="val -2676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7" name="テキスト ボックス 16">
                <a:extLst>
                  <a:ext uri="{FF2B5EF4-FFF2-40B4-BE49-F238E27FC236}">
                    <a16:creationId xmlns:a16="http://schemas.microsoft.com/office/drawing/2014/main" id="{FDE4BF4B-C6CF-4D8F-A78B-855F401F666F}"/>
                  </a:ext>
                </a:extLst>
              </p:cNvPr>
              <p:cNvSpPr txBox="1"/>
              <p:nvPr/>
            </p:nvSpPr>
            <p:spPr>
              <a:xfrm>
                <a:off x="2698183" y="2212039"/>
                <a:ext cx="4026150"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意味記憶</a:t>
                </a:r>
              </a:p>
            </p:txBody>
          </p:sp>
          <p:sp>
            <p:nvSpPr>
              <p:cNvPr id="18" name="思考の吹き出し: 雲形 17">
                <a:extLst>
                  <a:ext uri="{FF2B5EF4-FFF2-40B4-BE49-F238E27FC236}">
                    <a16:creationId xmlns:a16="http://schemas.microsoft.com/office/drawing/2014/main" id="{35423939-EB84-E564-54EE-757C7FC42A68}"/>
                  </a:ext>
                </a:extLst>
              </p:cNvPr>
              <p:cNvSpPr/>
              <p:nvPr/>
            </p:nvSpPr>
            <p:spPr bwMode="auto">
              <a:xfrm>
                <a:off x="6079834" y="798633"/>
                <a:ext cx="2759366" cy="1033567"/>
              </a:xfrm>
              <a:prstGeom prst="cloudCallout">
                <a:avLst>
                  <a:gd name="adj1" fmla="val -58100"/>
                  <a:gd name="adj2" fmla="val 2119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9" name="テキスト ボックス 18">
                <a:extLst>
                  <a:ext uri="{FF2B5EF4-FFF2-40B4-BE49-F238E27FC236}">
                    <a16:creationId xmlns:a16="http://schemas.microsoft.com/office/drawing/2014/main" id="{E7777979-B8D3-8F6A-A00B-576733F1EA35}"/>
                  </a:ext>
                </a:extLst>
              </p:cNvPr>
              <p:cNvSpPr txBox="1"/>
              <p:nvPr/>
            </p:nvSpPr>
            <p:spPr>
              <a:xfrm>
                <a:off x="5527923" y="1058002"/>
                <a:ext cx="4026150"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手続き型記憶</a:t>
                </a:r>
              </a:p>
            </p:txBody>
          </p:sp>
          <p:sp>
            <p:nvSpPr>
              <p:cNvPr id="20" name="思考の吹き出し: 雲形 19">
                <a:extLst>
                  <a:ext uri="{FF2B5EF4-FFF2-40B4-BE49-F238E27FC236}">
                    <a16:creationId xmlns:a16="http://schemas.microsoft.com/office/drawing/2014/main" id="{FC49F542-8B38-DDDC-24E6-F42C96FA88A5}"/>
                  </a:ext>
                </a:extLst>
              </p:cNvPr>
              <p:cNvSpPr/>
              <p:nvPr/>
            </p:nvSpPr>
            <p:spPr bwMode="auto">
              <a:xfrm>
                <a:off x="6090941" y="1886144"/>
                <a:ext cx="2759366" cy="1033567"/>
              </a:xfrm>
              <a:prstGeom prst="cloudCallout">
                <a:avLst>
                  <a:gd name="adj1" fmla="val -58100"/>
                  <a:gd name="adj2" fmla="val 2119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1" name="テキスト ボックス 20">
                <a:extLst>
                  <a:ext uri="{FF2B5EF4-FFF2-40B4-BE49-F238E27FC236}">
                    <a16:creationId xmlns:a16="http://schemas.microsoft.com/office/drawing/2014/main" id="{8DF54B2E-6AF2-129C-FC75-CC045C238157}"/>
                  </a:ext>
                </a:extLst>
              </p:cNvPr>
              <p:cNvSpPr txBox="1"/>
              <p:nvPr/>
            </p:nvSpPr>
            <p:spPr>
              <a:xfrm>
                <a:off x="5494056" y="2161361"/>
                <a:ext cx="4026150"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宣言型記憶</a:t>
                </a:r>
              </a:p>
            </p:txBody>
          </p:sp>
        </p:grpSp>
        <p:graphicFrame>
          <p:nvGraphicFramePr>
            <p:cNvPr id="2" name="図表 1">
              <a:extLst>
                <a:ext uri="{FF2B5EF4-FFF2-40B4-BE49-F238E27FC236}">
                  <a16:creationId xmlns:a16="http://schemas.microsoft.com/office/drawing/2014/main" id="{AB41026C-4B7F-3545-3133-6B72C76AE12F}"/>
                </a:ext>
              </a:extLst>
            </p:cNvPr>
            <p:cNvGraphicFramePr/>
            <p:nvPr/>
          </p:nvGraphicFramePr>
          <p:xfrm>
            <a:off x="2593836" y="3365270"/>
            <a:ext cx="3235723" cy="217672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4" name="グループ化 3">
              <a:extLst>
                <a:ext uri="{FF2B5EF4-FFF2-40B4-BE49-F238E27FC236}">
                  <a16:creationId xmlns:a16="http://schemas.microsoft.com/office/drawing/2014/main" id="{1340D4AC-E4FE-E481-91CC-6BAEA37132DB}"/>
                </a:ext>
              </a:extLst>
            </p:cNvPr>
            <p:cNvGrpSpPr/>
            <p:nvPr/>
          </p:nvGrpSpPr>
          <p:grpSpPr>
            <a:xfrm>
              <a:off x="5219813" y="3452627"/>
              <a:ext cx="3726765" cy="1878115"/>
              <a:chOff x="5219813" y="3452627"/>
              <a:chExt cx="3726765" cy="1878115"/>
            </a:xfrm>
          </p:grpSpPr>
          <p:graphicFrame>
            <p:nvGraphicFramePr>
              <p:cNvPr id="3" name="図表 2">
                <a:extLst>
                  <a:ext uri="{FF2B5EF4-FFF2-40B4-BE49-F238E27FC236}">
                    <a16:creationId xmlns:a16="http://schemas.microsoft.com/office/drawing/2014/main" id="{C245D487-9B7A-2F85-166A-FA530E2147DA}"/>
                  </a:ext>
                </a:extLst>
              </p:cNvPr>
              <p:cNvGraphicFramePr/>
              <p:nvPr/>
            </p:nvGraphicFramePr>
            <p:xfrm>
              <a:off x="5219813" y="3452627"/>
              <a:ext cx="3726765" cy="1878115"/>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pSp>
            <p:nvGrpSpPr>
              <p:cNvPr id="26" name="グループ化 25">
                <a:extLst>
                  <a:ext uri="{FF2B5EF4-FFF2-40B4-BE49-F238E27FC236}">
                    <a16:creationId xmlns:a16="http://schemas.microsoft.com/office/drawing/2014/main" id="{ECDD82D7-88D2-8753-3185-C4E2E5A3F25A}"/>
                  </a:ext>
                </a:extLst>
              </p:cNvPr>
              <p:cNvGrpSpPr/>
              <p:nvPr/>
            </p:nvGrpSpPr>
            <p:grpSpPr>
              <a:xfrm>
                <a:off x="8005237" y="4775553"/>
                <a:ext cx="555189" cy="555189"/>
                <a:chOff x="2010800" y="1315490"/>
                <a:chExt cx="555189" cy="555189"/>
              </a:xfrm>
            </p:grpSpPr>
            <p:sp>
              <p:nvSpPr>
                <p:cNvPr id="29" name="楕円 28">
                  <a:extLst>
                    <a:ext uri="{FF2B5EF4-FFF2-40B4-BE49-F238E27FC236}">
                      <a16:creationId xmlns:a16="http://schemas.microsoft.com/office/drawing/2014/main" id="{4F60727A-0F2E-49E0-51E8-AE8642BB42CC}"/>
                    </a:ext>
                  </a:extLst>
                </p:cNvPr>
                <p:cNvSpPr/>
                <p:nvPr/>
              </p:nvSpPr>
              <p:spPr>
                <a:xfrm>
                  <a:off x="2010800" y="1315490"/>
                  <a:ext cx="555189" cy="555189"/>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6384" name="楕円 4">
                  <a:extLst>
                    <a:ext uri="{FF2B5EF4-FFF2-40B4-BE49-F238E27FC236}">
                      <a16:creationId xmlns:a16="http://schemas.microsoft.com/office/drawing/2014/main" id="{8CE60EC1-87FC-CF87-800E-9F61FD824D94}"/>
                    </a:ext>
                  </a:extLst>
                </p:cNvPr>
                <p:cNvSpPr txBox="1"/>
                <p:nvPr/>
              </p:nvSpPr>
              <p:spPr>
                <a:xfrm>
                  <a:off x="2092106" y="1396796"/>
                  <a:ext cx="392577" cy="3925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marR="0" lvl="0" indent="0" algn="ctr" defTabSz="1066800" rtl="0" eaLnBrk="1" fontAlgn="base" latinLnBrk="0" hangingPunct="1">
                    <a:lnSpc>
                      <a:spcPct val="90000"/>
                    </a:lnSpc>
                    <a:spcBef>
                      <a:spcPct val="0"/>
                    </a:spcBef>
                    <a:spcAft>
                      <a:spcPct val="35000"/>
                    </a:spcAft>
                    <a:buClrTx/>
                    <a:buSzTx/>
                    <a:buFontTx/>
                    <a:buNone/>
                    <a:tabLst/>
                    <a:defRPr/>
                  </a:pPr>
                  <a:r>
                    <a:rPr kumimoji="1" lang="ja-JP" altLang="en-US" sz="2400" b="0" i="0" u="none" strike="noStrike" kern="1200" cap="none" spc="0" normalizeH="0" baseline="0" noProof="0" dirty="0">
                      <a:ln>
                        <a:noFill/>
                      </a:ln>
                      <a:solidFill>
                        <a:srgbClr val="FFFFFF"/>
                      </a:solidFill>
                      <a:effectLst/>
                      <a:uLnTx/>
                      <a:uFillTx/>
                      <a:latin typeface="Arial"/>
                      <a:ea typeface="ＭＳ Ｐゴシック"/>
                      <a:cs typeface="+mn-cs"/>
                    </a:rPr>
                    <a:t>　</a:t>
                  </a:r>
                </a:p>
              </p:txBody>
            </p:sp>
          </p:grpSp>
          <p:grpSp>
            <p:nvGrpSpPr>
              <p:cNvPr id="16385" name="グループ化 16384">
                <a:extLst>
                  <a:ext uri="{FF2B5EF4-FFF2-40B4-BE49-F238E27FC236}">
                    <a16:creationId xmlns:a16="http://schemas.microsoft.com/office/drawing/2014/main" id="{351C490E-2CEB-D381-8539-5685092CB715}"/>
                  </a:ext>
                </a:extLst>
              </p:cNvPr>
              <p:cNvGrpSpPr/>
              <p:nvPr/>
            </p:nvGrpSpPr>
            <p:grpSpPr>
              <a:xfrm>
                <a:off x="8086543" y="3471717"/>
                <a:ext cx="555189" cy="555189"/>
                <a:chOff x="2010800" y="1315490"/>
                <a:chExt cx="555189" cy="555189"/>
              </a:xfrm>
            </p:grpSpPr>
            <p:sp>
              <p:nvSpPr>
                <p:cNvPr id="16387" name="楕円 16386">
                  <a:extLst>
                    <a:ext uri="{FF2B5EF4-FFF2-40B4-BE49-F238E27FC236}">
                      <a16:creationId xmlns:a16="http://schemas.microsoft.com/office/drawing/2014/main" id="{F69988E9-7DD3-E7D1-C66C-94536A505AB4}"/>
                    </a:ext>
                  </a:extLst>
                </p:cNvPr>
                <p:cNvSpPr/>
                <p:nvPr/>
              </p:nvSpPr>
              <p:spPr>
                <a:xfrm>
                  <a:off x="2010800" y="1315490"/>
                  <a:ext cx="555189" cy="555189"/>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6388" name="楕円 4">
                  <a:extLst>
                    <a:ext uri="{FF2B5EF4-FFF2-40B4-BE49-F238E27FC236}">
                      <a16:creationId xmlns:a16="http://schemas.microsoft.com/office/drawing/2014/main" id="{C1F8A987-74A3-81F9-CE39-DA57560CFEF1}"/>
                    </a:ext>
                  </a:extLst>
                </p:cNvPr>
                <p:cNvSpPr txBox="1"/>
                <p:nvPr/>
              </p:nvSpPr>
              <p:spPr>
                <a:xfrm>
                  <a:off x="2092106" y="1396796"/>
                  <a:ext cx="392577" cy="3925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marR="0" lvl="0" indent="0" algn="ctr" defTabSz="1066800" rtl="0" eaLnBrk="1" fontAlgn="base" latinLnBrk="0" hangingPunct="1">
                    <a:lnSpc>
                      <a:spcPct val="90000"/>
                    </a:lnSpc>
                    <a:spcBef>
                      <a:spcPct val="0"/>
                    </a:spcBef>
                    <a:spcAft>
                      <a:spcPct val="35000"/>
                    </a:spcAft>
                    <a:buClrTx/>
                    <a:buSzTx/>
                    <a:buFontTx/>
                    <a:buNone/>
                    <a:tabLst/>
                    <a:defRPr/>
                  </a:pPr>
                  <a:r>
                    <a:rPr kumimoji="1" lang="ja-JP" altLang="en-US" sz="2400" b="0" i="0" u="none" strike="noStrike" kern="1200" cap="none" spc="0" normalizeH="0" baseline="0" noProof="0" dirty="0">
                      <a:ln>
                        <a:noFill/>
                      </a:ln>
                      <a:solidFill>
                        <a:srgbClr val="FFFFFF"/>
                      </a:solidFill>
                      <a:effectLst/>
                      <a:uLnTx/>
                      <a:uFillTx/>
                      <a:latin typeface="Arial"/>
                      <a:ea typeface="ＭＳ Ｐゴシック"/>
                      <a:cs typeface="+mn-cs"/>
                    </a:rPr>
                    <a:t>　</a:t>
                  </a:r>
                </a:p>
              </p:txBody>
            </p:sp>
          </p:grpSp>
          <p:cxnSp>
            <p:nvCxnSpPr>
              <p:cNvPr id="16390" name="直線コネクタ 16389">
                <a:extLst>
                  <a:ext uri="{FF2B5EF4-FFF2-40B4-BE49-F238E27FC236}">
                    <a16:creationId xmlns:a16="http://schemas.microsoft.com/office/drawing/2014/main" id="{D41F94D6-A1EB-B67D-EE55-6B5BD715A354}"/>
                  </a:ext>
                </a:extLst>
              </p:cNvPr>
              <p:cNvCxnSpPr/>
              <p:nvPr/>
            </p:nvCxnSpPr>
            <p:spPr bwMode="auto">
              <a:xfrm flipV="1">
                <a:off x="8005237" y="3945600"/>
                <a:ext cx="162612" cy="81306"/>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392" name="直線コネクタ 16391">
                <a:extLst>
                  <a:ext uri="{FF2B5EF4-FFF2-40B4-BE49-F238E27FC236}">
                    <a16:creationId xmlns:a16="http://schemas.microsoft.com/office/drawing/2014/main" id="{2B3991E4-4456-CD95-A28E-ED54CD3236E8}"/>
                  </a:ext>
                </a:extLst>
              </p:cNvPr>
              <p:cNvCxnSpPr/>
              <p:nvPr/>
            </p:nvCxnSpPr>
            <p:spPr bwMode="auto">
              <a:xfrm>
                <a:off x="8005237" y="4519879"/>
                <a:ext cx="162612" cy="25567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6394" name="テキスト ボックス 16393">
              <a:extLst>
                <a:ext uri="{FF2B5EF4-FFF2-40B4-BE49-F238E27FC236}">
                  <a16:creationId xmlns:a16="http://schemas.microsoft.com/office/drawing/2014/main" id="{AA781AA4-E98D-6012-7543-F9C9775F7C84}"/>
                </a:ext>
              </a:extLst>
            </p:cNvPr>
            <p:cNvSpPr txBox="1"/>
            <p:nvPr/>
          </p:nvSpPr>
          <p:spPr>
            <a:xfrm>
              <a:off x="3286601" y="5606782"/>
              <a:ext cx="2039177"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階層</a:t>
              </a:r>
            </a:p>
          </p:txBody>
        </p:sp>
        <p:sp>
          <p:nvSpPr>
            <p:cNvPr id="16395" name="テキスト ボックス 16394">
              <a:extLst>
                <a:ext uri="{FF2B5EF4-FFF2-40B4-BE49-F238E27FC236}">
                  <a16:creationId xmlns:a16="http://schemas.microsoft.com/office/drawing/2014/main" id="{41BB8BBC-9D19-CC13-4871-7DE484392660}"/>
                </a:ext>
              </a:extLst>
            </p:cNvPr>
            <p:cNvSpPr txBox="1"/>
            <p:nvPr/>
          </p:nvSpPr>
          <p:spPr>
            <a:xfrm>
              <a:off x="5904936" y="5616609"/>
              <a:ext cx="2934264"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ネットワーク</a:t>
              </a:r>
            </a:p>
          </p:txBody>
        </p:sp>
      </p:grpSp>
      <p:sp>
        <p:nvSpPr>
          <p:cNvPr id="16398" name="テキスト ボックス 16397">
            <a:extLst>
              <a:ext uri="{FF2B5EF4-FFF2-40B4-BE49-F238E27FC236}">
                <a16:creationId xmlns:a16="http://schemas.microsoft.com/office/drawing/2014/main" id="{47DA64EC-E68A-6327-A407-E3F4AF09BDBF}"/>
              </a:ext>
            </a:extLst>
          </p:cNvPr>
          <p:cNvSpPr txBox="1"/>
          <p:nvPr/>
        </p:nvSpPr>
        <p:spPr>
          <a:xfrm>
            <a:off x="688339" y="6161873"/>
            <a:ext cx="8052676" cy="492443"/>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6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人ぞれぞれに記憶方法の得意・不得意の個性がある。</a:t>
            </a:r>
          </a:p>
        </p:txBody>
      </p:sp>
    </p:spTree>
    <p:extLst>
      <p:ext uri="{BB962C8B-B14F-4D97-AF65-F5344CB8AC3E}">
        <p14:creationId xmlns:p14="http://schemas.microsoft.com/office/powerpoint/2010/main" val="4015116057"/>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8BCEC805-9CCF-B006-F099-A1ECA6FE1543}"/>
              </a:ext>
            </a:extLst>
          </p:cNvPr>
          <p:cNvPicPr>
            <a:picLocks noChangeAspect="1"/>
          </p:cNvPicPr>
          <p:nvPr/>
        </p:nvPicPr>
        <p:blipFill>
          <a:blip r:embed="rId2"/>
          <a:stretch>
            <a:fillRect/>
          </a:stretch>
        </p:blipFill>
        <p:spPr>
          <a:xfrm>
            <a:off x="153188" y="1664208"/>
            <a:ext cx="3802224" cy="3340615"/>
          </a:xfrm>
          <a:prstGeom prst="rect">
            <a:avLst/>
          </a:prstGeom>
        </p:spPr>
      </p:pic>
      <p:graphicFrame>
        <p:nvGraphicFramePr>
          <p:cNvPr id="46" name="図表 45">
            <a:extLst>
              <a:ext uri="{FF2B5EF4-FFF2-40B4-BE49-F238E27FC236}">
                <a16:creationId xmlns:a16="http://schemas.microsoft.com/office/drawing/2014/main" id="{FF5DD77B-ECA5-ADB7-3BA0-5BAD55933CF2}"/>
              </a:ext>
            </a:extLst>
          </p:cNvPr>
          <p:cNvGraphicFramePr/>
          <p:nvPr/>
        </p:nvGraphicFramePr>
        <p:xfrm>
          <a:off x="5274277" y="2817591"/>
          <a:ext cx="2049598" cy="15161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47" name="グループ化 46">
            <a:extLst>
              <a:ext uri="{FF2B5EF4-FFF2-40B4-BE49-F238E27FC236}">
                <a16:creationId xmlns:a16="http://schemas.microsoft.com/office/drawing/2014/main" id="{95541210-88D0-45BD-D7A6-D3F093AA6191}"/>
              </a:ext>
            </a:extLst>
          </p:cNvPr>
          <p:cNvGrpSpPr/>
          <p:nvPr/>
        </p:nvGrpSpPr>
        <p:grpSpPr>
          <a:xfrm>
            <a:off x="6738626" y="2928890"/>
            <a:ext cx="2167540" cy="1308149"/>
            <a:chOff x="5219813" y="3452626"/>
            <a:chExt cx="3421919" cy="1878116"/>
          </a:xfrm>
        </p:grpSpPr>
        <p:graphicFrame>
          <p:nvGraphicFramePr>
            <p:cNvPr id="50" name="図表 49">
              <a:extLst>
                <a:ext uri="{FF2B5EF4-FFF2-40B4-BE49-F238E27FC236}">
                  <a16:creationId xmlns:a16="http://schemas.microsoft.com/office/drawing/2014/main" id="{00325A2B-2EBD-4177-8ABC-2E41DB4DC34E}"/>
                </a:ext>
              </a:extLst>
            </p:cNvPr>
            <p:cNvGraphicFramePr/>
            <p:nvPr/>
          </p:nvGraphicFramePr>
          <p:xfrm>
            <a:off x="5219813" y="3452626"/>
            <a:ext cx="3340612" cy="167816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51" name="グループ化 50">
              <a:extLst>
                <a:ext uri="{FF2B5EF4-FFF2-40B4-BE49-F238E27FC236}">
                  <a16:creationId xmlns:a16="http://schemas.microsoft.com/office/drawing/2014/main" id="{0B7C4186-80AD-3CD1-D6C4-09D736F3CC89}"/>
                </a:ext>
              </a:extLst>
            </p:cNvPr>
            <p:cNvGrpSpPr/>
            <p:nvPr/>
          </p:nvGrpSpPr>
          <p:grpSpPr>
            <a:xfrm>
              <a:off x="8005237" y="4775553"/>
              <a:ext cx="555189" cy="555189"/>
              <a:chOff x="2010800" y="1315490"/>
              <a:chExt cx="555189" cy="555189"/>
            </a:xfrm>
          </p:grpSpPr>
          <p:sp>
            <p:nvSpPr>
              <p:cNvPr id="57" name="楕円 56">
                <a:extLst>
                  <a:ext uri="{FF2B5EF4-FFF2-40B4-BE49-F238E27FC236}">
                    <a16:creationId xmlns:a16="http://schemas.microsoft.com/office/drawing/2014/main" id="{60AB7D7E-F1E4-2FD7-39E8-231D30DA49D5}"/>
                  </a:ext>
                </a:extLst>
              </p:cNvPr>
              <p:cNvSpPr/>
              <p:nvPr/>
            </p:nvSpPr>
            <p:spPr>
              <a:xfrm>
                <a:off x="2010800" y="1315490"/>
                <a:ext cx="555189" cy="555189"/>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p:spPr>
          </p:sp>
          <p:sp>
            <p:nvSpPr>
              <p:cNvPr id="58" name="楕円 4">
                <a:extLst>
                  <a:ext uri="{FF2B5EF4-FFF2-40B4-BE49-F238E27FC236}">
                    <a16:creationId xmlns:a16="http://schemas.microsoft.com/office/drawing/2014/main" id="{A85B06AD-E2B8-B645-0B4B-0FB5E3BFE9B9}"/>
                  </a:ext>
                </a:extLst>
              </p:cNvPr>
              <p:cNvSpPr txBox="1"/>
              <p:nvPr/>
            </p:nvSpPr>
            <p:spPr>
              <a:xfrm>
                <a:off x="2092106" y="1396796"/>
                <a:ext cx="392577" cy="392577"/>
              </a:xfrm>
              <a:prstGeom prst="rect">
                <a:avLst/>
              </a:prstGeom>
              <a:noFill/>
              <a:ln>
                <a:noFill/>
              </a:ln>
              <a:effectLst/>
            </p:spPr>
            <p:txBody>
              <a:bodyPr spcFirstLastPara="0" vert="horz" wrap="square" lIns="15240" tIns="15240" rIns="15240" bIns="15240" numCol="1" spcCol="1270" anchor="ctr" anchorCtr="0">
                <a:noAutofit/>
              </a:bodyPr>
              <a:lstStyle/>
              <a:p>
                <a:pPr marL="0" marR="0" lvl="0" indent="0" algn="ctr" defTabSz="1066800" eaLnBrk="1" fontAlgn="base" latinLnBrk="0" hangingPunct="1">
                  <a:lnSpc>
                    <a:spcPct val="90000"/>
                  </a:lnSpc>
                  <a:spcBef>
                    <a:spcPct val="0"/>
                  </a:spcBef>
                  <a:spcAft>
                    <a:spcPct val="35000"/>
                  </a:spcAft>
                  <a:buClrTx/>
                  <a:buSzTx/>
                  <a:buFontTx/>
                  <a:buNone/>
                  <a:tabLst/>
                  <a:defRPr/>
                </a:pPr>
                <a:r>
                  <a:rPr kumimoji="0" lang="ja-JP" altLang="en-US" sz="1600" b="0" i="0" u="none" strike="noStrike" kern="0" cap="none" spc="0" normalizeH="0" baseline="0" noProof="0" dirty="0">
                    <a:ln>
                      <a:noFill/>
                    </a:ln>
                    <a:solidFill>
                      <a:srgbClr val="FFFFFF"/>
                    </a:solidFill>
                    <a:effectLst/>
                    <a:uLnTx/>
                    <a:uFillTx/>
                    <a:latin typeface="Arial"/>
                    <a:ea typeface="ＭＳ Ｐゴシック"/>
                    <a:cs typeface="+mn-cs"/>
                  </a:rPr>
                  <a:t>　</a:t>
                </a:r>
              </a:p>
            </p:txBody>
          </p:sp>
        </p:grpSp>
        <p:grpSp>
          <p:nvGrpSpPr>
            <p:cNvPr id="52" name="グループ化 51">
              <a:extLst>
                <a:ext uri="{FF2B5EF4-FFF2-40B4-BE49-F238E27FC236}">
                  <a16:creationId xmlns:a16="http://schemas.microsoft.com/office/drawing/2014/main" id="{849DFDB7-1A16-560C-1F93-00E2D0A91048}"/>
                </a:ext>
              </a:extLst>
            </p:cNvPr>
            <p:cNvGrpSpPr/>
            <p:nvPr/>
          </p:nvGrpSpPr>
          <p:grpSpPr>
            <a:xfrm>
              <a:off x="8086543" y="3471717"/>
              <a:ext cx="555189" cy="555189"/>
              <a:chOff x="2010800" y="1315490"/>
              <a:chExt cx="555189" cy="555189"/>
            </a:xfrm>
          </p:grpSpPr>
          <p:sp>
            <p:nvSpPr>
              <p:cNvPr id="55" name="楕円 54">
                <a:extLst>
                  <a:ext uri="{FF2B5EF4-FFF2-40B4-BE49-F238E27FC236}">
                    <a16:creationId xmlns:a16="http://schemas.microsoft.com/office/drawing/2014/main" id="{646E2A69-4D23-6720-243C-7FFB67496E95}"/>
                  </a:ext>
                </a:extLst>
              </p:cNvPr>
              <p:cNvSpPr/>
              <p:nvPr/>
            </p:nvSpPr>
            <p:spPr>
              <a:xfrm>
                <a:off x="2010800" y="1315490"/>
                <a:ext cx="555189" cy="555189"/>
              </a:xfrm>
              <a:prstGeom prst="ellipse">
                <a:avLst/>
              </a:prstGeom>
              <a:solidFill>
                <a:srgbClr val="333399">
                  <a:hueOff val="0"/>
                  <a:satOff val="0"/>
                  <a:lumOff val="0"/>
                  <a:alphaOff val="0"/>
                </a:srgbClr>
              </a:solidFill>
              <a:ln w="12700" cap="flat" cmpd="sng" algn="ctr">
                <a:solidFill>
                  <a:srgbClr val="FFFFFF">
                    <a:hueOff val="0"/>
                    <a:satOff val="0"/>
                    <a:lumOff val="0"/>
                    <a:alphaOff val="0"/>
                  </a:srgbClr>
                </a:solidFill>
                <a:prstDash val="solid"/>
                <a:miter lim="800000"/>
              </a:ln>
              <a:effectLst/>
            </p:spPr>
          </p:sp>
          <p:sp>
            <p:nvSpPr>
              <p:cNvPr id="56" name="楕円 4">
                <a:extLst>
                  <a:ext uri="{FF2B5EF4-FFF2-40B4-BE49-F238E27FC236}">
                    <a16:creationId xmlns:a16="http://schemas.microsoft.com/office/drawing/2014/main" id="{52CC3F3E-0C8A-0204-9A77-DC68E8F53FF8}"/>
                  </a:ext>
                </a:extLst>
              </p:cNvPr>
              <p:cNvSpPr txBox="1"/>
              <p:nvPr/>
            </p:nvSpPr>
            <p:spPr>
              <a:xfrm>
                <a:off x="2092106" y="1396796"/>
                <a:ext cx="392577" cy="392577"/>
              </a:xfrm>
              <a:prstGeom prst="rect">
                <a:avLst/>
              </a:prstGeom>
              <a:noFill/>
              <a:ln>
                <a:noFill/>
              </a:ln>
              <a:effectLst/>
            </p:spPr>
            <p:txBody>
              <a:bodyPr spcFirstLastPara="0" vert="horz" wrap="square" lIns="15240" tIns="15240" rIns="15240" bIns="15240" numCol="1" spcCol="1270" anchor="ctr" anchorCtr="0">
                <a:noAutofit/>
              </a:bodyPr>
              <a:lstStyle/>
              <a:p>
                <a:pPr marL="0" marR="0" lvl="0" indent="0" algn="ctr" defTabSz="1066800" eaLnBrk="1" fontAlgn="base" latinLnBrk="0" hangingPunct="1">
                  <a:lnSpc>
                    <a:spcPct val="90000"/>
                  </a:lnSpc>
                  <a:spcBef>
                    <a:spcPct val="0"/>
                  </a:spcBef>
                  <a:spcAft>
                    <a:spcPct val="35000"/>
                  </a:spcAft>
                  <a:buClrTx/>
                  <a:buSzTx/>
                  <a:buFontTx/>
                  <a:buNone/>
                  <a:tabLst/>
                  <a:defRPr/>
                </a:pPr>
                <a:r>
                  <a:rPr kumimoji="0" lang="ja-JP" altLang="en-US" sz="1600" b="0" i="0" u="none" strike="noStrike" kern="0" cap="none" spc="0" normalizeH="0" baseline="0" noProof="0" dirty="0">
                    <a:ln>
                      <a:noFill/>
                    </a:ln>
                    <a:solidFill>
                      <a:srgbClr val="FFFFFF"/>
                    </a:solidFill>
                    <a:effectLst/>
                    <a:uLnTx/>
                    <a:uFillTx/>
                    <a:latin typeface="Arial"/>
                    <a:ea typeface="ＭＳ Ｐゴシック"/>
                    <a:cs typeface="+mn-cs"/>
                  </a:rPr>
                  <a:t>　</a:t>
                </a:r>
              </a:p>
            </p:txBody>
          </p:sp>
        </p:grpSp>
        <p:cxnSp>
          <p:nvCxnSpPr>
            <p:cNvPr id="53" name="直線コネクタ 52">
              <a:extLst>
                <a:ext uri="{FF2B5EF4-FFF2-40B4-BE49-F238E27FC236}">
                  <a16:creationId xmlns:a16="http://schemas.microsoft.com/office/drawing/2014/main" id="{A692D0BE-41E8-43DA-DF0E-D1966F181F48}"/>
                </a:ext>
              </a:extLst>
            </p:cNvPr>
            <p:cNvCxnSpPr/>
            <p:nvPr/>
          </p:nvCxnSpPr>
          <p:spPr bwMode="auto">
            <a:xfrm flipV="1">
              <a:off x="8005237" y="3945600"/>
              <a:ext cx="162612" cy="81306"/>
            </a:xfrm>
            <a:prstGeom prst="line">
              <a:avLst/>
            </a:prstGeom>
            <a:solidFill>
              <a:srgbClr val="BBE0E3"/>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直線コネクタ 53">
              <a:extLst>
                <a:ext uri="{FF2B5EF4-FFF2-40B4-BE49-F238E27FC236}">
                  <a16:creationId xmlns:a16="http://schemas.microsoft.com/office/drawing/2014/main" id="{4C909A82-F600-3838-F0ED-8038E7AA2D95}"/>
                </a:ext>
              </a:extLst>
            </p:cNvPr>
            <p:cNvCxnSpPr/>
            <p:nvPr/>
          </p:nvCxnSpPr>
          <p:spPr bwMode="auto">
            <a:xfrm>
              <a:off x="8005237" y="4519879"/>
              <a:ext cx="162612" cy="255674"/>
            </a:xfrm>
            <a:prstGeom prst="line">
              <a:avLst/>
            </a:prstGeom>
            <a:solidFill>
              <a:srgbClr val="BBE0E3"/>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9" name="テキスト ボックス 48">
            <a:extLst>
              <a:ext uri="{FF2B5EF4-FFF2-40B4-BE49-F238E27FC236}">
                <a16:creationId xmlns:a16="http://schemas.microsoft.com/office/drawing/2014/main" id="{4C24C2D2-166D-2AEE-BFE4-9FE1D3BE630C}"/>
              </a:ext>
            </a:extLst>
          </p:cNvPr>
          <p:cNvSpPr txBox="1"/>
          <p:nvPr/>
        </p:nvSpPr>
        <p:spPr>
          <a:xfrm>
            <a:off x="7174753" y="4236859"/>
            <a:ext cx="1858646" cy="235810"/>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16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rPr>
              <a:t>ネットワーク</a:t>
            </a:r>
          </a:p>
        </p:txBody>
      </p:sp>
      <p:sp>
        <p:nvSpPr>
          <p:cNvPr id="3" name="テキスト ボックス 2">
            <a:extLst>
              <a:ext uri="{FF2B5EF4-FFF2-40B4-BE49-F238E27FC236}">
                <a16:creationId xmlns:a16="http://schemas.microsoft.com/office/drawing/2014/main" id="{FD8F8408-8299-7F80-61E9-7D84F50460A3}"/>
              </a:ext>
            </a:extLst>
          </p:cNvPr>
          <p:cNvSpPr txBox="1"/>
          <p:nvPr/>
        </p:nvSpPr>
        <p:spPr>
          <a:xfrm>
            <a:off x="416906" y="364157"/>
            <a:ext cx="8122445" cy="523220"/>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単純記憶と理解</a:t>
            </a:r>
          </a:p>
        </p:txBody>
      </p:sp>
      <p:pic>
        <p:nvPicPr>
          <p:cNvPr id="12" name="Picture 2" descr="by-nc-sa">
            <a:extLst>
              <a:ext uri="{FF2B5EF4-FFF2-40B4-BE49-F238E27FC236}">
                <a16:creationId xmlns:a16="http://schemas.microsoft.com/office/drawing/2014/main" id="{8CB6D402-AC4C-27DD-61FC-E7067F7B114D}"/>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11184" y="6299613"/>
            <a:ext cx="801983" cy="279887"/>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5" descr="A09D_head1">
            <a:extLst>
              <a:ext uri="{FF2B5EF4-FFF2-40B4-BE49-F238E27FC236}">
                <a16:creationId xmlns:a16="http://schemas.microsoft.com/office/drawing/2014/main" id="{0704FE8C-A770-30B3-4270-070F50589B6B}"/>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655134" y="1908796"/>
            <a:ext cx="2049598" cy="2628232"/>
          </a:xfrm>
          <a:prstGeom prst="rect">
            <a:avLst/>
          </a:prstGeom>
          <a:noFill/>
          <a:extLst>
            <a:ext uri="{909E8E84-426E-40DD-AFC4-6F175D3DCCD1}">
              <a14:hiddenFill xmlns:a14="http://schemas.microsoft.com/office/drawing/2010/main">
                <a:solidFill>
                  <a:srgbClr val="FFFFFF"/>
                </a:solidFill>
              </a14:hiddenFill>
            </a:ext>
          </a:extLst>
        </p:spPr>
      </p:pic>
      <p:sp>
        <p:nvSpPr>
          <p:cNvPr id="44" name="テキスト ボックス 43">
            <a:extLst>
              <a:ext uri="{FF2B5EF4-FFF2-40B4-BE49-F238E27FC236}">
                <a16:creationId xmlns:a16="http://schemas.microsoft.com/office/drawing/2014/main" id="{096123E8-4F0B-4CD8-3FE5-B7F5B7E8A00B}"/>
              </a:ext>
            </a:extLst>
          </p:cNvPr>
          <p:cNvSpPr txBox="1"/>
          <p:nvPr/>
        </p:nvSpPr>
        <p:spPr>
          <a:xfrm>
            <a:off x="4248830" y="2448418"/>
            <a:ext cx="772276" cy="407309"/>
          </a:xfrm>
          <a:prstGeom prst="rect">
            <a:avLst/>
          </a:prstGeom>
          <a:solidFill>
            <a:srgbClr val="FFFFFF"/>
          </a:solidFill>
          <a:ln>
            <a:solidFill>
              <a:srgbClr val="000000"/>
            </a:solidFill>
          </a:ln>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1600" b="0" i="0" u="none" strike="noStrike" kern="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rPr>
              <a:t>長期</a:t>
            </a:r>
            <a:br>
              <a:rPr kumimoji="0" lang="en-US" altLang="ja-JP" sz="1600" b="0" i="0" u="none" strike="noStrike" kern="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rPr>
            </a:br>
            <a:r>
              <a:rPr kumimoji="0" lang="ja-JP" altLang="en-US" sz="1600" b="0" i="0" u="none" strike="noStrike" kern="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rPr>
              <a:t>記憶</a:t>
            </a:r>
          </a:p>
        </p:txBody>
      </p:sp>
      <p:grpSp>
        <p:nvGrpSpPr>
          <p:cNvPr id="45" name="グループ化 44">
            <a:extLst>
              <a:ext uri="{FF2B5EF4-FFF2-40B4-BE49-F238E27FC236}">
                <a16:creationId xmlns:a16="http://schemas.microsoft.com/office/drawing/2014/main" id="{36DAE367-CBDE-BC22-143D-9881D2C1A949}"/>
              </a:ext>
            </a:extLst>
          </p:cNvPr>
          <p:cNvGrpSpPr/>
          <p:nvPr/>
        </p:nvGrpSpPr>
        <p:grpSpPr>
          <a:xfrm>
            <a:off x="5039030" y="1906160"/>
            <a:ext cx="4342714" cy="1522840"/>
            <a:chOff x="2698183" y="781131"/>
            <a:chExt cx="6855890" cy="2186349"/>
          </a:xfrm>
        </p:grpSpPr>
        <p:sp>
          <p:nvSpPr>
            <p:cNvPr id="59" name="思考の吹き出し: 雲形 58">
              <a:extLst>
                <a:ext uri="{FF2B5EF4-FFF2-40B4-BE49-F238E27FC236}">
                  <a16:creationId xmlns:a16="http://schemas.microsoft.com/office/drawing/2014/main" id="{FAA9ADED-44D0-2853-1A05-1D23FC543826}"/>
                </a:ext>
              </a:extLst>
            </p:cNvPr>
            <p:cNvSpPr/>
            <p:nvPr/>
          </p:nvSpPr>
          <p:spPr bwMode="auto">
            <a:xfrm>
              <a:off x="3320468" y="781131"/>
              <a:ext cx="2759366" cy="1033567"/>
            </a:xfrm>
            <a:prstGeom prst="cloudCallout">
              <a:avLst>
                <a:gd name="adj1" fmla="val -61782"/>
                <a:gd name="adj2" fmla="val -1827"/>
              </a:avLst>
            </a:prstGeom>
            <a:solidFill>
              <a:srgbClr val="BBE0E3"/>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ja-JP" altLang="en-US" sz="1600" b="0" i="0" u="none" strike="noStrike" kern="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endParaRPr>
            </a:p>
          </p:txBody>
        </p:sp>
        <p:sp>
          <p:nvSpPr>
            <p:cNvPr id="60" name="テキスト ボックス 59">
              <a:extLst>
                <a:ext uri="{FF2B5EF4-FFF2-40B4-BE49-F238E27FC236}">
                  <a16:creationId xmlns:a16="http://schemas.microsoft.com/office/drawing/2014/main" id="{EBF516F2-962F-4460-7FAC-B3947B231CDA}"/>
                </a:ext>
              </a:extLst>
            </p:cNvPr>
            <p:cNvSpPr txBox="1"/>
            <p:nvPr/>
          </p:nvSpPr>
          <p:spPr>
            <a:xfrm>
              <a:off x="2732050" y="1111707"/>
              <a:ext cx="4026150" cy="338554"/>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1600" b="0" i="0" u="none" strike="noStrike" kern="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rPr>
                <a:t>エピソード記憶</a:t>
              </a:r>
            </a:p>
          </p:txBody>
        </p:sp>
        <p:sp>
          <p:nvSpPr>
            <p:cNvPr id="61" name="思考の吹き出し: 雲形 60">
              <a:extLst>
                <a:ext uri="{FF2B5EF4-FFF2-40B4-BE49-F238E27FC236}">
                  <a16:creationId xmlns:a16="http://schemas.microsoft.com/office/drawing/2014/main" id="{5575CCBD-6245-05AE-AE56-FE3C762C97AF}"/>
                </a:ext>
              </a:extLst>
            </p:cNvPr>
            <p:cNvSpPr/>
            <p:nvPr/>
          </p:nvSpPr>
          <p:spPr bwMode="auto">
            <a:xfrm>
              <a:off x="3286601" y="1933913"/>
              <a:ext cx="2759366" cy="1033567"/>
            </a:xfrm>
            <a:prstGeom prst="cloudCallout">
              <a:avLst>
                <a:gd name="adj1" fmla="val -56873"/>
                <a:gd name="adj2" fmla="val -26766"/>
              </a:avLst>
            </a:prstGeom>
            <a:solidFill>
              <a:srgbClr val="BBE0E3"/>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ja-JP" altLang="en-US" sz="1600" b="0" i="0" u="none" strike="noStrike" kern="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endParaRPr>
            </a:p>
          </p:txBody>
        </p:sp>
        <p:sp>
          <p:nvSpPr>
            <p:cNvPr id="62" name="テキスト ボックス 61">
              <a:extLst>
                <a:ext uri="{FF2B5EF4-FFF2-40B4-BE49-F238E27FC236}">
                  <a16:creationId xmlns:a16="http://schemas.microsoft.com/office/drawing/2014/main" id="{C218FE5D-C08B-BEF2-2570-E03EA2017469}"/>
                </a:ext>
              </a:extLst>
            </p:cNvPr>
            <p:cNvSpPr txBox="1"/>
            <p:nvPr/>
          </p:nvSpPr>
          <p:spPr>
            <a:xfrm>
              <a:off x="2698183" y="2212039"/>
              <a:ext cx="4026150" cy="338554"/>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1600" b="0" i="0" u="none" strike="noStrike" kern="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rPr>
                <a:t>意味記憶</a:t>
              </a:r>
            </a:p>
          </p:txBody>
        </p:sp>
        <p:sp>
          <p:nvSpPr>
            <p:cNvPr id="63" name="思考の吹き出し: 雲形 62">
              <a:extLst>
                <a:ext uri="{FF2B5EF4-FFF2-40B4-BE49-F238E27FC236}">
                  <a16:creationId xmlns:a16="http://schemas.microsoft.com/office/drawing/2014/main" id="{69C80FE0-7117-BF14-14E5-A0BC06353E41}"/>
                </a:ext>
              </a:extLst>
            </p:cNvPr>
            <p:cNvSpPr/>
            <p:nvPr/>
          </p:nvSpPr>
          <p:spPr bwMode="auto">
            <a:xfrm>
              <a:off x="6079834" y="798633"/>
              <a:ext cx="2759366" cy="1033567"/>
            </a:xfrm>
            <a:prstGeom prst="cloudCallout">
              <a:avLst>
                <a:gd name="adj1" fmla="val -58100"/>
                <a:gd name="adj2" fmla="val 21195"/>
              </a:avLst>
            </a:prstGeom>
            <a:solidFill>
              <a:srgbClr val="BBE0E3"/>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ja-JP" altLang="en-US" sz="1600" b="0" i="0" u="none" strike="noStrike" kern="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endParaRPr>
            </a:p>
          </p:txBody>
        </p:sp>
        <p:sp>
          <p:nvSpPr>
            <p:cNvPr id="64" name="テキスト ボックス 63">
              <a:extLst>
                <a:ext uri="{FF2B5EF4-FFF2-40B4-BE49-F238E27FC236}">
                  <a16:creationId xmlns:a16="http://schemas.microsoft.com/office/drawing/2014/main" id="{EF5D2159-B1D9-4789-D762-870624B682D6}"/>
                </a:ext>
              </a:extLst>
            </p:cNvPr>
            <p:cNvSpPr txBox="1"/>
            <p:nvPr/>
          </p:nvSpPr>
          <p:spPr>
            <a:xfrm>
              <a:off x="5527923" y="1058002"/>
              <a:ext cx="4026150" cy="338554"/>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1600" b="0" i="0" u="none" strike="noStrike" kern="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rPr>
                <a:t>手続き型記憶</a:t>
              </a:r>
            </a:p>
          </p:txBody>
        </p:sp>
        <p:sp>
          <p:nvSpPr>
            <p:cNvPr id="65" name="思考の吹き出し: 雲形 64">
              <a:extLst>
                <a:ext uri="{FF2B5EF4-FFF2-40B4-BE49-F238E27FC236}">
                  <a16:creationId xmlns:a16="http://schemas.microsoft.com/office/drawing/2014/main" id="{3D5030C3-A430-E6F1-795E-053B4715FC3D}"/>
                </a:ext>
              </a:extLst>
            </p:cNvPr>
            <p:cNvSpPr/>
            <p:nvPr/>
          </p:nvSpPr>
          <p:spPr bwMode="auto">
            <a:xfrm>
              <a:off x="6090941" y="1886144"/>
              <a:ext cx="2759366" cy="1033567"/>
            </a:xfrm>
            <a:prstGeom prst="cloudCallout">
              <a:avLst>
                <a:gd name="adj1" fmla="val -58100"/>
                <a:gd name="adj2" fmla="val 21195"/>
              </a:avLst>
            </a:prstGeom>
            <a:solidFill>
              <a:srgbClr val="BBE0E3"/>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ja-JP" altLang="en-US" sz="1600" b="0" i="0" u="none" strike="noStrike" kern="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endParaRPr>
            </a:p>
          </p:txBody>
        </p:sp>
        <p:sp>
          <p:nvSpPr>
            <p:cNvPr id="66" name="テキスト ボックス 65">
              <a:extLst>
                <a:ext uri="{FF2B5EF4-FFF2-40B4-BE49-F238E27FC236}">
                  <a16:creationId xmlns:a16="http://schemas.microsoft.com/office/drawing/2014/main" id="{2A09ECAA-9C30-F86F-5396-5807E5C59653}"/>
                </a:ext>
              </a:extLst>
            </p:cNvPr>
            <p:cNvSpPr txBox="1"/>
            <p:nvPr/>
          </p:nvSpPr>
          <p:spPr>
            <a:xfrm>
              <a:off x="5494056" y="2161361"/>
              <a:ext cx="4026150" cy="338554"/>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1600" b="0" i="0" u="none" strike="noStrike" kern="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rPr>
                <a:t>宣言型記憶</a:t>
              </a:r>
            </a:p>
          </p:txBody>
        </p:sp>
      </p:grpSp>
      <p:sp>
        <p:nvSpPr>
          <p:cNvPr id="48" name="テキスト ボックス 47">
            <a:extLst>
              <a:ext uri="{FF2B5EF4-FFF2-40B4-BE49-F238E27FC236}">
                <a16:creationId xmlns:a16="http://schemas.microsoft.com/office/drawing/2014/main" id="{8C21EB5E-2047-02BE-5805-12586890E2C8}"/>
              </a:ext>
            </a:extLst>
          </p:cNvPr>
          <p:cNvSpPr txBox="1"/>
          <p:nvPr/>
        </p:nvSpPr>
        <p:spPr>
          <a:xfrm>
            <a:off x="5704732" y="4233471"/>
            <a:ext cx="1291672" cy="235810"/>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16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rPr>
              <a:t>階層</a:t>
            </a:r>
          </a:p>
        </p:txBody>
      </p:sp>
      <p:sp>
        <p:nvSpPr>
          <p:cNvPr id="4" name="テキスト ボックス 3">
            <a:extLst>
              <a:ext uri="{FF2B5EF4-FFF2-40B4-BE49-F238E27FC236}">
                <a16:creationId xmlns:a16="http://schemas.microsoft.com/office/drawing/2014/main" id="{C3912289-2EA1-DAF8-C97B-47376BA1EEF2}"/>
              </a:ext>
            </a:extLst>
          </p:cNvPr>
          <p:cNvSpPr txBox="1"/>
          <p:nvPr/>
        </p:nvSpPr>
        <p:spPr>
          <a:xfrm>
            <a:off x="1061254" y="4829847"/>
            <a:ext cx="1858646" cy="584775"/>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3200" kern="0" dirty="0">
                <a:solidFill>
                  <a:srgbClr val="000000"/>
                </a:solidFill>
                <a:latin typeface="メイリオ" panose="020B0604030504040204" pitchFamily="50" charset="-128"/>
                <a:ea typeface="メイリオ" panose="020B0604030504040204" pitchFamily="50" charset="-128"/>
              </a:rPr>
              <a:t>教科書</a:t>
            </a:r>
            <a:endParaRPr kumimoji="0" lang="ja-JP" altLang="en-US" sz="32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72399D43-B4F6-1C25-7F77-D8E679CD8BCB}"/>
              </a:ext>
            </a:extLst>
          </p:cNvPr>
          <p:cNvSpPr txBox="1"/>
          <p:nvPr/>
        </p:nvSpPr>
        <p:spPr>
          <a:xfrm>
            <a:off x="695218" y="2811782"/>
            <a:ext cx="2732415" cy="1446550"/>
          </a:xfrm>
          <a:prstGeom prst="rect">
            <a:avLst/>
          </a:prstGeom>
          <a:solidFill>
            <a:schemeClr val="bg1"/>
          </a:solidFill>
        </p:spPr>
        <p:txBody>
          <a:bodyPr wrap="square">
            <a:spAutoFit/>
          </a:bodyPr>
          <a:lstStyle/>
          <a:p>
            <a:pPr algn="l"/>
            <a:r>
              <a:rPr lang="ja-JP" altLang="en-US" sz="2200" i="0" u="none" strike="noStrike" baseline="0" dirty="0">
                <a:latin typeface="UDReiminPr6N-Regular"/>
              </a:rPr>
              <a:t>自分の顔や姿などを，勝手に他人が利用する拒む権利を</a:t>
            </a:r>
            <a:r>
              <a:rPr lang="ja-JP" altLang="en-US" sz="2200" i="0" u="none" strike="noStrike" baseline="0" dirty="0">
                <a:solidFill>
                  <a:srgbClr val="FF0000"/>
                </a:solidFill>
                <a:latin typeface="メイリオ" panose="020B0604030504040204" pitchFamily="50" charset="-128"/>
                <a:ea typeface="メイリオ" panose="020B0604030504040204" pitchFamily="50" charset="-128"/>
              </a:rPr>
              <a:t>肖像権</a:t>
            </a:r>
            <a:r>
              <a:rPr lang="ja-JP" altLang="en-US" sz="2200" i="0" u="none" strike="noStrike" baseline="0" dirty="0">
                <a:latin typeface="UDReiminPr6N-Regular"/>
              </a:rPr>
              <a:t>という。</a:t>
            </a:r>
            <a:endParaRPr lang="ja-JP" altLang="en-US" sz="2200" dirty="0"/>
          </a:p>
        </p:txBody>
      </p:sp>
      <p:sp>
        <p:nvSpPr>
          <p:cNvPr id="7" name="矢印: 折線 6">
            <a:extLst>
              <a:ext uri="{FF2B5EF4-FFF2-40B4-BE49-F238E27FC236}">
                <a16:creationId xmlns:a16="http://schemas.microsoft.com/office/drawing/2014/main" id="{4E566522-F2DF-892F-CC98-92F4C791C33F}"/>
              </a:ext>
            </a:extLst>
          </p:cNvPr>
          <p:cNvSpPr/>
          <p:nvPr/>
        </p:nvSpPr>
        <p:spPr>
          <a:xfrm flipV="1">
            <a:off x="4040415" y="4788561"/>
            <a:ext cx="1063170" cy="892563"/>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矢印: 折線 7">
            <a:extLst>
              <a:ext uri="{FF2B5EF4-FFF2-40B4-BE49-F238E27FC236}">
                <a16:creationId xmlns:a16="http://schemas.microsoft.com/office/drawing/2014/main" id="{0CF843C1-CF01-EDF8-78D5-8EFF517306AF}"/>
              </a:ext>
            </a:extLst>
          </p:cNvPr>
          <p:cNvSpPr/>
          <p:nvPr/>
        </p:nvSpPr>
        <p:spPr>
          <a:xfrm>
            <a:off x="3975860" y="617996"/>
            <a:ext cx="1063170" cy="97046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テキスト ボックス 8">
            <a:extLst>
              <a:ext uri="{FF2B5EF4-FFF2-40B4-BE49-F238E27FC236}">
                <a16:creationId xmlns:a16="http://schemas.microsoft.com/office/drawing/2014/main" id="{895E7BB7-56B2-B6E6-2055-82EA4E50AD82}"/>
              </a:ext>
            </a:extLst>
          </p:cNvPr>
          <p:cNvSpPr txBox="1"/>
          <p:nvPr/>
        </p:nvSpPr>
        <p:spPr>
          <a:xfrm>
            <a:off x="2364255" y="792379"/>
            <a:ext cx="1884575" cy="523220"/>
          </a:xfrm>
          <a:prstGeom prst="rect">
            <a:avLst/>
          </a:prstGeom>
          <a:noFill/>
        </p:spPr>
        <p:txBody>
          <a:bodyPr wrap="square">
            <a:spAutoFit/>
          </a:bodyPr>
          <a:lstStyle/>
          <a:p>
            <a:r>
              <a:rPr lang="ja-JP" altLang="en-US" sz="2700" dirty="0">
                <a:solidFill>
                  <a:srgbClr val="002060"/>
                </a:solidFill>
                <a:latin typeface="メイリオ" panose="020B0604030504040204" pitchFamily="50" charset="-128"/>
                <a:ea typeface="メイリオ" panose="020B0604030504040204" pitchFamily="50" charset="-128"/>
              </a:rPr>
              <a:t>単純記憶</a:t>
            </a:r>
          </a:p>
        </p:txBody>
      </p:sp>
      <p:sp>
        <p:nvSpPr>
          <p:cNvPr id="10" name="テキスト ボックス 9">
            <a:extLst>
              <a:ext uri="{FF2B5EF4-FFF2-40B4-BE49-F238E27FC236}">
                <a16:creationId xmlns:a16="http://schemas.microsoft.com/office/drawing/2014/main" id="{6DAB59C8-AC4C-3636-8BDB-B0A823557AA0}"/>
              </a:ext>
            </a:extLst>
          </p:cNvPr>
          <p:cNvSpPr txBox="1"/>
          <p:nvPr/>
        </p:nvSpPr>
        <p:spPr>
          <a:xfrm>
            <a:off x="2920913" y="4894177"/>
            <a:ext cx="1063171" cy="523220"/>
          </a:xfrm>
          <a:prstGeom prst="rect">
            <a:avLst/>
          </a:prstGeom>
          <a:noFill/>
        </p:spPr>
        <p:txBody>
          <a:bodyPr wrap="square">
            <a:spAutoFit/>
          </a:bodyPr>
          <a:lstStyle/>
          <a:p>
            <a:r>
              <a:rPr lang="ja-JP" altLang="en-US" sz="2700" dirty="0">
                <a:solidFill>
                  <a:srgbClr val="002060"/>
                </a:solidFill>
                <a:latin typeface="メイリオ" panose="020B0604030504040204" pitchFamily="50" charset="-128"/>
                <a:ea typeface="メイリオ" panose="020B0604030504040204" pitchFamily="50" charset="-128"/>
              </a:rPr>
              <a:t>理解</a:t>
            </a:r>
          </a:p>
        </p:txBody>
      </p:sp>
      <p:sp>
        <p:nvSpPr>
          <p:cNvPr id="11" name="テキスト ボックス 10">
            <a:extLst>
              <a:ext uri="{FF2B5EF4-FFF2-40B4-BE49-F238E27FC236}">
                <a16:creationId xmlns:a16="http://schemas.microsoft.com/office/drawing/2014/main" id="{8775925B-23A6-29E7-8C3C-B9869406D567}"/>
              </a:ext>
            </a:extLst>
          </p:cNvPr>
          <p:cNvSpPr txBox="1"/>
          <p:nvPr/>
        </p:nvSpPr>
        <p:spPr>
          <a:xfrm>
            <a:off x="5299569" y="56949"/>
            <a:ext cx="3606597" cy="1785104"/>
          </a:xfrm>
          <a:prstGeom prst="rect">
            <a:avLst/>
          </a:prstGeom>
          <a:solidFill>
            <a:schemeClr val="bg1"/>
          </a:solidFill>
        </p:spPr>
        <p:txBody>
          <a:bodyPr wrap="square">
            <a:spAutoFit/>
          </a:bodyPr>
          <a:lstStyle/>
          <a:p>
            <a:pPr algn="l"/>
            <a:endParaRPr lang="en-US" altLang="ja-JP" sz="2200" i="0" u="none" strike="noStrike" baseline="0" dirty="0">
              <a:latin typeface="メイリオ" panose="020B0604030504040204" pitchFamily="50" charset="-128"/>
              <a:ea typeface="メイリオ" panose="020B0604030504040204" pitchFamily="50" charset="-128"/>
            </a:endParaRPr>
          </a:p>
          <a:p>
            <a:pPr algn="l"/>
            <a:r>
              <a:rPr lang="ja-JP" altLang="en-US" sz="2200" b="1" dirty="0">
                <a:latin typeface="メイリオ" panose="020B0604030504040204" pitchFamily="50" charset="-128"/>
                <a:ea typeface="メイリオ" panose="020B0604030504040204" pitchFamily="50" charset="-128"/>
              </a:rPr>
              <a:t>文章として単純に記憶</a:t>
            </a:r>
            <a:br>
              <a:rPr lang="ja-JP" altLang="en-US" sz="2200" dirty="0">
                <a:latin typeface="メイリオ" panose="020B0604030504040204" pitchFamily="50" charset="-128"/>
                <a:ea typeface="メイリオ" panose="020B0604030504040204" pitchFamily="50" charset="-128"/>
              </a:rPr>
            </a:br>
            <a:r>
              <a:rPr lang="ja-JP" altLang="en-US" sz="2200" i="0" u="none" strike="noStrike" baseline="0" dirty="0">
                <a:latin typeface="メイリオ" panose="020B0604030504040204" pitchFamily="50" charset="-128"/>
                <a:ea typeface="メイリオ" panose="020B0604030504040204" pitchFamily="50" charset="-128"/>
              </a:rPr>
              <a:t>自分の顔や姿などを，勝手に他人が利用する拒む権利を</a:t>
            </a:r>
            <a:r>
              <a:rPr lang="ja-JP" altLang="en-US" sz="2200" i="0" u="none" strike="noStrike" baseline="0" dirty="0">
                <a:solidFill>
                  <a:srgbClr val="FF0000"/>
                </a:solidFill>
                <a:latin typeface="メイリオ" panose="020B0604030504040204" pitchFamily="50" charset="-128"/>
                <a:ea typeface="メイリオ" panose="020B0604030504040204" pitchFamily="50" charset="-128"/>
              </a:rPr>
              <a:t>肖像権</a:t>
            </a:r>
            <a:r>
              <a:rPr lang="ja-JP" altLang="en-US" sz="2200" i="0" u="none" strike="noStrike" baseline="0" dirty="0">
                <a:latin typeface="メイリオ" panose="020B0604030504040204" pitchFamily="50" charset="-128"/>
                <a:ea typeface="メイリオ" panose="020B0604030504040204" pitchFamily="50" charset="-128"/>
              </a:rPr>
              <a:t>という。</a:t>
            </a:r>
            <a:endParaRPr lang="ja-JP" altLang="en-US" sz="22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41D9988F-027A-6333-B5CC-25B689465453}"/>
              </a:ext>
            </a:extLst>
          </p:cNvPr>
          <p:cNvSpPr txBox="1"/>
          <p:nvPr/>
        </p:nvSpPr>
        <p:spPr>
          <a:xfrm>
            <a:off x="5348887" y="4682476"/>
            <a:ext cx="3606597" cy="1107996"/>
          </a:xfrm>
          <a:prstGeom prst="rect">
            <a:avLst/>
          </a:prstGeom>
          <a:solidFill>
            <a:schemeClr val="bg1"/>
          </a:solidFill>
        </p:spPr>
        <p:txBody>
          <a:bodyPr wrap="square">
            <a:spAutoFit/>
          </a:bodyPr>
          <a:lstStyle/>
          <a:p>
            <a:pPr algn="l"/>
            <a:r>
              <a:rPr lang="ja-JP" altLang="en-US" sz="2200" b="1" dirty="0">
                <a:latin typeface="メイリオ" panose="020B0604030504040204" pitchFamily="50" charset="-128"/>
                <a:ea typeface="メイリオ" panose="020B0604030504040204" pitchFamily="50" charset="-128"/>
              </a:rPr>
              <a:t>既存の記憶・知識に組込み</a:t>
            </a:r>
            <a:endParaRPr lang="en-US" altLang="ja-JP" sz="2200" b="1" dirty="0">
              <a:latin typeface="メイリオ" panose="020B0604030504040204" pitchFamily="50" charset="-128"/>
              <a:ea typeface="メイリオ" panose="020B0604030504040204" pitchFamily="50" charset="-128"/>
            </a:endParaRPr>
          </a:p>
          <a:p>
            <a:pPr algn="l"/>
            <a:endParaRPr lang="en-US" altLang="ja-JP" sz="2200" b="1" dirty="0">
              <a:latin typeface="メイリオ" panose="020B0604030504040204" pitchFamily="50" charset="-128"/>
              <a:ea typeface="メイリオ" panose="020B0604030504040204" pitchFamily="50" charset="-128"/>
            </a:endParaRPr>
          </a:p>
          <a:p>
            <a:pPr algn="l"/>
            <a:r>
              <a:rPr lang="ja-JP" altLang="en-US" sz="2200" b="1" dirty="0">
                <a:latin typeface="メイリオ" panose="020B0604030504040204" pitchFamily="50" charset="-128"/>
                <a:ea typeface="メイリオ" panose="020B0604030504040204" pitchFamily="50" charset="-128"/>
              </a:rPr>
              <a:t>　　　　　　</a:t>
            </a:r>
            <a:r>
              <a:rPr lang="ja-JP" altLang="en-US" sz="2200" b="1" dirty="0">
                <a:solidFill>
                  <a:srgbClr val="FF0000"/>
                </a:solidFill>
                <a:latin typeface="メイリオ" panose="020B0604030504040204" pitchFamily="50" charset="-128"/>
                <a:ea typeface="メイリオ" panose="020B0604030504040204" pitchFamily="50" charset="-128"/>
              </a:rPr>
              <a:t>肖像</a:t>
            </a:r>
            <a:r>
              <a:rPr lang="ja-JP" altLang="en-US" sz="2200" dirty="0">
                <a:latin typeface="メイリオ" panose="020B0604030504040204" pitchFamily="50" charset="-128"/>
                <a:ea typeface="メイリオ" panose="020B0604030504040204" pitchFamily="50" charset="-128"/>
              </a:rPr>
              <a:t>画</a:t>
            </a:r>
          </a:p>
        </p:txBody>
      </p:sp>
      <p:pic>
        <p:nvPicPr>
          <p:cNvPr id="15" name="図 14">
            <a:extLst>
              <a:ext uri="{FF2B5EF4-FFF2-40B4-BE49-F238E27FC236}">
                <a16:creationId xmlns:a16="http://schemas.microsoft.com/office/drawing/2014/main" id="{D7673508-7CCE-014A-75D3-362B6026157F}"/>
              </a:ext>
            </a:extLst>
          </p:cNvPr>
          <p:cNvPicPr>
            <a:picLocks noChangeAspect="1"/>
          </p:cNvPicPr>
          <p:nvPr/>
        </p:nvPicPr>
        <p:blipFill>
          <a:blip r:embed="rId15"/>
          <a:stretch>
            <a:fillRect/>
          </a:stretch>
        </p:blipFill>
        <p:spPr>
          <a:xfrm>
            <a:off x="5522695" y="5244105"/>
            <a:ext cx="1215931" cy="1348437"/>
          </a:xfrm>
          <a:prstGeom prst="rect">
            <a:avLst/>
          </a:prstGeom>
        </p:spPr>
      </p:pic>
    </p:spTree>
    <p:extLst>
      <p:ext uri="{BB962C8B-B14F-4D97-AF65-F5344CB8AC3E}">
        <p14:creationId xmlns:p14="http://schemas.microsoft.com/office/powerpoint/2010/main" val="382396528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2292</TotalTime>
  <Words>4388</Words>
  <Application>Microsoft Office PowerPoint</Application>
  <PresentationFormat>画面に合わせる (4:3)</PresentationFormat>
  <Paragraphs>1257</Paragraphs>
  <Slides>38</Slides>
  <Notes>9</Notes>
  <HiddenSlides>0</HiddenSlides>
  <MMClips>7</MMClips>
  <ScaleCrop>false</ScaleCrop>
  <HeadingPairs>
    <vt:vector size="6" baseType="variant">
      <vt:variant>
        <vt:lpstr>使用されているフォント</vt:lpstr>
      </vt:variant>
      <vt:variant>
        <vt:i4>12</vt:i4>
      </vt:variant>
      <vt:variant>
        <vt:lpstr>テーマ</vt:lpstr>
      </vt:variant>
      <vt:variant>
        <vt:i4>4</vt:i4>
      </vt:variant>
      <vt:variant>
        <vt:lpstr>スライド タイトル</vt:lpstr>
      </vt:variant>
      <vt:variant>
        <vt:i4>38</vt:i4>
      </vt:variant>
    </vt:vector>
  </HeadingPairs>
  <TitlesOfParts>
    <vt:vector size="54" baseType="lpstr">
      <vt:lpstr>AR P新藝体E</vt:lpstr>
      <vt:lpstr>Hiragino Sans</vt:lpstr>
      <vt:lpstr>UD デジタル 教科書体 NK-R</vt:lpstr>
      <vt:lpstr>UD デジタル 教科書体 NP-B</vt:lpstr>
      <vt:lpstr>UDReiminPr6N-Regular</vt:lpstr>
      <vt:lpstr>メイリオ</vt:lpstr>
      <vt:lpstr>メイリオ</vt:lpstr>
      <vt:lpstr>游ゴシック</vt:lpstr>
      <vt:lpstr>游ゴシック Light</vt:lpstr>
      <vt:lpstr>Arial</vt:lpstr>
      <vt:lpstr>Calibri</vt:lpstr>
      <vt:lpstr>Calibri Light</vt:lpstr>
      <vt:lpstr>Office テーマ</vt:lpstr>
      <vt:lpstr>標準デザイン</vt:lpstr>
      <vt:lpstr>1_Office テーマ</vt:lpstr>
      <vt:lpstr>2_Office テーマ</vt:lpstr>
      <vt:lpstr>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学習するとは</vt:lpstr>
      <vt:lpstr>頭の中の仕組み(長期記憶のネットワーク)</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メモリの中の情報</vt:lpstr>
      <vt:lpstr>情報の単位</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文字の表現: 文字に番号をつけている</vt:lpstr>
      <vt:lpstr>文字の数値表現</vt:lpstr>
      <vt:lpstr>ASCII 文字コード表</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Go Ota</dc:creator>
  <cp:lastModifiedBy>Ota Go</cp:lastModifiedBy>
  <cp:revision>35</cp:revision>
  <cp:lastPrinted>2024-06-30T07:08:54Z</cp:lastPrinted>
  <dcterms:created xsi:type="dcterms:W3CDTF">2023-04-01T21:23:15Z</dcterms:created>
  <dcterms:modified xsi:type="dcterms:W3CDTF">2024-07-13T08:31:55Z</dcterms:modified>
</cp:coreProperties>
</file>