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7"/>
  </p:notesMasterIdLst>
  <p:sldIdLst>
    <p:sldId id="531" r:id="rId3"/>
    <p:sldId id="292" r:id="rId4"/>
    <p:sldId id="511" r:id="rId5"/>
    <p:sldId id="262" r:id="rId6"/>
    <p:sldId id="508" r:id="rId7"/>
    <p:sldId id="522" r:id="rId8"/>
    <p:sldId id="532" r:id="rId9"/>
    <p:sldId id="541" r:id="rId10"/>
    <p:sldId id="533" r:id="rId11"/>
    <p:sldId id="290" r:id="rId12"/>
    <p:sldId id="257" r:id="rId13"/>
    <p:sldId id="534" r:id="rId14"/>
    <p:sldId id="544" r:id="rId15"/>
    <p:sldId id="535" r:id="rId16"/>
    <p:sldId id="536" r:id="rId17"/>
    <p:sldId id="510" r:id="rId18"/>
    <p:sldId id="490" r:id="rId19"/>
    <p:sldId id="537" r:id="rId20"/>
    <p:sldId id="538" r:id="rId21"/>
    <p:sldId id="545" r:id="rId22"/>
    <p:sldId id="540" r:id="rId23"/>
    <p:sldId id="539" r:id="rId24"/>
    <p:sldId id="402" r:id="rId25"/>
    <p:sldId id="542" r:id="rId26"/>
    <p:sldId id="392" r:id="rId27"/>
    <p:sldId id="543" r:id="rId28"/>
    <p:sldId id="395" r:id="rId29"/>
    <p:sldId id="418" r:id="rId30"/>
    <p:sldId id="398" r:id="rId31"/>
    <p:sldId id="399" r:id="rId32"/>
    <p:sldId id="401" r:id="rId33"/>
    <p:sldId id="396" r:id="rId34"/>
    <p:sldId id="530" r:id="rId35"/>
    <p:sldId id="287" r:id="rId36"/>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112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B40743-5404-4ED4-8EF7-F070D8788BA7}" type="doc">
      <dgm:prSet loTypeId="urn:microsoft.com/office/officeart/2005/8/layout/orgChart1" loCatId="hierarchy" qsTypeId="urn:microsoft.com/office/officeart/2005/8/quickstyle/simple1" qsCatId="simple" csTypeId="urn:microsoft.com/office/officeart/2005/8/colors/colorful5" csCatId="colorful" phldr="1"/>
      <dgm:spPr/>
      <dgm:t>
        <a:bodyPr/>
        <a:lstStyle/>
        <a:p>
          <a:endParaRPr kumimoji="1" lang="ja-JP" altLang="en-US"/>
        </a:p>
      </dgm:t>
    </dgm:pt>
    <dgm:pt modelId="{6A16F4A2-44AC-4722-AC29-FD7F3961D35E}">
      <dgm:prSet phldrT="[テキスト]"/>
      <dgm:spPr/>
      <dgm:t>
        <a:bodyPr/>
        <a:lstStyle/>
        <a:p>
          <a:r>
            <a:rPr kumimoji="1" lang="ja-JP" altLang="en-US" dirty="0"/>
            <a:t>　</a:t>
          </a:r>
        </a:p>
      </dgm:t>
    </dgm:pt>
    <dgm:pt modelId="{A9BEF810-65A5-4D0C-8BDC-EA3530F63EBC}" type="parTrans" cxnId="{6FD73ABF-DD23-4329-AF1B-8ABE6BEF2E5D}">
      <dgm:prSet/>
      <dgm:spPr/>
      <dgm:t>
        <a:bodyPr/>
        <a:lstStyle/>
        <a:p>
          <a:endParaRPr kumimoji="1" lang="ja-JP" altLang="en-US"/>
        </a:p>
      </dgm:t>
    </dgm:pt>
    <dgm:pt modelId="{8DFBFF11-AD43-4DEA-837F-21912B190828}" type="sibTrans" cxnId="{6FD73ABF-DD23-4329-AF1B-8ABE6BEF2E5D}">
      <dgm:prSet/>
      <dgm:spPr/>
      <dgm:t>
        <a:bodyPr/>
        <a:lstStyle/>
        <a:p>
          <a:endParaRPr kumimoji="1" lang="ja-JP" altLang="en-US"/>
        </a:p>
      </dgm:t>
    </dgm:pt>
    <dgm:pt modelId="{18811A3A-6BB1-451A-8B2C-F407CCDE4948}" type="asst">
      <dgm:prSet phldrT="[テキスト]"/>
      <dgm:spPr/>
      <dgm:t>
        <a:bodyPr/>
        <a:lstStyle/>
        <a:p>
          <a:r>
            <a:rPr kumimoji="1" lang="ja-JP" altLang="en-US" dirty="0"/>
            <a:t>　</a:t>
          </a:r>
        </a:p>
      </dgm:t>
    </dgm:pt>
    <dgm:pt modelId="{C21CCE46-60B0-428B-A019-BD6E14430078}" type="parTrans" cxnId="{4ED808FD-162F-4518-B123-CCBD6A2898CF}">
      <dgm:prSet/>
      <dgm:spPr/>
      <dgm:t>
        <a:bodyPr/>
        <a:lstStyle/>
        <a:p>
          <a:endParaRPr kumimoji="1" lang="ja-JP" altLang="en-US"/>
        </a:p>
      </dgm:t>
    </dgm:pt>
    <dgm:pt modelId="{E20341E6-AA51-48BB-99A4-1871CD1B3F6A}" type="sibTrans" cxnId="{4ED808FD-162F-4518-B123-CCBD6A2898CF}">
      <dgm:prSet/>
      <dgm:spPr/>
      <dgm:t>
        <a:bodyPr/>
        <a:lstStyle/>
        <a:p>
          <a:endParaRPr kumimoji="1" lang="ja-JP" altLang="en-US"/>
        </a:p>
      </dgm:t>
    </dgm:pt>
    <dgm:pt modelId="{04A70E22-6CE3-4846-9E9C-048287677CF1}">
      <dgm:prSet phldrT="[テキスト]"/>
      <dgm:spPr/>
      <dgm:t>
        <a:bodyPr/>
        <a:lstStyle/>
        <a:p>
          <a:r>
            <a:rPr kumimoji="1" lang="ja-JP" altLang="en-US" dirty="0"/>
            <a:t>　</a:t>
          </a:r>
        </a:p>
      </dgm:t>
    </dgm:pt>
    <dgm:pt modelId="{13A5EE23-F07F-4EF2-AADC-1342A9FAE23F}" type="parTrans" cxnId="{E240BC78-5989-495B-9DB9-20D5A349FB30}">
      <dgm:prSet/>
      <dgm:spPr/>
      <dgm:t>
        <a:bodyPr/>
        <a:lstStyle/>
        <a:p>
          <a:endParaRPr kumimoji="1" lang="ja-JP" altLang="en-US"/>
        </a:p>
      </dgm:t>
    </dgm:pt>
    <dgm:pt modelId="{B36275CD-2FC8-4E13-8765-12EF4A7B0C8F}" type="sibTrans" cxnId="{E240BC78-5989-495B-9DB9-20D5A349FB30}">
      <dgm:prSet/>
      <dgm:spPr/>
      <dgm:t>
        <a:bodyPr/>
        <a:lstStyle/>
        <a:p>
          <a:endParaRPr kumimoji="1" lang="ja-JP" altLang="en-US"/>
        </a:p>
      </dgm:t>
    </dgm:pt>
    <dgm:pt modelId="{8480ACAA-4FB0-4595-B19F-8D6F6DDF0537}">
      <dgm:prSet phldrT="[テキスト]"/>
      <dgm:spPr/>
      <dgm:t>
        <a:bodyPr/>
        <a:lstStyle/>
        <a:p>
          <a:r>
            <a:rPr kumimoji="1" lang="ja-JP" altLang="en-US" dirty="0"/>
            <a:t>　</a:t>
          </a:r>
        </a:p>
      </dgm:t>
    </dgm:pt>
    <dgm:pt modelId="{901BFFC1-2422-4467-B203-726BAF70A6CB}" type="parTrans" cxnId="{75BC79D9-DA00-45C0-A727-8A1A32EB1A9B}">
      <dgm:prSet/>
      <dgm:spPr/>
      <dgm:t>
        <a:bodyPr/>
        <a:lstStyle/>
        <a:p>
          <a:endParaRPr kumimoji="1" lang="ja-JP" altLang="en-US"/>
        </a:p>
      </dgm:t>
    </dgm:pt>
    <dgm:pt modelId="{341C57AF-B31F-44B9-86E6-CEAD272F1E39}" type="sibTrans" cxnId="{75BC79D9-DA00-45C0-A727-8A1A32EB1A9B}">
      <dgm:prSet/>
      <dgm:spPr/>
      <dgm:t>
        <a:bodyPr/>
        <a:lstStyle/>
        <a:p>
          <a:endParaRPr kumimoji="1" lang="ja-JP" altLang="en-US"/>
        </a:p>
      </dgm:t>
    </dgm:pt>
    <dgm:pt modelId="{42108248-0BD1-4DD9-82D9-9CABC260808E}">
      <dgm:prSet phldrT="[テキスト]"/>
      <dgm:spPr/>
      <dgm:t>
        <a:bodyPr/>
        <a:lstStyle/>
        <a:p>
          <a:r>
            <a:rPr kumimoji="1" lang="ja-JP" altLang="en-US" dirty="0"/>
            <a:t>　</a:t>
          </a:r>
        </a:p>
      </dgm:t>
    </dgm:pt>
    <dgm:pt modelId="{CA567590-4139-49D8-A6B8-EA497DB3670C}" type="parTrans" cxnId="{1BD90974-8728-4A13-8203-86DC45B2E6D9}">
      <dgm:prSet/>
      <dgm:spPr/>
      <dgm:t>
        <a:bodyPr/>
        <a:lstStyle/>
        <a:p>
          <a:endParaRPr kumimoji="1" lang="ja-JP" altLang="en-US"/>
        </a:p>
      </dgm:t>
    </dgm:pt>
    <dgm:pt modelId="{15C14FA5-91BE-4C0E-80CE-76CFA5E80FE3}" type="sibTrans" cxnId="{1BD90974-8728-4A13-8203-86DC45B2E6D9}">
      <dgm:prSet/>
      <dgm:spPr/>
      <dgm:t>
        <a:bodyPr/>
        <a:lstStyle/>
        <a:p>
          <a:endParaRPr kumimoji="1" lang="ja-JP" altLang="en-US"/>
        </a:p>
      </dgm:t>
    </dgm:pt>
    <dgm:pt modelId="{E1B5EC5B-99C0-4F2D-8C7D-A4F4CE20B681}" type="pres">
      <dgm:prSet presAssocID="{D5B40743-5404-4ED4-8EF7-F070D8788BA7}" presName="hierChild1" presStyleCnt="0">
        <dgm:presLayoutVars>
          <dgm:orgChart val="1"/>
          <dgm:chPref val="1"/>
          <dgm:dir/>
          <dgm:animOne val="branch"/>
          <dgm:animLvl val="lvl"/>
          <dgm:resizeHandles/>
        </dgm:presLayoutVars>
      </dgm:prSet>
      <dgm:spPr/>
    </dgm:pt>
    <dgm:pt modelId="{3986E262-EF03-4398-994B-DC1F0A48C3A7}" type="pres">
      <dgm:prSet presAssocID="{6A16F4A2-44AC-4722-AC29-FD7F3961D35E}" presName="hierRoot1" presStyleCnt="0">
        <dgm:presLayoutVars>
          <dgm:hierBranch val="init"/>
        </dgm:presLayoutVars>
      </dgm:prSet>
      <dgm:spPr/>
    </dgm:pt>
    <dgm:pt modelId="{D24D48D0-8F76-469B-9DDF-7C23605EA393}" type="pres">
      <dgm:prSet presAssocID="{6A16F4A2-44AC-4722-AC29-FD7F3961D35E}" presName="rootComposite1" presStyleCnt="0"/>
      <dgm:spPr/>
    </dgm:pt>
    <dgm:pt modelId="{6B76BD5D-7056-4206-83A9-F4982A0986EC}" type="pres">
      <dgm:prSet presAssocID="{6A16F4A2-44AC-4722-AC29-FD7F3961D35E}" presName="rootText1" presStyleLbl="node0" presStyleIdx="0" presStyleCnt="1">
        <dgm:presLayoutVars>
          <dgm:chPref val="3"/>
        </dgm:presLayoutVars>
      </dgm:prSet>
      <dgm:spPr/>
    </dgm:pt>
    <dgm:pt modelId="{58D665B7-3319-4754-9A29-0C338CD136EB}" type="pres">
      <dgm:prSet presAssocID="{6A16F4A2-44AC-4722-AC29-FD7F3961D35E}" presName="rootConnector1" presStyleLbl="node1" presStyleIdx="0" presStyleCnt="0"/>
      <dgm:spPr/>
    </dgm:pt>
    <dgm:pt modelId="{B388A461-A0BD-482F-A5AF-1992A53C396F}" type="pres">
      <dgm:prSet presAssocID="{6A16F4A2-44AC-4722-AC29-FD7F3961D35E}" presName="hierChild2" presStyleCnt="0"/>
      <dgm:spPr/>
    </dgm:pt>
    <dgm:pt modelId="{A46214C0-3E82-4451-A2ED-DFD72F231917}" type="pres">
      <dgm:prSet presAssocID="{13A5EE23-F07F-4EF2-AADC-1342A9FAE23F}" presName="Name37" presStyleLbl="parChTrans1D2" presStyleIdx="0" presStyleCnt="4"/>
      <dgm:spPr/>
    </dgm:pt>
    <dgm:pt modelId="{718B9503-4E28-4A5E-BEF6-3A49B4A1EBDD}" type="pres">
      <dgm:prSet presAssocID="{04A70E22-6CE3-4846-9E9C-048287677CF1}" presName="hierRoot2" presStyleCnt="0">
        <dgm:presLayoutVars>
          <dgm:hierBranch val="init"/>
        </dgm:presLayoutVars>
      </dgm:prSet>
      <dgm:spPr/>
    </dgm:pt>
    <dgm:pt modelId="{1249B599-8F70-4E05-95A0-A05C6E136566}" type="pres">
      <dgm:prSet presAssocID="{04A70E22-6CE3-4846-9E9C-048287677CF1}" presName="rootComposite" presStyleCnt="0"/>
      <dgm:spPr/>
    </dgm:pt>
    <dgm:pt modelId="{F1A45577-1443-48EF-B8A3-285705DCAD15}" type="pres">
      <dgm:prSet presAssocID="{04A70E22-6CE3-4846-9E9C-048287677CF1}" presName="rootText" presStyleLbl="node2" presStyleIdx="0" presStyleCnt="3">
        <dgm:presLayoutVars>
          <dgm:chPref val="3"/>
        </dgm:presLayoutVars>
      </dgm:prSet>
      <dgm:spPr/>
    </dgm:pt>
    <dgm:pt modelId="{464837DB-477B-49F8-BB58-3B70F7C9D08F}" type="pres">
      <dgm:prSet presAssocID="{04A70E22-6CE3-4846-9E9C-048287677CF1}" presName="rootConnector" presStyleLbl="node2" presStyleIdx="0" presStyleCnt="3"/>
      <dgm:spPr/>
    </dgm:pt>
    <dgm:pt modelId="{6A5F454B-FA54-4318-A87A-3872B980CB1A}" type="pres">
      <dgm:prSet presAssocID="{04A70E22-6CE3-4846-9E9C-048287677CF1}" presName="hierChild4" presStyleCnt="0"/>
      <dgm:spPr/>
    </dgm:pt>
    <dgm:pt modelId="{3A2501C8-41D9-4C11-9A2F-AEBEE510294A}" type="pres">
      <dgm:prSet presAssocID="{04A70E22-6CE3-4846-9E9C-048287677CF1}" presName="hierChild5" presStyleCnt="0"/>
      <dgm:spPr/>
    </dgm:pt>
    <dgm:pt modelId="{3D5951EC-87EB-4372-B4FE-D259A8C48001}" type="pres">
      <dgm:prSet presAssocID="{901BFFC1-2422-4467-B203-726BAF70A6CB}" presName="Name37" presStyleLbl="parChTrans1D2" presStyleIdx="1" presStyleCnt="4"/>
      <dgm:spPr/>
    </dgm:pt>
    <dgm:pt modelId="{731D742A-2C69-49AB-984D-6501D96D9DCA}" type="pres">
      <dgm:prSet presAssocID="{8480ACAA-4FB0-4595-B19F-8D6F6DDF0537}" presName="hierRoot2" presStyleCnt="0">
        <dgm:presLayoutVars>
          <dgm:hierBranch val="init"/>
        </dgm:presLayoutVars>
      </dgm:prSet>
      <dgm:spPr/>
    </dgm:pt>
    <dgm:pt modelId="{B17AD474-6FA2-4F75-83EA-16B7D60E21CE}" type="pres">
      <dgm:prSet presAssocID="{8480ACAA-4FB0-4595-B19F-8D6F6DDF0537}" presName="rootComposite" presStyleCnt="0"/>
      <dgm:spPr/>
    </dgm:pt>
    <dgm:pt modelId="{3076BA80-4E86-4E60-AC02-533ACF27F777}" type="pres">
      <dgm:prSet presAssocID="{8480ACAA-4FB0-4595-B19F-8D6F6DDF0537}" presName="rootText" presStyleLbl="node2" presStyleIdx="1" presStyleCnt="3">
        <dgm:presLayoutVars>
          <dgm:chPref val="3"/>
        </dgm:presLayoutVars>
      </dgm:prSet>
      <dgm:spPr/>
    </dgm:pt>
    <dgm:pt modelId="{A3827AD5-7C09-42A4-B8C5-0B7C5965ED75}" type="pres">
      <dgm:prSet presAssocID="{8480ACAA-4FB0-4595-B19F-8D6F6DDF0537}" presName="rootConnector" presStyleLbl="node2" presStyleIdx="1" presStyleCnt="3"/>
      <dgm:spPr/>
    </dgm:pt>
    <dgm:pt modelId="{30B5BEA3-CC8C-468C-BA95-779DDD5D31C0}" type="pres">
      <dgm:prSet presAssocID="{8480ACAA-4FB0-4595-B19F-8D6F6DDF0537}" presName="hierChild4" presStyleCnt="0"/>
      <dgm:spPr/>
    </dgm:pt>
    <dgm:pt modelId="{40B5CD73-3C92-48EC-80D8-D0EA1121AD70}" type="pres">
      <dgm:prSet presAssocID="{8480ACAA-4FB0-4595-B19F-8D6F6DDF0537}" presName="hierChild5" presStyleCnt="0"/>
      <dgm:spPr/>
    </dgm:pt>
    <dgm:pt modelId="{12355E92-CC99-47B7-B83E-7C1074644C57}" type="pres">
      <dgm:prSet presAssocID="{CA567590-4139-49D8-A6B8-EA497DB3670C}" presName="Name37" presStyleLbl="parChTrans1D2" presStyleIdx="2" presStyleCnt="4"/>
      <dgm:spPr/>
    </dgm:pt>
    <dgm:pt modelId="{350F29E2-ECFB-4554-8480-C6646466EACA}" type="pres">
      <dgm:prSet presAssocID="{42108248-0BD1-4DD9-82D9-9CABC260808E}" presName="hierRoot2" presStyleCnt="0">
        <dgm:presLayoutVars>
          <dgm:hierBranch val="init"/>
        </dgm:presLayoutVars>
      </dgm:prSet>
      <dgm:spPr/>
    </dgm:pt>
    <dgm:pt modelId="{D722E668-7581-4C78-8EDD-97454997297B}" type="pres">
      <dgm:prSet presAssocID="{42108248-0BD1-4DD9-82D9-9CABC260808E}" presName="rootComposite" presStyleCnt="0"/>
      <dgm:spPr/>
    </dgm:pt>
    <dgm:pt modelId="{C1AD5462-C532-4817-A170-EAA62D77298F}" type="pres">
      <dgm:prSet presAssocID="{42108248-0BD1-4DD9-82D9-9CABC260808E}" presName="rootText" presStyleLbl="node2" presStyleIdx="2" presStyleCnt="3">
        <dgm:presLayoutVars>
          <dgm:chPref val="3"/>
        </dgm:presLayoutVars>
      </dgm:prSet>
      <dgm:spPr/>
    </dgm:pt>
    <dgm:pt modelId="{2E580E5C-01C3-42CC-931B-0746560DA9EF}" type="pres">
      <dgm:prSet presAssocID="{42108248-0BD1-4DD9-82D9-9CABC260808E}" presName="rootConnector" presStyleLbl="node2" presStyleIdx="2" presStyleCnt="3"/>
      <dgm:spPr/>
    </dgm:pt>
    <dgm:pt modelId="{84956357-D5A2-46E3-BE34-66D1947B992B}" type="pres">
      <dgm:prSet presAssocID="{42108248-0BD1-4DD9-82D9-9CABC260808E}" presName="hierChild4" presStyleCnt="0"/>
      <dgm:spPr/>
    </dgm:pt>
    <dgm:pt modelId="{C58A5339-6A42-437A-991A-5CD4A7E3A0A8}" type="pres">
      <dgm:prSet presAssocID="{42108248-0BD1-4DD9-82D9-9CABC260808E}" presName="hierChild5" presStyleCnt="0"/>
      <dgm:spPr/>
    </dgm:pt>
    <dgm:pt modelId="{0C0E4884-5EC5-4755-93FD-D71D4BE21E60}" type="pres">
      <dgm:prSet presAssocID="{6A16F4A2-44AC-4722-AC29-FD7F3961D35E}" presName="hierChild3" presStyleCnt="0"/>
      <dgm:spPr/>
    </dgm:pt>
    <dgm:pt modelId="{A000DEA5-071A-490D-A116-5FA26D0F19D8}" type="pres">
      <dgm:prSet presAssocID="{C21CCE46-60B0-428B-A019-BD6E14430078}" presName="Name111" presStyleLbl="parChTrans1D2" presStyleIdx="3" presStyleCnt="4"/>
      <dgm:spPr/>
    </dgm:pt>
    <dgm:pt modelId="{D02C5400-6EB6-499E-9DBB-531FD6B8B0EF}" type="pres">
      <dgm:prSet presAssocID="{18811A3A-6BB1-451A-8B2C-F407CCDE4948}" presName="hierRoot3" presStyleCnt="0">
        <dgm:presLayoutVars>
          <dgm:hierBranch val="init"/>
        </dgm:presLayoutVars>
      </dgm:prSet>
      <dgm:spPr/>
    </dgm:pt>
    <dgm:pt modelId="{BDFD40A8-8CE7-4A28-B36B-29BFC5DE0310}" type="pres">
      <dgm:prSet presAssocID="{18811A3A-6BB1-451A-8B2C-F407CCDE4948}" presName="rootComposite3" presStyleCnt="0"/>
      <dgm:spPr/>
    </dgm:pt>
    <dgm:pt modelId="{CEDAB296-8EA8-4FAD-9528-76B618C14D58}" type="pres">
      <dgm:prSet presAssocID="{18811A3A-6BB1-451A-8B2C-F407CCDE4948}" presName="rootText3" presStyleLbl="asst1" presStyleIdx="0" presStyleCnt="1" custLinFactNeighborX="492" custLinFactNeighborY="10957">
        <dgm:presLayoutVars>
          <dgm:chPref val="3"/>
        </dgm:presLayoutVars>
      </dgm:prSet>
      <dgm:spPr/>
    </dgm:pt>
    <dgm:pt modelId="{F7BF508A-89FA-41DC-A518-BDA70D393F11}" type="pres">
      <dgm:prSet presAssocID="{18811A3A-6BB1-451A-8B2C-F407CCDE4948}" presName="rootConnector3" presStyleLbl="asst1" presStyleIdx="0" presStyleCnt="1"/>
      <dgm:spPr/>
    </dgm:pt>
    <dgm:pt modelId="{15BBAD63-2450-4D7F-8C8B-BDF92D9505D5}" type="pres">
      <dgm:prSet presAssocID="{18811A3A-6BB1-451A-8B2C-F407CCDE4948}" presName="hierChild6" presStyleCnt="0"/>
      <dgm:spPr/>
    </dgm:pt>
    <dgm:pt modelId="{65CDFFE4-DA82-46E2-9D1D-766601796D56}" type="pres">
      <dgm:prSet presAssocID="{18811A3A-6BB1-451A-8B2C-F407CCDE4948}" presName="hierChild7" presStyleCnt="0"/>
      <dgm:spPr/>
    </dgm:pt>
  </dgm:ptLst>
  <dgm:cxnLst>
    <dgm:cxn modelId="{D7BAEF04-3425-429A-B11D-852D96D9D7CA}" type="presOf" srcId="{8480ACAA-4FB0-4595-B19F-8D6F6DDF0537}" destId="{A3827AD5-7C09-42A4-B8C5-0B7C5965ED75}" srcOrd="1" destOrd="0" presId="urn:microsoft.com/office/officeart/2005/8/layout/orgChart1"/>
    <dgm:cxn modelId="{F0FF983A-6C35-4782-B6D9-16E92C8D1E95}" type="presOf" srcId="{04A70E22-6CE3-4846-9E9C-048287677CF1}" destId="{F1A45577-1443-48EF-B8A3-285705DCAD15}" srcOrd="0" destOrd="0" presId="urn:microsoft.com/office/officeart/2005/8/layout/orgChart1"/>
    <dgm:cxn modelId="{BB15F73D-9320-4E48-872D-487147A2D179}" type="presOf" srcId="{6A16F4A2-44AC-4722-AC29-FD7F3961D35E}" destId="{58D665B7-3319-4754-9A29-0C338CD136EB}" srcOrd="1" destOrd="0" presId="urn:microsoft.com/office/officeart/2005/8/layout/orgChart1"/>
    <dgm:cxn modelId="{C66B013E-1A49-422A-8D5D-262734B7F55D}" type="presOf" srcId="{901BFFC1-2422-4467-B203-726BAF70A6CB}" destId="{3D5951EC-87EB-4372-B4FE-D259A8C48001}" srcOrd="0" destOrd="0" presId="urn:microsoft.com/office/officeart/2005/8/layout/orgChart1"/>
    <dgm:cxn modelId="{024CA66C-8A4D-4FC5-A384-234E67DE6196}" type="presOf" srcId="{42108248-0BD1-4DD9-82D9-9CABC260808E}" destId="{C1AD5462-C532-4817-A170-EAA62D77298F}" srcOrd="0" destOrd="0" presId="urn:microsoft.com/office/officeart/2005/8/layout/orgChart1"/>
    <dgm:cxn modelId="{1BD90974-8728-4A13-8203-86DC45B2E6D9}" srcId="{6A16F4A2-44AC-4722-AC29-FD7F3961D35E}" destId="{42108248-0BD1-4DD9-82D9-9CABC260808E}" srcOrd="3" destOrd="0" parTransId="{CA567590-4139-49D8-A6B8-EA497DB3670C}" sibTransId="{15C14FA5-91BE-4C0E-80CE-76CFA5E80FE3}"/>
    <dgm:cxn modelId="{1426BC76-8BC8-4C5C-98B4-6A88105AFD9B}" type="presOf" srcId="{CA567590-4139-49D8-A6B8-EA497DB3670C}" destId="{12355E92-CC99-47B7-B83E-7C1074644C57}" srcOrd="0" destOrd="0" presId="urn:microsoft.com/office/officeart/2005/8/layout/orgChart1"/>
    <dgm:cxn modelId="{E240BC78-5989-495B-9DB9-20D5A349FB30}" srcId="{6A16F4A2-44AC-4722-AC29-FD7F3961D35E}" destId="{04A70E22-6CE3-4846-9E9C-048287677CF1}" srcOrd="1" destOrd="0" parTransId="{13A5EE23-F07F-4EF2-AADC-1342A9FAE23F}" sibTransId="{B36275CD-2FC8-4E13-8765-12EF4A7B0C8F}"/>
    <dgm:cxn modelId="{54D1097C-5DFB-4ED4-95D8-9A28AB1D304B}" type="presOf" srcId="{18811A3A-6BB1-451A-8B2C-F407CCDE4948}" destId="{CEDAB296-8EA8-4FAD-9528-76B618C14D58}" srcOrd="0" destOrd="0" presId="urn:microsoft.com/office/officeart/2005/8/layout/orgChart1"/>
    <dgm:cxn modelId="{2BA1148E-B96B-4B8C-BDF6-2F4940961DFA}" type="presOf" srcId="{13A5EE23-F07F-4EF2-AADC-1342A9FAE23F}" destId="{A46214C0-3E82-4451-A2ED-DFD72F231917}" srcOrd="0" destOrd="0" presId="urn:microsoft.com/office/officeart/2005/8/layout/orgChart1"/>
    <dgm:cxn modelId="{A175ED90-1460-4B09-97D3-EC741F5DF14F}" type="presOf" srcId="{C21CCE46-60B0-428B-A019-BD6E14430078}" destId="{A000DEA5-071A-490D-A116-5FA26D0F19D8}" srcOrd="0" destOrd="0" presId="urn:microsoft.com/office/officeart/2005/8/layout/orgChart1"/>
    <dgm:cxn modelId="{BD731098-BB3B-4C5A-B419-98BCE94611B0}" type="presOf" srcId="{42108248-0BD1-4DD9-82D9-9CABC260808E}" destId="{2E580E5C-01C3-42CC-931B-0746560DA9EF}" srcOrd="1" destOrd="0" presId="urn:microsoft.com/office/officeart/2005/8/layout/orgChart1"/>
    <dgm:cxn modelId="{B981D8AA-9A4C-4098-8D70-50AD299AEAC4}" type="presOf" srcId="{D5B40743-5404-4ED4-8EF7-F070D8788BA7}" destId="{E1B5EC5B-99C0-4F2D-8C7D-A4F4CE20B681}" srcOrd="0" destOrd="0" presId="urn:microsoft.com/office/officeart/2005/8/layout/orgChart1"/>
    <dgm:cxn modelId="{D4108AB9-D963-4E7E-8455-759CF290A74E}" type="presOf" srcId="{18811A3A-6BB1-451A-8B2C-F407CCDE4948}" destId="{F7BF508A-89FA-41DC-A518-BDA70D393F11}" srcOrd="1" destOrd="0" presId="urn:microsoft.com/office/officeart/2005/8/layout/orgChart1"/>
    <dgm:cxn modelId="{6FD73ABF-DD23-4329-AF1B-8ABE6BEF2E5D}" srcId="{D5B40743-5404-4ED4-8EF7-F070D8788BA7}" destId="{6A16F4A2-44AC-4722-AC29-FD7F3961D35E}" srcOrd="0" destOrd="0" parTransId="{A9BEF810-65A5-4D0C-8BDC-EA3530F63EBC}" sibTransId="{8DFBFF11-AD43-4DEA-837F-21912B190828}"/>
    <dgm:cxn modelId="{C11E58CE-F4BA-4DDF-A5A9-286B4E6F1AD8}" type="presOf" srcId="{6A16F4A2-44AC-4722-AC29-FD7F3961D35E}" destId="{6B76BD5D-7056-4206-83A9-F4982A0986EC}" srcOrd="0" destOrd="0" presId="urn:microsoft.com/office/officeart/2005/8/layout/orgChart1"/>
    <dgm:cxn modelId="{75BC79D9-DA00-45C0-A727-8A1A32EB1A9B}" srcId="{6A16F4A2-44AC-4722-AC29-FD7F3961D35E}" destId="{8480ACAA-4FB0-4595-B19F-8D6F6DDF0537}" srcOrd="2" destOrd="0" parTransId="{901BFFC1-2422-4467-B203-726BAF70A6CB}" sibTransId="{341C57AF-B31F-44B9-86E6-CEAD272F1E39}"/>
    <dgm:cxn modelId="{19E7A2EF-ED47-46DC-B7B0-3CDCA476F69E}" type="presOf" srcId="{04A70E22-6CE3-4846-9E9C-048287677CF1}" destId="{464837DB-477B-49F8-BB58-3B70F7C9D08F}" srcOrd="1" destOrd="0" presId="urn:microsoft.com/office/officeart/2005/8/layout/orgChart1"/>
    <dgm:cxn modelId="{C1C9CFF6-6E05-4190-BD0A-77B967FC5B68}" type="presOf" srcId="{8480ACAA-4FB0-4595-B19F-8D6F6DDF0537}" destId="{3076BA80-4E86-4E60-AC02-533ACF27F777}" srcOrd="0" destOrd="0" presId="urn:microsoft.com/office/officeart/2005/8/layout/orgChart1"/>
    <dgm:cxn modelId="{4ED808FD-162F-4518-B123-CCBD6A2898CF}" srcId="{6A16F4A2-44AC-4722-AC29-FD7F3961D35E}" destId="{18811A3A-6BB1-451A-8B2C-F407CCDE4948}" srcOrd="0" destOrd="0" parTransId="{C21CCE46-60B0-428B-A019-BD6E14430078}" sibTransId="{E20341E6-AA51-48BB-99A4-1871CD1B3F6A}"/>
    <dgm:cxn modelId="{69BBB22B-91B6-45AD-853B-32A818EFF3ED}" type="presParOf" srcId="{E1B5EC5B-99C0-4F2D-8C7D-A4F4CE20B681}" destId="{3986E262-EF03-4398-994B-DC1F0A48C3A7}" srcOrd="0" destOrd="0" presId="urn:microsoft.com/office/officeart/2005/8/layout/orgChart1"/>
    <dgm:cxn modelId="{950BA692-45F1-4634-9A0F-943FA5621E88}" type="presParOf" srcId="{3986E262-EF03-4398-994B-DC1F0A48C3A7}" destId="{D24D48D0-8F76-469B-9DDF-7C23605EA393}" srcOrd="0" destOrd="0" presId="urn:microsoft.com/office/officeart/2005/8/layout/orgChart1"/>
    <dgm:cxn modelId="{26669A42-EFC1-4E82-B9A3-63B31A3631D0}" type="presParOf" srcId="{D24D48D0-8F76-469B-9DDF-7C23605EA393}" destId="{6B76BD5D-7056-4206-83A9-F4982A0986EC}" srcOrd="0" destOrd="0" presId="urn:microsoft.com/office/officeart/2005/8/layout/orgChart1"/>
    <dgm:cxn modelId="{19557E1E-2A8A-4A01-98E7-3C6BAAE1CEDB}" type="presParOf" srcId="{D24D48D0-8F76-469B-9DDF-7C23605EA393}" destId="{58D665B7-3319-4754-9A29-0C338CD136EB}" srcOrd="1" destOrd="0" presId="urn:microsoft.com/office/officeart/2005/8/layout/orgChart1"/>
    <dgm:cxn modelId="{95097633-EF90-4466-8BB2-2BA000893845}" type="presParOf" srcId="{3986E262-EF03-4398-994B-DC1F0A48C3A7}" destId="{B388A461-A0BD-482F-A5AF-1992A53C396F}" srcOrd="1" destOrd="0" presId="urn:microsoft.com/office/officeart/2005/8/layout/orgChart1"/>
    <dgm:cxn modelId="{2660F97B-3D8F-4E75-9A93-DD9F5CCA778D}" type="presParOf" srcId="{B388A461-A0BD-482F-A5AF-1992A53C396F}" destId="{A46214C0-3E82-4451-A2ED-DFD72F231917}" srcOrd="0" destOrd="0" presId="urn:microsoft.com/office/officeart/2005/8/layout/orgChart1"/>
    <dgm:cxn modelId="{586E16DE-0C47-427C-994E-29474432BA21}" type="presParOf" srcId="{B388A461-A0BD-482F-A5AF-1992A53C396F}" destId="{718B9503-4E28-4A5E-BEF6-3A49B4A1EBDD}" srcOrd="1" destOrd="0" presId="urn:microsoft.com/office/officeart/2005/8/layout/orgChart1"/>
    <dgm:cxn modelId="{2170D3E4-5880-4C96-84C4-27F01C46C85C}" type="presParOf" srcId="{718B9503-4E28-4A5E-BEF6-3A49B4A1EBDD}" destId="{1249B599-8F70-4E05-95A0-A05C6E136566}" srcOrd="0" destOrd="0" presId="urn:microsoft.com/office/officeart/2005/8/layout/orgChart1"/>
    <dgm:cxn modelId="{63FB8BA0-BA87-4101-AB59-4C14EECE2AF0}" type="presParOf" srcId="{1249B599-8F70-4E05-95A0-A05C6E136566}" destId="{F1A45577-1443-48EF-B8A3-285705DCAD15}" srcOrd="0" destOrd="0" presId="urn:microsoft.com/office/officeart/2005/8/layout/orgChart1"/>
    <dgm:cxn modelId="{B4DCA233-4D2C-4A37-8503-CF32DFC8361F}" type="presParOf" srcId="{1249B599-8F70-4E05-95A0-A05C6E136566}" destId="{464837DB-477B-49F8-BB58-3B70F7C9D08F}" srcOrd="1" destOrd="0" presId="urn:microsoft.com/office/officeart/2005/8/layout/orgChart1"/>
    <dgm:cxn modelId="{0FC93E07-8570-4A27-B840-926FCD5002D2}" type="presParOf" srcId="{718B9503-4E28-4A5E-BEF6-3A49B4A1EBDD}" destId="{6A5F454B-FA54-4318-A87A-3872B980CB1A}" srcOrd="1" destOrd="0" presId="urn:microsoft.com/office/officeart/2005/8/layout/orgChart1"/>
    <dgm:cxn modelId="{7574EDF3-9FA6-40D0-B814-D25AD6BCD1C5}" type="presParOf" srcId="{718B9503-4E28-4A5E-BEF6-3A49B4A1EBDD}" destId="{3A2501C8-41D9-4C11-9A2F-AEBEE510294A}" srcOrd="2" destOrd="0" presId="urn:microsoft.com/office/officeart/2005/8/layout/orgChart1"/>
    <dgm:cxn modelId="{EEDCC9BC-E875-4CD3-B698-9164EBC8400A}" type="presParOf" srcId="{B388A461-A0BD-482F-A5AF-1992A53C396F}" destId="{3D5951EC-87EB-4372-B4FE-D259A8C48001}" srcOrd="2" destOrd="0" presId="urn:microsoft.com/office/officeart/2005/8/layout/orgChart1"/>
    <dgm:cxn modelId="{26606169-5ED0-485E-81E0-5AE026C050C3}" type="presParOf" srcId="{B388A461-A0BD-482F-A5AF-1992A53C396F}" destId="{731D742A-2C69-49AB-984D-6501D96D9DCA}" srcOrd="3" destOrd="0" presId="urn:microsoft.com/office/officeart/2005/8/layout/orgChart1"/>
    <dgm:cxn modelId="{97B1AD97-9B97-4F77-9329-C4B14492BF9F}" type="presParOf" srcId="{731D742A-2C69-49AB-984D-6501D96D9DCA}" destId="{B17AD474-6FA2-4F75-83EA-16B7D60E21CE}" srcOrd="0" destOrd="0" presId="urn:microsoft.com/office/officeart/2005/8/layout/orgChart1"/>
    <dgm:cxn modelId="{60C0E847-B5BB-44CA-8B2B-5413B4B21328}" type="presParOf" srcId="{B17AD474-6FA2-4F75-83EA-16B7D60E21CE}" destId="{3076BA80-4E86-4E60-AC02-533ACF27F777}" srcOrd="0" destOrd="0" presId="urn:microsoft.com/office/officeart/2005/8/layout/orgChart1"/>
    <dgm:cxn modelId="{0149E309-2BD3-4A5C-BB9C-D0BE929A062D}" type="presParOf" srcId="{B17AD474-6FA2-4F75-83EA-16B7D60E21CE}" destId="{A3827AD5-7C09-42A4-B8C5-0B7C5965ED75}" srcOrd="1" destOrd="0" presId="urn:microsoft.com/office/officeart/2005/8/layout/orgChart1"/>
    <dgm:cxn modelId="{31DDC0F6-C678-4F55-8CAB-28C1DBE35322}" type="presParOf" srcId="{731D742A-2C69-49AB-984D-6501D96D9DCA}" destId="{30B5BEA3-CC8C-468C-BA95-779DDD5D31C0}" srcOrd="1" destOrd="0" presId="urn:microsoft.com/office/officeart/2005/8/layout/orgChart1"/>
    <dgm:cxn modelId="{CAA97669-74B5-4CD2-B904-D0E7608BB456}" type="presParOf" srcId="{731D742A-2C69-49AB-984D-6501D96D9DCA}" destId="{40B5CD73-3C92-48EC-80D8-D0EA1121AD70}" srcOrd="2" destOrd="0" presId="urn:microsoft.com/office/officeart/2005/8/layout/orgChart1"/>
    <dgm:cxn modelId="{1622FE36-6CF1-47CD-B642-47E1F426DFCC}" type="presParOf" srcId="{B388A461-A0BD-482F-A5AF-1992A53C396F}" destId="{12355E92-CC99-47B7-B83E-7C1074644C57}" srcOrd="4" destOrd="0" presId="urn:microsoft.com/office/officeart/2005/8/layout/orgChart1"/>
    <dgm:cxn modelId="{DF0D44FC-86D7-45F6-8E93-3886C6060B64}" type="presParOf" srcId="{B388A461-A0BD-482F-A5AF-1992A53C396F}" destId="{350F29E2-ECFB-4554-8480-C6646466EACA}" srcOrd="5" destOrd="0" presId="urn:microsoft.com/office/officeart/2005/8/layout/orgChart1"/>
    <dgm:cxn modelId="{CF3B8302-2A05-42CA-945B-9908F894801F}" type="presParOf" srcId="{350F29E2-ECFB-4554-8480-C6646466EACA}" destId="{D722E668-7581-4C78-8EDD-97454997297B}" srcOrd="0" destOrd="0" presId="urn:microsoft.com/office/officeart/2005/8/layout/orgChart1"/>
    <dgm:cxn modelId="{814BEB64-5F78-4100-868D-79C40A94ADDA}" type="presParOf" srcId="{D722E668-7581-4C78-8EDD-97454997297B}" destId="{C1AD5462-C532-4817-A170-EAA62D77298F}" srcOrd="0" destOrd="0" presId="urn:microsoft.com/office/officeart/2005/8/layout/orgChart1"/>
    <dgm:cxn modelId="{435E7A1E-5B6A-4EE9-8409-FC6B246B6489}" type="presParOf" srcId="{D722E668-7581-4C78-8EDD-97454997297B}" destId="{2E580E5C-01C3-42CC-931B-0746560DA9EF}" srcOrd="1" destOrd="0" presId="urn:microsoft.com/office/officeart/2005/8/layout/orgChart1"/>
    <dgm:cxn modelId="{EB7BD53C-87DC-4D90-BDC8-0FF7D4737277}" type="presParOf" srcId="{350F29E2-ECFB-4554-8480-C6646466EACA}" destId="{84956357-D5A2-46E3-BE34-66D1947B992B}" srcOrd="1" destOrd="0" presId="urn:microsoft.com/office/officeart/2005/8/layout/orgChart1"/>
    <dgm:cxn modelId="{61C1F849-5CA2-4330-8C05-7F0A41D6E51D}" type="presParOf" srcId="{350F29E2-ECFB-4554-8480-C6646466EACA}" destId="{C58A5339-6A42-437A-991A-5CD4A7E3A0A8}" srcOrd="2" destOrd="0" presId="urn:microsoft.com/office/officeart/2005/8/layout/orgChart1"/>
    <dgm:cxn modelId="{63704792-4803-4B08-A11A-694E99A099A3}" type="presParOf" srcId="{3986E262-EF03-4398-994B-DC1F0A48C3A7}" destId="{0C0E4884-5EC5-4755-93FD-D71D4BE21E60}" srcOrd="2" destOrd="0" presId="urn:microsoft.com/office/officeart/2005/8/layout/orgChart1"/>
    <dgm:cxn modelId="{DCFAA9A9-1797-4273-990C-E7AFDA942FB7}" type="presParOf" srcId="{0C0E4884-5EC5-4755-93FD-D71D4BE21E60}" destId="{A000DEA5-071A-490D-A116-5FA26D0F19D8}" srcOrd="0" destOrd="0" presId="urn:microsoft.com/office/officeart/2005/8/layout/orgChart1"/>
    <dgm:cxn modelId="{924C69BE-ACB0-4931-B57E-5590E6F559AF}" type="presParOf" srcId="{0C0E4884-5EC5-4755-93FD-D71D4BE21E60}" destId="{D02C5400-6EB6-499E-9DBB-531FD6B8B0EF}" srcOrd="1" destOrd="0" presId="urn:microsoft.com/office/officeart/2005/8/layout/orgChart1"/>
    <dgm:cxn modelId="{E6AD268D-2436-4450-9D5C-96ADFBF768B6}" type="presParOf" srcId="{D02C5400-6EB6-499E-9DBB-531FD6B8B0EF}" destId="{BDFD40A8-8CE7-4A28-B36B-29BFC5DE0310}" srcOrd="0" destOrd="0" presId="urn:microsoft.com/office/officeart/2005/8/layout/orgChart1"/>
    <dgm:cxn modelId="{16AEE540-A051-4F95-88BA-9EC0C4D924CC}" type="presParOf" srcId="{BDFD40A8-8CE7-4A28-B36B-29BFC5DE0310}" destId="{CEDAB296-8EA8-4FAD-9528-76B618C14D58}" srcOrd="0" destOrd="0" presId="urn:microsoft.com/office/officeart/2005/8/layout/orgChart1"/>
    <dgm:cxn modelId="{92D44BE0-D217-4845-88E6-515D6114CED8}" type="presParOf" srcId="{BDFD40A8-8CE7-4A28-B36B-29BFC5DE0310}" destId="{F7BF508A-89FA-41DC-A518-BDA70D393F11}" srcOrd="1" destOrd="0" presId="urn:microsoft.com/office/officeart/2005/8/layout/orgChart1"/>
    <dgm:cxn modelId="{BE145237-D36B-412B-A860-B18860ACBE15}" type="presParOf" srcId="{D02C5400-6EB6-499E-9DBB-531FD6B8B0EF}" destId="{15BBAD63-2450-4D7F-8C8B-BDF92D9505D5}" srcOrd="1" destOrd="0" presId="urn:microsoft.com/office/officeart/2005/8/layout/orgChart1"/>
    <dgm:cxn modelId="{BFC34429-3532-425B-83E4-857222483E37}" type="presParOf" srcId="{D02C5400-6EB6-499E-9DBB-531FD6B8B0EF}" destId="{65CDFFE4-DA82-46E2-9D1D-766601796D56}"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668EB34-EAD2-49BA-BEAB-C3B82602360F}" type="doc">
      <dgm:prSet loTypeId="urn:microsoft.com/office/officeart/2005/8/layout/radial1" loCatId="cycle" qsTypeId="urn:microsoft.com/office/officeart/2005/8/quickstyle/simple1" qsCatId="simple" csTypeId="urn:microsoft.com/office/officeart/2005/8/colors/accent2_2" csCatId="accent2" phldr="1"/>
      <dgm:spPr/>
      <dgm:t>
        <a:bodyPr/>
        <a:lstStyle/>
        <a:p>
          <a:endParaRPr kumimoji="1" lang="ja-JP" altLang="en-US"/>
        </a:p>
      </dgm:t>
    </dgm:pt>
    <dgm:pt modelId="{F5DF2FC9-7400-44B1-BE70-A3031F33CED1}">
      <dgm:prSet phldrT="[テキスト]"/>
      <dgm:spPr/>
      <dgm:t>
        <a:bodyPr/>
        <a:lstStyle/>
        <a:p>
          <a:r>
            <a:rPr kumimoji="1" lang="ja-JP" altLang="en-US" dirty="0"/>
            <a:t>　</a:t>
          </a:r>
        </a:p>
      </dgm:t>
    </dgm:pt>
    <dgm:pt modelId="{CF29E469-27A6-4386-885E-640547D60C88}" type="parTrans" cxnId="{179EAD42-0A79-4B0B-8551-68A0F324C8AB}">
      <dgm:prSet/>
      <dgm:spPr/>
      <dgm:t>
        <a:bodyPr/>
        <a:lstStyle/>
        <a:p>
          <a:endParaRPr kumimoji="1" lang="ja-JP" altLang="en-US"/>
        </a:p>
      </dgm:t>
    </dgm:pt>
    <dgm:pt modelId="{6BC82840-E02F-47F8-89AB-52DC7D6D9E02}" type="sibTrans" cxnId="{179EAD42-0A79-4B0B-8551-68A0F324C8AB}">
      <dgm:prSet/>
      <dgm:spPr/>
      <dgm:t>
        <a:bodyPr/>
        <a:lstStyle/>
        <a:p>
          <a:endParaRPr kumimoji="1" lang="ja-JP" altLang="en-US"/>
        </a:p>
      </dgm:t>
    </dgm:pt>
    <dgm:pt modelId="{40E659F4-EB20-4D11-B6D9-BA1E16D8ECA6}">
      <dgm:prSet phldrT="[テキスト]"/>
      <dgm:spPr/>
      <dgm:t>
        <a:bodyPr/>
        <a:lstStyle/>
        <a:p>
          <a:r>
            <a:rPr kumimoji="1" lang="ja-JP" altLang="en-US" dirty="0"/>
            <a:t>　</a:t>
          </a:r>
        </a:p>
      </dgm:t>
    </dgm:pt>
    <dgm:pt modelId="{85E9AA22-22AC-4785-9105-7A1A77B290B2}" type="parTrans" cxnId="{5D96DF07-2FB4-4532-B3F1-43A843AB9C25}">
      <dgm:prSet/>
      <dgm:spPr/>
      <dgm:t>
        <a:bodyPr/>
        <a:lstStyle/>
        <a:p>
          <a:endParaRPr kumimoji="1" lang="ja-JP" altLang="en-US"/>
        </a:p>
      </dgm:t>
    </dgm:pt>
    <dgm:pt modelId="{425D7F75-61EE-456C-B51D-10A9DE34D795}" type="sibTrans" cxnId="{5D96DF07-2FB4-4532-B3F1-43A843AB9C25}">
      <dgm:prSet/>
      <dgm:spPr/>
      <dgm:t>
        <a:bodyPr/>
        <a:lstStyle/>
        <a:p>
          <a:endParaRPr kumimoji="1" lang="ja-JP" altLang="en-US"/>
        </a:p>
      </dgm:t>
    </dgm:pt>
    <dgm:pt modelId="{3E1C7638-E48E-4C43-BC97-447F9112876B}">
      <dgm:prSet phldrT="[テキスト]"/>
      <dgm:spPr/>
      <dgm:t>
        <a:bodyPr/>
        <a:lstStyle/>
        <a:p>
          <a:r>
            <a:rPr kumimoji="1" lang="ja-JP" altLang="en-US" dirty="0"/>
            <a:t>　</a:t>
          </a:r>
        </a:p>
      </dgm:t>
    </dgm:pt>
    <dgm:pt modelId="{E8B2C3E2-7386-4144-8C48-6F4E67253F7E}" type="parTrans" cxnId="{2436368F-9306-4F0F-9E19-1F0930A15093}">
      <dgm:prSet/>
      <dgm:spPr/>
      <dgm:t>
        <a:bodyPr/>
        <a:lstStyle/>
        <a:p>
          <a:endParaRPr kumimoji="1" lang="ja-JP" altLang="en-US"/>
        </a:p>
      </dgm:t>
    </dgm:pt>
    <dgm:pt modelId="{82640B51-3A43-4944-B395-9CE12F6FCD49}" type="sibTrans" cxnId="{2436368F-9306-4F0F-9E19-1F0930A15093}">
      <dgm:prSet/>
      <dgm:spPr/>
      <dgm:t>
        <a:bodyPr/>
        <a:lstStyle/>
        <a:p>
          <a:endParaRPr kumimoji="1" lang="ja-JP" altLang="en-US"/>
        </a:p>
      </dgm:t>
    </dgm:pt>
    <dgm:pt modelId="{966C9D93-6F9C-4FEE-9054-2DCCF5207757}">
      <dgm:prSet phldrT="[テキスト]"/>
      <dgm:spPr/>
      <dgm:t>
        <a:bodyPr/>
        <a:lstStyle/>
        <a:p>
          <a:r>
            <a:rPr kumimoji="1" lang="ja-JP" altLang="en-US" dirty="0"/>
            <a:t>　</a:t>
          </a:r>
        </a:p>
      </dgm:t>
    </dgm:pt>
    <dgm:pt modelId="{3B4C25EB-11C7-4E45-9D2D-9C03B1ABFBCD}" type="parTrans" cxnId="{2E7B8E95-432E-4DF1-8068-FCA835142154}">
      <dgm:prSet/>
      <dgm:spPr/>
      <dgm:t>
        <a:bodyPr/>
        <a:lstStyle/>
        <a:p>
          <a:endParaRPr kumimoji="1" lang="ja-JP" altLang="en-US"/>
        </a:p>
      </dgm:t>
    </dgm:pt>
    <dgm:pt modelId="{4F2FA276-6439-462D-9FB4-B35E1E25AC99}" type="sibTrans" cxnId="{2E7B8E95-432E-4DF1-8068-FCA835142154}">
      <dgm:prSet/>
      <dgm:spPr/>
      <dgm:t>
        <a:bodyPr/>
        <a:lstStyle/>
        <a:p>
          <a:endParaRPr kumimoji="1" lang="ja-JP" altLang="en-US"/>
        </a:p>
      </dgm:t>
    </dgm:pt>
    <dgm:pt modelId="{7E3C23B1-3232-4816-AF29-9361EC656A30}">
      <dgm:prSet phldrT="[テキスト]"/>
      <dgm:spPr/>
      <dgm:t>
        <a:bodyPr/>
        <a:lstStyle/>
        <a:p>
          <a:r>
            <a:rPr kumimoji="1" lang="ja-JP" altLang="en-US" dirty="0"/>
            <a:t>　</a:t>
          </a:r>
        </a:p>
      </dgm:t>
    </dgm:pt>
    <dgm:pt modelId="{70153B8E-3A79-4CB9-A701-68D278E0F364}" type="parTrans" cxnId="{FBA27D68-0D24-443B-AA94-2A14201D9EBA}">
      <dgm:prSet/>
      <dgm:spPr/>
      <dgm:t>
        <a:bodyPr/>
        <a:lstStyle/>
        <a:p>
          <a:endParaRPr kumimoji="1" lang="ja-JP" altLang="en-US"/>
        </a:p>
      </dgm:t>
    </dgm:pt>
    <dgm:pt modelId="{31812531-12D6-4BD4-9FAC-F701D3BB9878}" type="sibTrans" cxnId="{FBA27D68-0D24-443B-AA94-2A14201D9EBA}">
      <dgm:prSet/>
      <dgm:spPr/>
      <dgm:t>
        <a:bodyPr/>
        <a:lstStyle/>
        <a:p>
          <a:endParaRPr kumimoji="1" lang="ja-JP" altLang="en-US"/>
        </a:p>
      </dgm:t>
    </dgm:pt>
    <dgm:pt modelId="{B6A56721-7879-40A4-A901-B3352E61F320}">
      <dgm:prSet/>
      <dgm:spPr/>
      <dgm:t>
        <a:bodyPr/>
        <a:lstStyle/>
        <a:p>
          <a:endParaRPr kumimoji="1" lang="ja-JP" altLang="en-US"/>
        </a:p>
      </dgm:t>
    </dgm:pt>
    <dgm:pt modelId="{05765D24-DEE3-4AF1-A099-6F6265682145}" type="parTrans" cxnId="{B10AB32F-0D1F-4B33-B26E-AFAC71E8CD4F}">
      <dgm:prSet/>
      <dgm:spPr/>
      <dgm:t>
        <a:bodyPr/>
        <a:lstStyle/>
        <a:p>
          <a:endParaRPr kumimoji="1" lang="ja-JP" altLang="en-US"/>
        </a:p>
      </dgm:t>
    </dgm:pt>
    <dgm:pt modelId="{D7EE37C4-DD21-476A-9989-A3938D1BE628}" type="sibTrans" cxnId="{B10AB32F-0D1F-4B33-B26E-AFAC71E8CD4F}">
      <dgm:prSet/>
      <dgm:spPr/>
      <dgm:t>
        <a:bodyPr/>
        <a:lstStyle/>
        <a:p>
          <a:endParaRPr kumimoji="1" lang="ja-JP" altLang="en-US"/>
        </a:p>
      </dgm:t>
    </dgm:pt>
    <dgm:pt modelId="{355D0DB7-E9F6-4DC1-8384-DAABE0916D96}" type="pres">
      <dgm:prSet presAssocID="{B668EB34-EAD2-49BA-BEAB-C3B82602360F}" presName="cycle" presStyleCnt="0">
        <dgm:presLayoutVars>
          <dgm:chMax val="1"/>
          <dgm:dir/>
          <dgm:animLvl val="ctr"/>
          <dgm:resizeHandles val="exact"/>
        </dgm:presLayoutVars>
      </dgm:prSet>
      <dgm:spPr/>
    </dgm:pt>
    <dgm:pt modelId="{03074019-E3B9-4433-BC12-99B558969FAB}" type="pres">
      <dgm:prSet presAssocID="{F5DF2FC9-7400-44B1-BE70-A3031F33CED1}" presName="centerShape" presStyleLbl="node0" presStyleIdx="0" presStyleCnt="1"/>
      <dgm:spPr/>
    </dgm:pt>
    <dgm:pt modelId="{119563A5-DB16-48EA-A434-25B890889905}" type="pres">
      <dgm:prSet presAssocID="{85E9AA22-22AC-4785-9105-7A1A77B290B2}" presName="Name9" presStyleLbl="parChTrans1D2" presStyleIdx="0" presStyleCnt="5"/>
      <dgm:spPr/>
    </dgm:pt>
    <dgm:pt modelId="{637034E7-672C-4278-9067-74B8DC2EB722}" type="pres">
      <dgm:prSet presAssocID="{85E9AA22-22AC-4785-9105-7A1A77B290B2}" presName="connTx" presStyleLbl="parChTrans1D2" presStyleIdx="0" presStyleCnt="5"/>
      <dgm:spPr/>
    </dgm:pt>
    <dgm:pt modelId="{6B95523F-0C98-4FA2-99D0-8F08EB4BE528}" type="pres">
      <dgm:prSet presAssocID="{40E659F4-EB20-4D11-B6D9-BA1E16D8ECA6}" presName="node" presStyleLbl="node1" presStyleIdx="0" presStyleCnt="5">
        <dgm:presLayoutVars>
          <dgm:bulletEnabled val="1"/>
        </dgm:presLayoutVars>
      </dgm:prSet>
      <dgm:spPr/>
    </dgm:pt>
    <dgm:pt modelId="{9D33113D-3875-4489-B4CA-52438BC64983}" type="pres">
      <dgm:prSet presAssocID="{E8B2C3E2-7386-4144-8C48-6F4E67253F7E}" presName="Name9" presStyleLbl="parChTrans1D2" presStyleIdx="1" presStyleCnt="5"/>
      <dgm:spPr/>
    </dgm:pt>
    <dgm:pt modelId="{F50B8E15-2AA1-437C-9EC8-252281196B1F}" type="pres">
      <dgm:prSet presAssocID="{E8B2C3E2-7386-4144-8C48-6F4E67253F7E}" presName="connTx" presStyleLbl="parChTrans1D2" presStyleIdx="1" presStyleCnt="5"/>
      <dgm:spPr/>
    </dgm:pt>
    <dgm:pt modelId="{3F154E86-AEBA-40CD-ACC8-BFBCB08ACC26}" type="pres">
      <dgm:prSet presAssocID="{3E1C7638-E48E-4C43-BC97-447F9112876B}" presName="node" presStyleLbl="node1" presStyleIdx="1" presStyleCnt="5">
        <dgm:presLayoutVars>
          <dgm:bulletEnabled val="1"/>
        </dgm:presLayoutVars>
      </dgm:prSet>
      <dgm:spPr/>
    </dgm:pt>
    <dgm:pt modelId="{1940D5D0-C7EC-42F4-AD1A-5C1563CA4DFA}" type="pres">
      <dgm:prSet presAssocID="{3B4C25EB-11C7-4E45-9D2D-9C03B1ABFBCD}" presName="Name9" presStyleLbl="parChTrans1D2" presStyleIdx="2" presStyleCnt="5"/>
      <dgm:spPr/>
    </dgm:pt>
    <dgm:pt modelId="{7ECFB28B-3045-4BE8-BCB5-8EAD6F88E9F0}" type="pres">
      <dgm:prSet presAssocID="{3B4C25EB-11C7-4E45-9D2D-9C03B1ABFBCD}" presName="connTx" presStyleLbl="parChTrans1D2" presStyleIdx="2" presStyleCnt="5"/>
      <dgm:spPr/>
    </dgm:pt>
    <dgm:pt modelId="{4DD33CFF-161C-4E34-B08B-B722A7F59E22}" type="pres">
      <dgm:prSet presAssocID="{966C9D93-6F9C-4FEE-9054-2DCCF5207757}" presName="node" presStyleLbl="node1" presStyleIdx="2" presStyleCnt="5">
        <dgm:presLayoutVars>
          <dgm:bulletEnabled val="1"/>
        </dgm:presLayoutVars>
      </dgm:prSet>
      <dgm:spPr/>
    </dgm:pt>
    <dgm:pt modelId="{783E2C9C-779E-4F2A-8B36-30BA2CF219FE}" type="pres">
      <dgm:prSet presAssocID="{05765D24-DEE3-4AF1-A099-6F6265682145}" presName="Name9" presStyleLbl="parChTrans1D2" presStyleIdx="3" presStyleCnt="5"/>
      <dgm:spPr/>
    </dgm:pt>
    <dgm:pt modelId="{4C81A4C5-DAAE-4655-B59A-93C315256F07}" type="pres">
      <dgm:prSet presAssocID="{05765D24-DEE3-4AF1-A099-6F6265682145}" presName="connTx" presStyleLbl="parChTrans1D2" presStyleIdx="3" presStyleCnt="5"/>
      <dgm:spPr/>
    </dgm:pt>
    <dgm:pt modelId="{145E23B0-DC27-4153-84D3-C6797D400C94}" type="pres">
      <dgm:prSet presAssocID="{B6A56721-7879-40A4-A901-B3352E61F320}" presName="node" presStyleLbl="node1" presStyleIdx="3" presStyleCnt="5">
        <dgm:presLayoutVars>
          <dgm:bulletEnabled val="1"/>
        </dgm:presLayoutVars>
      </dgm:prSet>
      <dgm:spPr/>
    </dgm:pt>
    <dgm:pt modelId="{7CF8BA63-09D2-499A-B300-7310FFF194D6}" type="pres">
      <dgm:prSet presAssocID="{70153B8E-3A79-4CB9-A701-68D278E0F364}" presName="Name9" presStyleLbl="parChTrans1D2" presStyleIdx="4" presStyleCnt="5"/>
      <dgm:spPr/>
    </dgm:pt>
    <dgm:pt modelId="{75FEE92A-310F-4BB3-92EF-380700D5A8FE}" type="pres">
      <dgm:prSet presAssocID="{70153B8E-3A79-4CB9-A701-68D278E0F364}" presName="connTx" presStyleLbl="parChTrans1D2" presStyleIdx="4" presStyleCnt="5"/>
      <dgm:spPr/>
    </dgm:pt>
    <dgm:pt modelId="{C3F58894-6263-4FBC-A93A-78239EC9E4A1}" type="pres">
      <dgm:prSet presAssocID="{7E3C23B1-3232-4816-AF29-9361EC656A30}" presName="node" presStyleLbl="node1" presStyleIdx="4" presStyleCnt="5">
        <dgm:presLayoutVars>
          <dgm:bulletEnabled val="1"/>
        </dgm:presLayoutVars>
      </dgm:prSet>
      <dgm:spPr/>
    </dgm:pt>
  </dgm:ptLst>
  <dgm:cxnLst>
    <dgm:cxn modelId="{A79B0C00-882C-44A8-BF01-72813BE84F2D}" type="presOf" srcId="{85E9AA22-22AC-4785-9105-7A1A77B290B2}" destId="{119563A5-DB16-48EA-A434-25B890889905}" srcOrd="0" destOrd="0" presId="urn:microsoft.com/office/officeart/2005/8/layout/radial1"/>
    <dgm:cxn modelId="{ABAB4601-81FE-4A22-B774-76194102ACE9}" type="presOf" srcId="{F5DF2FC9-7400-44B1-BE70-A3031F33CED1}" destId="{03074019-E3B9-4433-BC12-99B558969FAB}" srcOrd="0" destOrd="0" presId="urn:microsoft.com/office/officeart/2005/8/layout/radial1"/>
    <dgm:cxn modelId="{B63FAD02-EF1D-4301-9E3B-CCD35839F7BF}" type="presOf" srcId="{40E659F4-EB20-4D11-B6D9-BA1E16D8ECA6}" destId="{6B95523F-0C98-4FA2-99D0-8F08EB4BE528}" srcOrd="0" destOrd="0" presId="urn:microsoft.com/office/officeart/2005/8/layout/radial1"/>
    <dgm:cxn modelId="{5D96DF07-2FB4-4532-B3F1-43A843AB9C25}" srcId="{F5DF2FC9-7400-44B1-BE70-A3031F33CED1}" destId="{40E659F4-EB20-4D11-B6D9-BA1E16D8ECA6}" srcOrd="0" destOrd="0" parTransId="{85E9AA22-22AC-4785-9105-7A1A77B290B2}" sibTransId="{425D7F75-61EE-456C-B51D-10A9DE34D795}"/>
    <dgm:cxn modelId="{9401EE0B-55F8-4D95-A141-4390BD3C8097}" type="presOf" srcId="{7E3C23B1-3232-4816-AF29-9361EC656A30}" destId="{C3F58894-6263-4FBC-A93A-78239EC9E4A1}" srcOrd="0" destOrd="0" presId="urn:microsoft.com/office/officeart/2005/8/layout/radial1"/>
    <dgm:cxn modelId="{7DE89C1A-35B6-46AE-B233-E57492AA71DD}" type="presOf" srcId="{05765D24-DEE3-4AF1-A099-6F6265682145}" destId="{4C81A4C5-DAAE-4655-B59A-93C315256F07}" srcOrd="1" destOrd="0" presId="urn:microsoft.com/office/officeart/2005/8/layout/radial1"/>
    <dgm:cxn modelId="{D1200127-A68C-4D6C-8800-DDCE1AD254B2}" type="presOf" srcId="{3B4C25EB-11C7-4E45-9D2D-9C03B1ABFBCD}" destId="{1940D5D0-C7EC-42F4-AD1A-5C1563CA4DFA}" srcOrd="0" destOrd="0" presId="urn:microsoft.com/office/officeart/2005/8/layout/radial1"/>
    <dgm:cxn modelId="{B10AB32F-0D1F-4B33-B26E-AFAC71E8CD4F}" srcId="{F5DF2FC9-7400-44B1-BE70-A3031F33CED1}" destId="{B6A56721-7879-40A4-A901-B3352E61F320}" srcOrd="3" destOrd="0" parTransId="{05765D24-DEE3-4AF1-A099-6F6265682145}" sibTransId="{D7EE37C4-DD21-476A-9989-A3938D1BE628}"/>
    <dgm:cxn modelId="{364BF73F-8AB0-4B21-B2A1-5C8F74A1CC0A}" type="presOf" srcId="{3B4C25EB-11C7-4E45-9D2D-9C03B1ABFBCD}" destId="{7ECFB28B-3045-4BE8-BCB5-8EAD6F88E9F0}" srcOrd="1" destOrd="0" presId="urn:microsoft.com/office/officeart/2005/8/layout/radial1"/>
    <dgm:cxn modelId="{179EAD42-0A79-4B0B-8551-68A0F324C8AB}" srcId="{B668EB34-EAD2-49BA-BEAB-C3B82602360F}" destId="{F5DF2FC9-7400-44B1-BE70-A3031F33CED1}" srcOrd="0" destOrd="0" parTransId="{CF29E469-27A6-4386-885E-640547D60C88}" sibTransId="{6BC82840-E02F-47F8-89AB-52DC7D6D9E02}"/>
    <dgm:cxn modelId="{D6482B67-BAF6-4687-8CF0-D5E9BF0C51E0}" type="presOf" srcId="{966C9D93-6F9C-4FEE-9054-2DCCF5207757}" destId="{4DD33CFF-161C-4E34-B08B-B722A7F59E22}" srcOrd="0" destOrd="0" presId="urn:microsoft.com/office/officeart/2005/8/layout/radial1"/>
    <dgm:cxn modelId="{FBA27D68-0D24-443B-AA94-2A14201D9EBA}" srcId="{F5DF2FC9-7400-44B1-BE70-A3031F33CED1}" destId="{7E3C23B1-3232-4816-AF29-9361EC656A30}" srcOrd="4" destOrd="0" parTransId="{70153B8E-3A79-4CB9-A701-68D278E0F364}" sibTransId="{31812531-12D6-4BD4-9FAC-F701D3BB9878}"/>
    <dgm:cxn modelId="{A960E96C-E9CA-4D7B-96A2-FEDFA8740201}" type="presOf" srcId="{E8B2C3E2-7386-4144-8C48-6F4E67253F7E}" destId="{9D33113D-3875-4489-B4CA-52438BC64983}" srcOrd="0" destOrd="0" presId="urn:microsoft.com/office/officeart/2005/8/layout/radial1"/>
    <dgm:cxn modelId="{958D1E57-98F4-48DA-99A7-8C8B32924818}" type="presOf" srcId="{70153B8E-3A79-4CB9-A701-68D278E0F364}" destId="{75FEE92A-310F-4BB3-92EF-380700D5A8FE}" srcOrd="1" destOrd="0" presId="urn:microsoft.com/office/officeart/2005/8/layout/radial1"/>
    <dgm:cxn modelId="{1BFEEE79-BD7D-4FB7-A62B-C4460B000F9A}" type="presOf" srcId="{3E1C7638-E48E-4C43-BC97-447F9112876B}" destId="{3F154E86-AEBA-40CD-ACC8-BFBCB08ACC26}" srcOrd="0" destOrd="0" presId="urn:microsoft.com/office/officeart/2005/8/layout/radial1"/>
    <dgm:cxn modelId="{CF7D6F7E-604B-40A3-A357-C07475D6433F}" type="presOf" srcId="{B668EB34-EAD2-49BA-BEAB-C3B82602360F}" destId="{355D0DB7-E9F6-4DC1-8384-DAABE0916D96}" srcOrd="0" destOrd="0" presId="urn:microsoft.com/office/officeart/2005/8/layout/radial1"/>
    <dgm:cxn modelId="{3D78198C-C57F-405A-9A69-15471854A265}" type="presOf" srcId="{05765D24-DEE3-4AF1-A099-6F6265682145}" destId="{783E2C9C-779E-4F2A-8B36-30BA2CF219FE}" srcOrd="0" destOrd="0" presId="urn:microsoft.com/office/officeart/2005/8/layout/radial1"/>
    <dgm:cxn modelId="{2436368F-9306-4F0F-9E19-1F0930A15093}" srcId="{F5DF2FC9-7400-44B1-BE70-A3031F33CED1}" destId="{3E1C7638-E48E-4C43-BC97-447F9112876B}" srcOrd="1" destOrd="0" parTransId="{E8B2C3E2-7386-4144-8C48-6F4E67253F7E}" sibTransId="{82640B51-3A43-4944-B395-9CE12F6FCD49}"/>
    <dgm:cxn modelId="{9B10D791-7B12-4E24-B33D-9E14FB2325E3}" type="presOf" srcId="{70153B8E-3A79-4CB9-A701-68D278E0F364}" destId="{7CF8BA63-09D2-499A-B300-7310FFF194D6}" srcOrd="0" destOrd="0" presId="urn:microsoft.com/office/officeart/2005/8/layout/radial1"/>
    <dgm:cxn modelId="{2E7B8E95-432E-4DF1-8068-FCA835142154}" srcId="{F5DF2FC9-7400-44B1-BE70-A3031F33CED1}" destId="{966C9D93-6F9C-4FEE-9054-2DCCF5207757}" srcOrd="2" destOrd="0" parTransId="{3B4C25EB-11C7-4E45-9D2D-9C03B1ABFBCD}" sibTransId="{4F2FA276-6439-462D-9FB4-B35E1E25AC99}"/>
    <dgm:cxn modelId="{A0728EB3-32FC-4FDD-A47F-B854222C527D}" type="presOf" srcId="{85E9AA22-22AC-4785-9105-7A1A77B290B2}" destId="{637034E7-672C-4278-9067-74B8DC2EB722}" srcOrd="1" destOrd="0" presId="urn:microsoft.com/office/officeart/2005/8/layout/radial1"/>
    <dgm:cxn modelId="{28CC38C6-5352-42D3-83BF-3608255AF6D5}" type="presOf" srcId="{B6A56721-7879-40A4-A901-B3352E61F320}" destId="{145E23B0-DC27-4153-84D3-C6797D400C94}" srcOrd="0" destOrd="0" presId="urn:microsoft.com/office/officeart/2005/8/layout/radial1"/>
    <dgm:cxn modelId="{31909DD6-F5F8-4B97-8095-7476970E725F}" type="presOf" srcId="{E8B2C3E2-7386-4144-8C48-6F4E67253F7E}" destId="{F50B8E15-2AA1-437C-9EC8-252281196B1F}" srcOrd="1" destOrd="0" presId="urn:microsoft.com/office/officeart/2005/8/layout/radial1"/>
    <dgm:cxn modelId="{1374E02E-8F94-4AE6-9868-DBC4B19C84AF}" type="presParOf" srcId="{355D0DB7-E9F6-4DC1-8384-DAABE0916D96}" destId="{03074019-E3B9-4433-BC12-99B558969FAB}" srcOrd="0" destOrd="0" presId="urn:microsoft.com/office/officeart/2005/8/layout/radial1"/>
    <dgm:cxn modelId="{EDE913C8-D262-4B3D-8618-683C7AE3FFAC}" type="presParOf" srcId="{355D0DB7-E9F6-4DC1-8384-DAABE0916D96}" destId="{119563A5-DB16-48EA-A434-25B890889905}" srcOrd="1" destOrd="0" presId="urn:microsoft.com/office/officeart/2005/8/layout/radial1"/>
    <dgm:cxn modelId="{8CBDED98-4610-442A-A587-64B4B55FAE0F}" type="presParOf" srcId="{119563A5-DB16-48EA-A434-25B890889905}" destId="{637034E7-672C-4278-9067-74B8DC2EB722}" srcOrd="0" destOrd="0" presId="urn:microsoft.com/office/officeart/2005/8/layout/radial1"/>
    <dgm:cxn modelId="{7E894856-1F63-42B1-A798-3EA1B88F23E9}" type="presParOf" srcId="{355D0DB7-E9F6-4DC1-8384-DAABE0916D96}" destId="{6B95523F-0C98-4FA2-99D0-8F08EB4BE528}" srcOrd="2" destOrd="0" presId="urn:microsoft.com/office/officeart/2005/8/layout/radial1"/>
    <dgm:cxn modelId="{6DAB0468-DCC9-4433-A210-317BC5E7D7E9}" type="presParOf" srcId="{355D0DB7-E9F6-4DC1-8384-DAABE0916D96}" destId="{9D33113D-3875-4489-B4CA-52438BC64983}" srcOrd="3" destOrd="0" presId="urn:microsoft.com/office/officeart/2005/8/layout/radial1"/>
    <dgm:cxn modelId="{3F1F58DB-0710-4479-AFAC-70694BDE7893}" type="presParOf" srcId="{9D33113D-3875-4489-B4CA-52438BC64983}" destId="{F50B8E15-2AA1-437C-9EC8-252281196B1F}" srcOrd="0" destOrd="0" presId="urn:microsoft.com/office/officeart/2005/8/layout/radial1"/>
    <dgm:cxn modelId="{DBC3AD94-0BC6-4430-A3C4-F602EC1B8DFE}" type="presParOf" srcId="{355D0DB7-E9F6-4DC1-8384-DAABE0916D96}" destId="{3F154E86-AEBA-40CD-ACC8-BFBCB08ACC26}" srcOrd="4" destOrd="0" presId="urn:microsoft.com/office/officeart/2005/8/layout/radial1"/>
    <dgm:cxn modelId="{8337AE91-9CF2-4DA2-AC01-8E71A24A37C8}" type="presParOf" srcId="{355D0DB7-E9F6-4DC1-8384-DAABE0916D96}" destId="{1940D5D0-C7EC-42F4-AD1A-5C1563CA4DFA}" srcOrd="5" destOrd="0" presId="urn:microsoft.com/office/officeart/2005/8/layout/radial1"/>
    <dgm:cxn modelId="{82DF82DD-179F-46C0-830A-B8AE6187AB06}" type="presParOf" srcId="{1940D5D0-C7EC-42F4-AD1A-5C1563CA4DFA}" destId="{7ECFB28B-3045-4BE8-BCB5-8EAD6F88E9F0}" srcOrd="0" destOrd="0" presId="urn:microsoft.com/office/officeart/2005/8/layout/radial1"/>
    <dgm:cxn modelId="{40A580A5-9C33-411B-95CA-237845E95342}" type="presParOf" srcId="{355D0DB7-E9F6-4DC1-8384-DAABE0916D96}" destId="{4DD33CFF-161C-4E34-B08B-B722A7F59E22}" srcOrd="6" destOrd="0" presId="urn:microsoft.com/office/officeart/2005/8/layout/radial1"/>
    <dgm:cxn modelId="{2DD5EEDD-D3A9-4687-8CB7-51B8038B98B0}" type="presParOf" srcId="{355D0DB7-E9F6-4DC1-8384-DAABE0916D96}" destId="{783E2C9C-779E-4F2A-8B36-30BA2CF219FE}" srcOrd="7" destOrd="0" presId="urn:microsoft.com/office/officeart/2005/8/layout/radial1"/>
    <dgm:cxn modelId="{767F1595-3532-447C-A9D2-1BA86EDF1B01}" type="presParOf" srcId="{783E2C9C-779E-4F2A-8B36-30BA2CF219FE}" destId="{4C81A4C5-DAAE-4655-B59A-93C315256F07}" srcOrd="0" destOrd="0" presId="urn:microsoft.com/office/officeart/2005/8/layout/radial1"/>
    <dgm:cxn modelId="{BA523142-11DA-4DB0-9E20-DFC4E40F68BE}" type="presParOf" srcId="{355D0DB7-E9F6-4DC1-8384-DAABE0916D96}" destId="{145E23B0-DC27-4153-84D3-C6797D400C94}" srcOrd="8" destOrd="0" presId="urn:microsoft.com/office/officeart/2005/8/layout/radial1"/>
    <dgm:cxn modelId="{ADAA1651-E98B-432E-94E5-D1924EF534A9}" type="presParOf" srcId="{355D0DB7-E9F6-4DC1-8384-DAABE0916D96}" destId="{7CF8BA63-09D2-499A-B300-7310FFF194D6}" srcOrd="9" destOrd="0" presId="urn:microsoft.com/office/officeart/2005/8/layout/radial1"/>
    <dgm:cxn modelId="{11071E87-9361-458F-BCC8-1B41A79F1425}" type="presParOf" srcId="{7CF8BA63-09D2-499A-B300-7310FFF194D6}" destId="{75FEE92A-310F-4BB3-92EF-380700D5A8FE}" srcOrd="0" destOrd="0" presId="urn:microsoft.com/office/officeart/2005/8/layout/radial1"/>
    <dgm:cxn modelId="{4826B824-A472-4520-B2FA-12FD0846235B}" type="presParOf" srcId="{355D0DB7-E9F6-4DC1-8384-DAABE0916D96}" destId="{C3F58894-6263-4FBC-A93A-78239EC9E4A1}" srcOrd="10" destOrd="0" presId="urn:microsoft.com/office/officeart/2005/8/layout/radial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00DEA5-071A-490D-A116-5FA26D0F19D8}">
      <dsp:nvSpPr>
        <dsp:cNvPr id="0" name=""/>
        <dsp:cNvSpPr/>
      </dsp:nvSpPr>
      <dsp:spPr>
        <a:xfrm>
          <a:off x="1523186" y="653205"/>
          <a:ext cx="94674" cy="486981"/>
        </a:xfrm>
        <a:custGeom>
          <a:avLst/>
          <a:gdLst/>
          <a:ahLst/>
          <a:cxnLst/>
          <a:rect l="0" t="0" r="0" b="0"/>
          <a:pathLst>
            <a:path>
              <a:moveTo>
                <a:pt x="94674" y="0"/>
              </a:moveTo>
              <a:lnTo>
                <a:pt x="94674" y="486981"/>
              </a:lnTo>
              <a:lnTo>
                <a:pt x="0" y="48698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2355E92-CC99-47B7-B83E-7C1074644C57}">
      <dsp:nvSpPr>
        <dsp:cNvPr id="0" name=""/>
        <dsp:cNvSpPr/>
      </dsp:nvSpPr>
      <dsp:spPr>
        <a:xfrm>
          <a:off x="1617861" y="653205"/>
          <a:ext cx="1144648" cy="870311"/>
        </a:xfrm>
        <a:custGeom>
          <a:avLst/>
          <a:gdLst/>
          <a:ahLst/>
          <a:cxnLst/>
          <a:rect l="0" t="0" r="0" b="0"/>
          <a:pathLst>
            <a:path>
              <a:moveTo>
                <a:pt x="0" y="0"/>
              </a:moveTo>
              <a:lnTo>
                <a:pt x="0" y="770982"/>
              </a:lnTo>
              <a:lnTo>
                <a:pt x="1144648" y="770982"/>
              </a:lnTo>
              <a:lnTo>
                <a:pt x="1144648" y="87031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D5951EC-87EB-4372-B4FE-D259A8C48001}">
      <dsp:nvSpPr>
        <dsp:cNvPr id="0" name=""/>
        <dsp:cNvSpPr/>
      </dsp:nvSpPr>
      <dsp:spPr>
        <a:xfrm>
          <a:off x="1572141" y="653205"/>
          <a:ext cx="91440" cy="870311"/>
        </a:xfrm>
        <a:custGeom>
          <a:avLst/>
          <a:gdLst/>
          <a:ahLst/>
          <a:cxnLst/>
          <a:rect l="0" t="0" r="0" b="0"/>
          <a:pathLst>
            <a:path>
              <a:moveTo>
                <a:pt x="45720" y="0"/>
              </a:moveTo>
              <a:lnTo>
                <a:pt x="45720" y="87031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6214C0-3E82-4451-A2ED-DFD72F231917}">
      <dsp:nvSpPr>
        <dsp:cNvPr id="0" name=""/>
        <dsp:cNvSpPr/>
      </dsp:nvSpPr>
      <dsp:spPr>
        <a:xfrm>
          <a:off x="473212" y="653205"/>
          <a:ext cx="1144648" cy="870311"/>
        </a:xfrm>
        <a:custGeom>
          <a:avLst/>
          <a:gdLst/>
          <a:ahLst/>
          <a:cxnLst/>
          <a:rect l="0" t="0" r="0" b="0"/>
          <a:pathLst>
            <a:path>
              <a:moveTo>
                <a:pt x="1144648" y="0"/>
              </a:moveTo>
              <a:lnTo>
                <a:pt x="1144648" y="770982"/>
              </a:lnTo>
              <a:lnTo>
                <a:pt x="0" y="770982"/>
              </a:lnTo>
              <a:lnTo>
                <a:pt x="0" y="87031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B76BD5D-7056-4206-83A9-F4982A0986EC}">
      <dsp:nvSpPr>
        <dsp:cNvPr id="0" name=""/>
        <dsp:cNvSpPr/>
      </dsp:nvSpPr>
      <dsp:spPr>
        <a:xfrm>
          <a:off x="1144866" y="180210"/>
          <a:ext cx="945990" cy="472995"/>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kumimoji="1" lang="ja-JP" altLang="en-US" sz="2900" kern="1200" dirty="0"/>
            <a:t>　</a:t>
          </a:r>
        </a:p>
      </dsp:txBody>
      <dsp:txXfrm>
        <a:off x="1144866" y="180210"/>
        <a:ext cx="945990" cy="472995"/>
      </dsp:txXfrm>
    </dsp:sp>
    <dsp:sp modelId="{F1A45577-1443-48EF-B8A3-285705DCAD15}">
      <dsp:nvSpPr>
        <dsp:cNvPr id="0" name=""/>
        <dsp:cNvSpPr/>
      </dsp:nvSpPr>
      <dsp:spPr>
        <a:xfrm>
          <a:off x="217" y="1523517"/>
          <a:ext cx="945990" cy="472995"/>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kumimoji="1" lang="ja-JP" altLang="en-US" sz="2900" kern="1200" dirty="0"/>
            <a:t>　</a:t>
          </a:r>
        </a:p>
      </dsp:txBody>
      <dsp:txXfrm>
        <a:off x="217" y="1523517"/>
        <a:ext cx="945990" cy="472995"/>
      </dsp:txXfrm>
    </dsp:sp>
    <dsp:sp modelId="{3076BA80-4E86-4E60-AC02-533ACF27F777}">
      <dsp:nvSpPr>
        <dsp:cNvPr id="0" name=""/>
        <dsp:cNvSpPr/>
      </dsp:nvSpPr>
      <dsp:spPr>
        <a:xfrm>
          <a:off x="1144866" y="1523517"/>
          <a:ext cx="945990" cy="472995"/>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kumimoji="1" lang="ja-JP" altLang="en-US" sz="2900" kern="1200" dirty="0"/>
            <a:t>　</a:t>
          </a:r>
        </a:p>
      </dsp:txBody>
      <dsp:txXfrm>
        <a:off x="1144866" y="1523517"/>
        <a:ext cx="945990" cy="472995"/>
      </dsp:txXfrm>
    </dsp:sp>
    <dsp:sp modelId="{C1AD5462-C532-4817-A170-EAA62D77298F}">
      <dsp:nvSpPr>
        <dsp:cNvPr id="0" name=""/>
        <dsp:cNvSpPr/>
      </dsp:nvSpPr>
      <dsp:spPr>
        <a:xfrm>
          <a:off x="2289514" y="1523517"/>
          <a:ext cx="945990" cy="472995"/>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kumimoji="1" lang="ja-JP" altLang="en-US" sz="2900" kern="1200" dirty="0"/>
            <a:t>　</a:t>
          </a:r>
        </a:p>
      </dsp:txBody>
      <dsp:txXfrm>
        <a:off x="2289514" y="1523517"/>
        <a:ext cx="945990" cy="472995"/>
      </dsp:txXfrm>
    </dsp:sp>
    <dsp:sp modelId="{CEDAB296-8EA8-4FAD-9528-76B618C14D58}">
      <dsp:nvSpPr>
        <dsp:cNvPr id="0" name=""/>
        <dsp:cNvSpPr/>
      </dsp:nvSpPr>
      <dsp:spPr>
        <a:xfrm>
          <a:off x="577195" y="903689"/>
          <a:ext cx="945990" cy="472995"/>
        </a:xfrm>
        <a:prstGeom prst="rect">
          <a:avLst/>
        </a:prstGeom>
        <a:solidFill>
          <a:schemeClr val="accent6">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kumimoji="1" lang="ja-JP" altLang="en-US" sz="2900" kern="1200" dirty="0"/>
            <a:t>　</a:t>
          </a:r>
        </a:p>
      </dsp:txBody>
      <dsp:txXfrm>
        <a:off x="577195" y="903689"/>
        <a:ext cx="945990" cy="4729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074019-E3B9-4433-BC12-99B558969FAB}">
      <dsp:nvSpPr>
        <dsp:cNvPr id="0" name=""/>
        <dsp:cNvSpPr/>
      </dsp:nvSpPr>
      <dsp:spPr>
        <a:xfrm>
          <a:off x="1585787" y="730510"/>
          <a:ext cx="555189" cy="55518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　</a:t>
          </a:r>
        </a:p>
      </dsp:txBody>
      <dsp:txXfrm>
        <a:off x="1667093" y="811816"/>
        <a:ext cx="392577" cy="392577"/>
      </dsp:txXfrm>
    </dsp:sp>
    <dsp:sp modelId="{119563A5-DB16-48EA-A434-25B890889905}">
      <dsp:nvSpPr>
        <dsp:cNvPr id="0" name=""/>
        <dsp:cNvSpPr/>
      </dsp:nvSpPr>
      <dsp:spPr>
        <a:xfrm rot="16200000">
          <a:off x="1779439" y="633159"/>
          <a:ext cx="167885" cy="26815"/>
        </a:xfrm>
        <a:custGeom>
          <a:avLst/>
          <a:gdLst/>
          <a:ahLst/>
          <a:cxnLst/>
          <a:rect l="0" t="0" r="0" b="0"/>
          <a:pathLst>
            <a:path>
              <a:moveTo>
                <a:pt x="0" y="13407"/>
              </a:moveTo>
              <a:lnTo>
                <a:pt x="167885" y="13407"/>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859185" y="642370"/>
        <a:ext cx="8394" cy="8394"/>
      </dsp:txXfrm>
    </dsp:sp>
    <dsp:sp modelId="{6B95523F-0C98-4FA2-99D0-8F08EB4BE528}">
      <dsp:nvSpPr>
        <dsp:cNvPr id="0" name=""/>
        <dsp:cNvSpPr/>
      </dsp:nvSpPr>
      <dsp:spPr>
        <a:xfrm>
          <a:off x="1585787" y="7435"/>
          <a:ext cx="555189" cy="55518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　</a:t>
          </a:r>
        </a:p>
      </dsp:txBody>
      <dsp:txXfrm>
        <a:off x="1667093" y="88741"/>
        <a:ext cx="392577" cy="392577"/>
      </dsp:txXfrm>
    </dsp:sp>
    <dsp:sp modelId="{9D33113D-3875-4489-B4CA-52438BC64983}">
      <dsp:nvSpPr>
        <dsp:cNvPr id="0" name=""/>
        <dsp:cNvSpPr/>
      </dsp:nvSpPr>
      <dsp:spPr>
        <a:xfrm rot="20520000">
          <a:off x="2123282" y="882976"/>
          <a:ext cx="167885" cy="26815"/>
        </a:xfrm>
        <a:custGeom>
          <a:avLst/>
          <a:gdLst/>
          <a:ahLst/>
          <a:cxnLst/>
          <a:rect l="0" t="0" r="0" b="0"/>
          <a:pathLst>
            <a:path>
              <a:moveTo>
                <a:pt x="0" y="13407"/>
              </a:moveTo>
              <a:lnTo>
                <a:pt x="167885" y="13407"/>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2203027" y="892186"/>
        <a:ext cx="8394" cy="8394"/>
      </dsp:txXfrm>
    </dsp:sp>
    <dsp:sp modelId="{3F154E86-AEBA-40CD-ACC8-BFBCB08ACC26}">
      <dsp:nvSpPr>
        <dsp:cNvPr id="0" name=""/>
        <dsp:cNvSpPr/>
      </dsp:nvSpPr>
      <dsp:spPr>
        <a:xfrm>
          <a:off x="2273472" y="507068"/>
          <a:ext cx="555189" cy="55518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　</a:t>
          </a:r>
        </a:p>
      </dsp:txBody>
      <dsp:txXfrm>
        <a:off x="2354778" y="588374"/>
        <a:ext cx="392577" cy="392577"/>
      </dsp:txXfrm>
    </dsp:sp>
    <dsp:sp modelId="{1940D5D0-C7EC-42F4-AD1A-5C1563CA4DFA}">
      <dsp:nvSpPr>
        <dsp:cNvPr id="0" name=""/>
        <dsp:cNvSpPr/>
      </dsp:nvSpPr>
      <dsp:spPr>
        <a:xfrm rot="3240000">
          <a:off x="1991945" y="1287187"/>
          <a:ext cx="167885" cy="26815"/>
        </a:xfrm>
        <a:custGeom>
          <a:avLst/>
          <a:gdLst/>
          <a:ahLst/>
          <a:cxnLst/>
          <a:rect l="0" t="0" r="0" b="0"/>
          <a:pathLst>
            <a:path>
              <a:moveTo>
                <a:pt x="0" y="13407"/>
              </a:moveTo>
              <a:lnTo>
                <a:pt x="167885" y="13407"/>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2071691" y="1296397"/>
        <a:ext cx="8394" cy="8394"/>
      </dsp:txXfrm>
    </dsp:sp>
    <dsp:sp modelId="{4DD33CFF-161C-4E34-B08B-B722A7F59E22}">
      <dsp:nvSpPr>
        <dsp:cNvPr id="0" name=""/>
        <dsp:cNvSpPr/>
      </dsp:nvSpPr>
      <dsp:spPr>
        <a:xfrm>
          <a:off x="2010800" y="1315490"/>
          <a:ext cx="555189" cy="55518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　</a:t>
          </a:r>
        </a:p>
      </dsp:txBody>
      <dsp:txXfrm>
        <a:off x="2092106" y="1396796"/>
        <a:ext cx="392577" cy="392577"/>
      </dsp:txXfrm>
    </dsp:sp>
    <dsp:sp modelId="{783E2C9C-779E-4F2A-8B36-30BA2CF219FE}">
      <dsp:nvSpPr>
        <dsp:cNvPr id="0" name=""/>
        <dsp:cNvSpPr/>
      </dsp:nvSpPr>
      <dsp:spPr>
        <a:xfrm rot="7560000">
          <a:off x="1566933" y="1287187"/>
          <a:ext cx="167885" cy="26815"/>
        </a:xfrm>
        <a:custGeom>
          <a:avLst/>
          <a:gdLst/>
          <a:ahLst/>
          <a:cxnLst/>
          <a:rect l="0" t="0" r="0" b="0"/>
          <a:pathLst>
            <a:path>
              <a:moveTo>
                <a:pt x="0" y="13407"/>
              </a:moveTo>
              <a:lnTo>
                <a:pt x="167885" y="13407"/>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1646679" y="1296397"/>
        <a:ext cx="8394" cy="8394"/>
      </dsp:txXfrm>
    </dsp:sp>
    <dsp:sp modelId="{145E23B0-DC27-4153-84D3-C6797D400C94}">
      <dsp:nvSpPr>
        <dsp:cNvPr id="0" name=""/>
        <dsp:cNvSpPr/>
      </dsp:nvSpPr>
      <dsp:spPr>
        <a:xfrm>
          <a:off x="1160775" y="1315490"/>
          <a:ext cx="555189" cy="55518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endParaRPr kumimoji="1" lang="ja-JP" altLang="en-US" sz="2400" kern="1200"/>
        </a:p>
      </dsp:txBody>
      <dsp:txXfrm>
        <a:off x="1242081" y="1396796"/>
        <a:ext cx="392577" cy="392577"/>
      </dsp:txXfrm>
    </dsp:sp>
    <dsp:sp modelId="{7CF8BA63-09D2-499A-B300-7310FFF194D6}">
      <dsp:nvSpPr>
        <dsp:cNvPr id="0" name=""/>
        <dsp:cNvSpPr/>
      </dsp:nvSpPr>
      <dsp:spPr>
        <a:xfrm rot="11880000">
          <a:off x="1435597" y="882976"/>
          <a:ext cx="167885" cy="26815"/>
        </a:xfrm>
        <a:custGeom>
          <a:avLst/>
          <a:gdLst/>
          <a:ahLst/>
          <a:cxnLst/>
          <a:rect l="0" t="0" r="0" b="0"/>
          <a:pathLst>
            <a:path>
              <a:moveTo>
                <a:pt x="0" y="13407"/>
              </a:moveTo>
              <a:lnTo>
                <a:pt x="167885" y="13407"/>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1515342" y="892186"/>
        <a:ext cx="8394" cy="8394"/>
      </dsp:txXfrm>
    </dsp:sp>
    <dsp:sp modelId="{C3F58894-6263-4FBC-A93A-78239EC9E4A1}">
      <dsp:nvSpPr>
        <dsp:cNvPr id="0" name=""/>
        <dsp:cNvSpPr/>
      </dsp:nvSpPr>
      <dsp:spPr>
        <a:xfrm>
          <a:off x="898102" y="507068"/>
          <a:ext cx="555189" cy="55518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　</a:t>
          </a:r>
        </a:p>
      </dsp:txBody>
      <dsp:txXfrm>
        <a:off x="979408" y="588374"/>
        <a:ext cx="392577" cy="392577"/>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64E172-6727-4E69-B817-486E6024F185}" type="datetimeFigureOut">
              <a:rPr kumimoji="1" lang="ja-JP" altLang="en-US" smtClean="0"/>
              <a:t>2024/7/14</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C3DE75-E5DC-4F6A-B136-E5C7932EFB48}" type="slidenum">
              <a:rPr kumimoji="1" lang="ja-JP" altLang="en-US" smtClean="0"/>
              <a:t>‹#›</a:t>
            </a:fld>
            <a:endParaRPr kumimoji="1" lang="ja-JP" altLang="en-US"/>
          </a:p>
        </p:txBody>
      </p:sp>
    </p:spTree>
    <p:extLst>
      <p:ext uri="{BB962C8B-B14F-4D97-AF65-F5344CB8AC3E}">
        <p14:creationId xmlns:p14="http://schemas.microsoft.com/office/powerpoint/2010/main" val="364882075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4021294" y="9721106"/>
            <a:ext cx="3076363" cy="511731"/>
          </a:xfrm>
          <a:prstGeom prst="rect">
            <a:avLst/>
          </a:prstGeom>
          <a:noFill/>
          <a:ln w="9525">
            <a:noFill/>
            <a:miter lim="800000"/>
            <a:headEnd/>
            <a:tailEnd/>
          </a:ln>
        </p:spPr>
        <p:txBody>
          <a:bodyPr lIns="99048" tIns="49524" rIns="99048" bIns="49524" anchor="b"/>
          <a:lstStyle/>
          <a:p>
            <a:pPr algn="r"/>
            <a:fld id="{DF0CFA34-859E-42D4-B283-2EA2C16D2C51}" type="slidenum">
              <a:rPr lang="en-US" altLang="ja-JP" sz="1300"/>
              <a:pPr algn="r"/>
              <a:t>23</a:t>
            </a:fld>
            <a:endParaRPr lang="en-US" altLang="ja-JP" sz="13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41421970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DF0CFA34-859E-42D4-B283-2EA2C16D2C51}" type="slidenum">
              <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21211885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DF0CFA34-859E-42D4-B283-2EA2C16D2C51}" type="slidenum">
              <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8608295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4021294" y="9721106"/>
            <a:ext cx="3076363" cy="511731"/>
          </a:xfrm>
          <a:prstGeom prst="rect">
            <a:avLst/>
          </a:prstGeom>
          <a:noFill/>
          <a:ln w="9525">
            <a:noFill/>
            <a:miter lim="800000"/>
            <a:headEnd/>
            <a:tailEnd/>
          </a:ln>
        </p:spPr>
        <p:txBody>
          <a:bodyPr lIns="99048" tIns="49524" rIns="99048" bIns="49524" anchor="b"/>
          <a:lstStyle/>
          <a:p>
            <a:pPr algn="r"/>
            <a:fld id="{DF0CFA34-859E-42D4-B283-2EA2C16D2C51}" type="slidenum">
              <a:rPr lang="en-US" altLang="ja-JP" sz="1300"/>
              <a:pPr algn="r"/>
              <a:t>27</a:t>
            </a:fld>
            <a:endParaRPr lang="en-US" altLang="ja-JP" sz="13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8595009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DF0CFA34-859E-42D4-B283-2EA2C16D2C51}" type="slidenum">
              <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23543441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DF0CFA34-859E-42D4-B283-2EA2C16D2C51}" type="slidenum">
              <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30</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3685746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4021294" y="9721106"/>
            <a:ext cx="3076363" cy="511731"/>
          </a:xfrm>
          <a:prstGeom prst="rect">
            <a:avLst/>
          </a:prstGeom>
          <a:noFill/>
          <a:ln w="9525">
            <a:noFill/>
            <a:miter lim="800000"/>
            <a:headEnd/>
            <a:tailEnd/>
          </a:ln>
        </p:spPr>
        <p:txBody>
          <a:bodyPr lIns="99048" tIns="49524" rIns="99048" bIns="49524" anchor="b"/>
          <a:lstStyle/>
          <a:p>
            <a:pPr algn="r"/>
            <a:fld id="{DF0CFA34-859E-42D4-B283-2EA2C16D2C51}" type="slidenum">
              <a:rPr lang="en-US" altLang="ja-JP" sz="1300"/>
              <a:pPr algn="r"/>
              <a:t>31</a:t>
            </a:fld>
            <a:endParaRPr lang="en-US" altLang="ja-JP" sz="13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25389726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4021294" y="9721106"/>
            <a:ext cx="3076363" cy="511731"/>
          </a:xfrm>
          <a:prstGeom prst="rect">
            <a:avLst/>
          </a:prstGeom>
          <a:noFill/>
          <a:ln w="9525">
            <a:noFill/>
            <a:miter lim="800000"/>
            <a:headEnd/>
            <a:tailEnd/>
          </a:ln>
        </p:spPr>
        <p:txBody>
          <a:bodyPr lIns="99048" tIns="49524" rIns="99048" bIns="49524" anchor="b"/>
          <a:lstStyle/>
          <a:p>
            <a:pPr algn="r"/>
            <a:fld id="{DF0CFA34-859E-42D4-B283-2EA2C16D2C51}" type="slidenum">
              <a:rPr lang="en-US" altLang="ja-JP" sz="1300"/>
              <a:pPr algn="r"/>
              <a:t>32</a:t>
            </a:fld>
            <a:endParaRPr lang="en-US" altLang="ja-JP" sz="13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20227817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4021294" y="9721106"/>
            <a:ext cx="3076363" cy="511731"/>
          </a:xfrm>
          <a:prstGeom prst="rect">
            <a:avLst/>
          </a:prstGeom>
          <a:noFill/>
          <a:ln w="9525">
            <a:noFill/>
            <a:miter lim="800000"/>
            <a:headEnd/>
            <a:tailEnd/>
          </a:ln>
        </p:spPr>
        <p:txBody>
          <a:bodyPr lIns="99048" tIns="49524" rIns="99048" bIns="49524" anchor="b"/>
          <a:lstStyle/>
          <a:p>
            <a:pPr algn="r"/>
            <a:fld id="{DF0CFA34-859E-42D4-B283-2EA2C16D2C51}" type="slidenum">
              <a:rPr lang="en-US" altLang="ja-JP" sz="1300"/>
              <a:pPr algn="r"/>
              <a:t>33</a:t>
            </a:fld>
            <a:endParaRPr lang="en-US" altLang="ja-JP" sz="13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382996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44AF2B5-B467-FD60-C568-D0EBC1AEE012}"/>
              </a:ext>
            </a:extLst>
          </p:cNvPr>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EBD46CCA-D4F4-BC95-93D5-FB31069D6598}"/>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3AE06322-E6FE-660C-734E-B64C33F04060}"/>
              </a:ext>
            </a:extLst>
          </p:cNvPr>
          <p:cNvSpPr>
            <a:spLocks noGrp="1"/>
          </p:cNvSpPr>
          <p:nvPr>
            <p:ph type="dt" sz="half" idx="10"/>
          </p:nvPr>
        </p:nvSpPr>
        <p:spPr/>
        <p:txBody>
          <a:bodyPr/>
          <a:lstStyle/>
          <a:p>
            <a:fld id="{C628E107-7310-4E04-9A85-4793BBF1D078}" type="datetimeFigureOut">
              <a:rPr kumimoji="1" lang="ja-JP" altLang="en-US" smtClean="0"/>
              <a:t>2024/7/14</a:t>
            </a:fld>
            <a:endParaRPr kumimoji="1" lang="ja-JP" altLang="en-US"/>
          </a:p>
        </p:txBody>
      </p:sp>
      <p:sp>
        <p:nvSpPr>
          <p:cNvPr id="5" name="フッター プレースホルダー 4">
            <a:extLst>
              <a:ext uri="{FF2B5EF4-FFF2-40B4-BE49-F238E27FC236}">
                <a16:creationId xmlns:a16="http://schemas.microsoft.com/office/drawing/2014/main" id="{5F500FBA-D3D1-E3D5-CAF9-683E3E68B27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FBACDBC-F14E-6FE8-A98E-358893F045F0}"/>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3562006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13634C9-4E78-D2B0-C9A0-E5F398E9309B}"/>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5A95B54-BBFF-2A42-E9B7-19D93F7B8F1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2063D48-64CC-1B49-A469-74A226E1BF31}"/>
              </a:ext>
            </a:extLst>
          </p:cNvPr>
          <p:cNvSpPr>
            <a:spLocks noGrp="1"/>
          </p:cNvSpPr>
          <p:nvPr>
            <p:ph type="dt" sz="half" idx="10"/>
          </p:nvPr>
        </p:nvSpPr>
        <p:spPr/>
        <p:txBody>
          <a:bodyPr/>
          <a:lstStyle/>
          <a:p>
            <a:fld id="{C628E107-7310-4E04-9A85-4793BBF1D078}" type="datetimeFigureOut">
              <a:rPr kumimoji="1" lang="ja-JP" altLang="en-US" smtClean="0"/>
              <a:t>2024/7/14</a:t>
            </a:fld>
            <a:endParaRPr kumimoji="1" lang="ja-JP" altLang="en-US"/>
          </a:p>
        </p:txBody>
      </p:sp>
      <p:sp>
        <p:nvSpPr>
          <p:cNvPr id="5" name="フッター プレースホルダー 4">
            <a:extLst>
              <a:ext uri="{FF2B5EF4-FFF2-40B4-BE49-F238E27FC236}">
                <a16:creationId xmlns:a16="http://schemas.microsoft.com/office/drawing/2014/main" id="{49A26394-F738-D8B7-2F2F-FF5FFFCB57C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7E9F006-FED5-05F6-A863-C3CA40FB965D}"/>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474007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3414AA0-92C0-13F3-FDE9-E445401FBCB2}"/>
              </a:ext>
            </a:extLst>
          </p:cNvPr>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56DB935-3AF1-67DC-849B-836F6663F746}"/>
              </a:ext>
            </a:extLst>
          </p:cNvPr>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E32A389-CF5B-8BCB-133E-A9AEA09E99A5}"/>
              </a:ext>
            </a:extLst>
          </p:cNvPr>
          <p:cNvSpPr>
            <a:spLocks noGrp="1"/>
          </p:cNvSpPr>
          <p:nvPr>
            <p:ph type="dt" sz="half" idx="10"/>
          </p:nvPr>
        </p:nvSpPr>
        <p:spPr/>
        <p:txBody>
          <a:bodyPr/>
          <a:lstStyle/>
          <a:p>
            <a:fld id="{C628E107-7310-4E04-9A85-4793BBF1D078}" type="datetimeFigureOut">
              <a:rPr kumimoji="1" lang="ja-JP" altLang="en-US" smtClean="0"/>
              <a:t>2024/7/14</a:t>
            </a:fld>
            <a:endParaRPr kumimoji="1" lang="ja-JP" altLang="en-US"/>
          </a:p>
        </p:txBody>
      </p:sp>
      <p:sp>
        <p:nvSpPr>
          <p:cNvPr id="5" name="フッター プレースホルダー 4">
            <a:extLst>
              <a:ext uri="{FF2B5EF4-FFF2-40B4-BE49-F238E27FC236}">
                <a16:creationId xmlns:a16="http://schemas.microsoft.com/office/drawing/2014/main" id="{80A2D66E-28D1-2042-F5D3-6ECBEFF3186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7487B02-32BB-FFBA-92F2-ADE4A3DCE15D}"/>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31941079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6" name="スライド番号プレースホルダー 5"/>
          <p:cNvSpPr>
            <a:spLocks noGrp="1"/>
          </p:cNvSpPr>
          <p:nvPr>
            <p:ph type="sldNum" sz="quarter" idx="12"/>
          </p:nvPr>
        </p:nvSpPr>
        <p:spPr/>
        <p:txBody>
          <a:bodyPr/>
          <a:lstStyle>
            <a:lvl1pPr>
              <a:defRPr/>
            </a:lvl1pPr>
          </a:lstStyle>
          <a:p>
            <a:fld id="{EFD17A54-FE79-40E3-8923-9AE8081D1301}" type="slidenum">
              <a:rPr lang="en-US" altLang="ja-JP"/>
              <a:pPr/>
              <a:t>‹#›</a:t>
            </a:fld>
            <a:endParaRPr lang="en-US" altLang="ja-JP"/>
          </a:p>
        </p:txBody>
      </p:sp>
    </p:spTree>
    <p:extLst>
      <p:ext uri="{BB962C8B-B14F-4D97-AF65-F5344CB8AC3E}">
        <p14:creationId xmlns:p14="http://schemas.microsoft.com/office/powerpoint/2010/main" val="36182915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6" name="スライド番号プレースホルダー 5"/>
          <p:cNvSpPr>
            <a:spLocks noGrp="1"/>
          </p:cNvSpPr>
          <p:nvPr>
            <p:ph type="sldNum" sz="quarter" idx="12"/>
          </p:nvPr>
        </p:nvSpPr>
        <p:spPr/>
        <p:txBody>
          <a:bodyPr/>
          <a:lstStyle>
            <a:lvl1pPr>
              <a:defRPr/>
            </a:lvl1pPr>
          </a:lstStyle>
          <a:p>
            <a:fld id="{50766791-9E44-4D5D-84D2-CA44E8ABFEBA}" type="slidenum">
              <a:rPr lang="en-US" altLang="ja-JP"/>
              <a:pPr/>
              <a:t>‹#›</a:t>
            </a:fld>
            <a:endParaRPr lang="en-US" altLang="ja-JP"/>
          </a:p>
        </p:txBody>
      </p:sp>
    </p:spTree>
    <p:extLst>
      <p:ext uri="{BB962C8B-B14F-4D97-AF65-F5344CB8AC3E}">
        <p14:creationId xmlns:p14="http://schemas.microsoft.com/office/powerpoint/2010/main" val="8854968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6" name="スライド番号プレースホルダー 5"/>
          <p:cNvSpPr>
            <a:spLocks noGrp="1"/>
          </p:cNvSpPr>
          <p:nvPr>
            <p:ph type="sldNum" sz="quarter" idx="12"/>
          </p:nvPr>
        </p:nvSpPr>
        <p:spPr/>
        <p:txBody>
          <a:bodyPr/>
          <a:lstStyle>
            <a:lvl1pPr>
              <a:defRPr/>
            </a:lvl1pPr>
          </a:lstStyle>
          <a:p>
            <a:fld id="{90FE6E80-D8D4-418F-B1E2-44F29851FD7B}" type="slidenum">
              <a:rPr lang="en-US" altLang="ja-JP"/>
              <a:pPr/>
              <a:t>‹#›</a:t>
            </a:fld>
            <a:endParaRPr lang="en-US" altLang="ja-JP"/>
          </a:p>
        </p:txBody>
      </p:sp>
    </p:spTree>
    <p:extLst>
      <p:ext uri="{BB962C8B-B14F-4D97-AF65-F5344CB8AC3E}">
        <p14:creationId xmlns:p14="http://schemas.microsoft.com/office/powerpoint/2010/main" val="1508172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7" name="スライド番号プレースホルダー 6"/>
          <p:cNvSpPr>
            <a:spLocks noGrp="1"/>
          </p:cNvSpPr>
          <p:nvPr>
            <p:ph type="sldNum" sz="quarter" idx="12"/>
          </p:nvPr>
        </p:nvSpPr>
        <p:spPr/>
        <p:txBody>
          <a:bodyPr/>
          <a:lstStyle>
            <a:lvl1pPr>
              <a:defRPr/>
            </a:lvl1pPr>
          </a:lstStyle>
          <a:p>
            <a:fld id="{89DA167E-36DC-449B-9FE3-E896DD7C58EA}" type="slidenum">
              <a:rPr lang="en-US" altLang="ja-JP"/>
              <a:pPr/>
              <a:t>‹#›</a:t>
            </a:fld>
            <a:endParaRPr lang="en-US" altLang="ja-JP"/>
          </a:p>
        </p:txBody>
      </p:sp>
    </p:spTree>
    <p:extLst>
      <p:ext uri="{BB962C8B-B14F-4D97-AF65-F5344CB8AC3E}">
        <p14:creationId xmlns:p14="http://schemas.microsoft.com/office/powerpoint/2010/main" val="17593589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9" name="スライド番号プレースホルダー 8"/>
          <p:cNvSpPr>
            <a:spLocks noGrp="1"/>
          </p:cNvSpPr>
          <p:nvPr>
            <p:ph type="sldNum" sz="quarter" idx="12"/>
          </p:nvPr>
        </p:nvSpPr>
        <p:spPr/>
        <p:txBody>
          <a:bodyPr/>
          <a:lstStyle>
            <a:lvl1pPr>
              <a:defRPr/>
            </a:lvl1pPr>
          </a:lstStyle>
          <a:p>
            <a:fld id="{8B150203-31C9-43DE-9EC1-E54AE4979389}" type="slidenum">
              <a:rPr lang="en-US" altLang="ja-JP"/>
              <a:pPr/>
              <a:t>‹#›</a:t>
            </a:fld>
            <a:endParaRPr lang="en-US" altLang="ja-JP"/>
          </a:p>
        </p:txBody>
      </p:sp>
    </p:spTree>
    <p:extLst>
      <p:ext uri="{BB962C8B-B14F-4D97-AF65-F5344CB8AC3E}">
        <p14:creationId xmlns:p14="http://schemas.microsoft.com/office/powerpoint/2010/main" val="10654957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5" name="スライド番号プレースホルダー 4"/>
          <p:cNvSpPr>
            <a:spLocks noGrp="1"/>
          </p:cNvSpPr>
          <p:nvPr>
            <p:ph type="sldNum" sz="quarter" idx="12"/>
          </p:nvPr>
        </p:nvSpPr>
        <p:spPr/>
        <p:txBody>
          <a:bodyPr/>
          <a:lstStyle>
            <a:lvl1pPr>
              <a:defRPr/>
            </a:lvl1pPr>
          </a:lstStyle>
          <a:p>
            <a:fld id="{ED62A731-253F-4B19-976D-7EA7B3125DD3}" type="slidenum">
              <a:rPr lang="en-US" altLang="ja-JP"/>
              <a:pPr/>
              <a:t>‹#›</a:t>
            </a:fld>
            <a:endParaRPr lang="en-US" altLang="ja-JP"/>
          </a:p>
        </p:txBody>
      </p:sp>
    </p:spTree>
    <p:extLst>
      <p:ext uri="{BB962C8B-B14F-4D97-AF65-F5344CB8AC3E}">
        <p14:creationId xmlns:p14="http://schemas.microsoft.com/office/powerpoint/2010/main" val="16972312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4" name="スライド番号プレースホルダー 3"/>
          <p:cNvSpPr>
            <a:spLocks noGrp="1"/>
          </p:cNvSpPr>
          <p:nvPr>
            <p:ph type="sldNum" sz="quarter" idx="12"/>
          </p:nvPr>
        </p:nvSpPr>
        <p:spPr/>
        <p:txBody>
          <a:bodyPr/>
          <a:lstStyle>
            <a:lvl1pPr>
              <a:defRPr/>
            </a:lvl1pPr>
          </a:lstStyle>
          <a:p>
            <a:fld id="{57479B73-A815-4F21-92C6-61809DE83314}" type="slidenum">
              <a:rPr lang="en-US" altLang="ja-JP"/>
              <a:pPr/>
              <a:t>‹#›</a:t>
            </a:fld>
            <a:endParaRPr lang="en-US" altLang="ja-JP"/>
          </a:p>
        </p:txBody>
      </p:sp>
    </p:spTree>
    <p:extLst>
      <p:ext uri="{BB962C8B-B14F-4D97-AF65-F5344CB8AC3E}">
        <p14:creationId xmlns:p14="http://schemas.microsoft.com/office/powerpoint/2010/main" val="39314381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7" name="スライド番号プレースホルダー 6"/>
          <p:cNvSpPr>
            <a:spLocks noGrp="1"/>
          </p:cNvSpPr>
          <p:nvPr>
            <p:ph type="sldNum" sz="quarter" idx="12"/>
          </p:nvPr>
        </p:nvSpPr>
        <p:spPr/>
        <p:txBody>
          <a:bodyPr/>
          <a:lstStyle>
            <a:lvl1pPr>
              <a:defRPr/>
            </a:lvl1pPr>
          </a:lstStyle>
          <a:p>
            <a:fld id="{B03A5713-61A0-4B11-A3E5-9568F80C627D}" type="slidenum">
              <a:rPr lang="en-US" altLang="ja-JP"/>
              <a:pPr/>
              <a:t>‹#›</a:t>
            </a:fld>
            <a:endParaRPr lang="en-US" altLang="ja-JP"/>
          </a:p>
        </p:txBody>
      </p:sp>
    </p:spTree>
    <p:extLst>
      <p:ext uri="{BB962C8B-B14F-4D97-AF65-F5344CB8AC3E}">
        <p14:creationId xmlns:p14="http://schemas.microsoft.com/office/powerpoint/2010/main" val="4031142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68CA607-86F0-5DFF-DAE2-6699060F825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ED8CB36-2796-1EAC-37CA-DCD13360FA0C}"/>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F6A8047-E229-B600-AD97-3EB7BDA8D727}"/>
              </a:ext>
            </a:extLst>
          </p:cNvPr>
          <p:cNvSpPr>
            <a:spLocks noGrp="1"/>
          </p:cNvSpPr>
          <p:nvPr>
            <p:ph type="dt" sz="half" idx="10"/>
          </p:nvPr>
        </p:nvSpPr>
        <p:spPr/>
        <p:txBody>
          <a:bodyPr/>
          <a:lstStyle/>
          <a:p>
            <a:fld id="{C628E107-7310-4E04-9A85-4793BBF1D078}" type="datetimeFigureOut">
              <a:rPr kumimoji="1" lang="ja-JP" altLang="en-US" smtClean="0"/>
              <a:t>2024/7/14</a:t>
            </a:fld>
            <a:endParaRPr kumimoji="1" lang="ja-JP" altLang="en-US"/>
          </a:p>
        </p:txBody>
      </p:sp>
      <p:sp>
        <p:nvSpPr>
          <p:cNvPr id="5" name="フッター プレースホルダー 4">
            <a:extLst>
              <a:ext uri="{FF2B5EF4-FFF2-40B4-BE49-F238E27FC236}">
                <a16:creationId xmlns:a16="http://schemas.microsoft.com/office/drawing/2014/main" id="{6A8F8EB3-B636-A2E3-A406-B6BDDCD80CC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6DF24FE-DB48-0CF1-B4BF-15D1B6EB7DC2}"/>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28327429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7" name="スライド番号プレースホルダー 6"/>
          <p:cNvSpPr>
            <a:spLocks noGrp="1"/>
          </p:cNvSpPr>
          <p:nvPr>
            <p:ph type="sldNum" sz="quarter" idx="12"/>
          </p:nvPr>
        </p:nvSpPr>
        <p:spPr/>
        <p:txBody>
          <a:bodyPr/>
          <a:lstStyle>
            <a:lvl1pPr>
              <a:defRPr/>
            </a:lvl1pPr>
          </a:lstStyle>
          <a:p>
            <a:fld id="{00501AEA-D94B-4DDF-B8AC-984445C0C451}" type="slidenum">
              <a:rPr lang="en-US" altLang="ja-JP"/>
              <a:pPr/>
              <a:t>‹#›</a:t>
            </a:fld>
            <a:endParaRPr lang="en-US" altLang="ja-JP"/>
          </a:p>
        </p:txBody>
      </p:sp>
    </p:spTree>
    <p:extLst>
      <p:ext uri="{BB962C8B-B14F-4D97-AF65-F5344CB8AC3E}">
        <p14:creationId xmlns:p14="http://schemas.microsoft.com/office/powerpoint/2010/main" val="6352875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6" name="スライド番号プレースホルダー 5"/>
          <p:cNvSpPr>
            <a:spLocks noGrp="1"/>
          </p:cNvSpPr>
          <p:nvPr>
            <p:ph type="sldNum" sz="quarter" idx="12"/>
          </p:nvPr>
        </p:nvSpPr>
        <p:spPr/>
        <p:txBody>
          <a:bodyPr/>
          <a:lstStyle>
            <a:lvl1pPr>
              <a:defRPr/>
            </a:lvl1pPr>
          </a:lstStyle>
          <a:p>
            <a:fld id="{1A116616-1329-4C20-A24C-3FB265F6AEBC}" type="slidenum">
              <a:rPr lang="en-US" altLang="ja-JP"/>
              <a:pPr/>
              <a:t>‹#›</a:t>
            </a:fld>
            <a:endParaRPr lang="en-US" altLang="ja-JP"/>
          </a:p>
        </p:txBody>
      </p:sp>
    </p:spTree>
    <p:extLst>
      <p:ext uri="{BB962C8B-B14F-4D97-AF65-F5344CB8AC3E}">
        <p14:creationId xmlns:p14="http://schemas.microsoft.com/office/powerpoint/2010/main" val="19253582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6" name="スライド番号プレースホルダー 5"/>
          <p:cNvSpPr>
            <a:spLocks noGrp="1"/>
          </p:cNvSpPr>
          <p:nvPr>
            <p:ph type="sldNum" sz="quarter" idx="12"/>
          </p:nvPr>
        </p:nvSpPr>
        <p:spPr/>
        <p:txBody>
          <a:bodyPr/>
          <a:lstStyle>
            <a:lvl1pPr>
              <a:defRPr/>
            </a:lvl1pPr>
          </a:lstStyle>
          <a:p>
            <a:fld id="{0680EF05-8FA4-44FD-9732-F927C24D3FA3}" type="slidenum">
              <a:rPr lang="en-US" altLang="ja-JP"/>
              <a:pPr/>
              <a:t>‹#›</a:t>
            </a:fld>
            <a:endParaRPr lang="en-US" altLang="ja-JP"/>
          </a:p>
        </p:txBody>
      </p:sp>
    </p:spTree>
    <p:extLst>
      <p:ext uri="{BB962C8B-B14F-4D97-AF65-F5344CB8AC3E}">
        <p14:creationId xmlns:p14="http://schemas.microsoft.com/office/powerpoint/2010/main" val="2961780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C5C669-1AD6-95CE-93CE-92CC410B8408}"/>
              </a:ext>
            </a:extLst>
          </p:cNvPr>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8DEDB41-ED71-FFD7-D469-2255F1CF490F}"/>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DFD0933A-1B80-55B5-A2D1-3BE672E5C427}"/>
              </a:ext>
            </a:extLst>
          </p:cNvPr>
          <p:cNvSpPr>
            <a:spLocks noGrp="1"/>
          </p:cNvSpPr>
          <p:nvPr>
            <p:ph type="dt" sz="half" idx="10"/>
          </p:nvPr>
        </p:nvSpPr>
        <p:spPr/>
        <p:txBody>
          <a:bodyPr/>
          <a:lstStyle/>
          <a:p>
            <a:fld id="{C628E107-7310-4E04-9A85-4793BBF1D078}" type="datetimeFigureOut">
              <a:rPr kumimoji="1" lang="ja-JP" altLang="en-US" smtClean="0"/>
              <a:t>2024/7/14</a:t>
            </a:fld>
            <a:endParaRPr kumimoji="1" lang="ja-JP" altLang="en-US"/>
          </a:p>
        </p:txBody>
      </p:sp>
      <p:sp>
        <p:nvSpPr>
          <p:cNvPr id="5" name="フッター プレースホルダー 4">
            <a:extLst>
              <a:ext uri="{FF2B5EF4-FFF2-40B4-BE49-F238E27FC236}">
                <a16:creationId xmlns:a16="http://schemas.microsoft.com/office/drawing/2014/main" id="{3C3014FD-B5AB-91B9-8093-8F4795789D6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3C26B51-BAD8-5934-B070-4A554DC57736}"/>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1928433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5A6046-8510-622C-74C4-F0E2F18A58A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134E72E-84CA-85EF-B0EC-E6AABEB63CA6}"/>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D1672629-A14D-1DB4-BE06-1293ADA49BD0}"/>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0D53CE88-929E-5585-50AF-E99DF7EDAB61}"/>
              </a:ext>
            </a:extLst>
          </p:cNvPr>
          <p:cNvSpPr>
            <a:spLocks noGrp="1"/>
          </p:cNvSpPr>
          <p:nvPr>
            <p:ph type="dt" sz="half" idx="10"/>
          </p:nvPr>
        </p:nvSpPr>
        <p:spPr/>
        <p:txBody>
          <a:bodyPr/>
          <a:lstStyle/>
          <a:p>
            <a:fld id="{C628E107-7310-4E04-9A85-4793BBF1D078}" type="datetimeFigureOut">
              <a:rPr kumimoji="1" lang="ja-JP" altLang="en-US" smtClean="0"/>
              <a:t>2024/7/14</a:t>
            </a:fld>
            <a:endParaRPr kumimoji="1" lang="ja-JP" altLang="en-US"/>
          </a:p>
        </p:txBody>
      </p:sp>
      <p:sp>
        <p:nvSpPr>
          <p:cNvPr id="6" name="フッター プレースホルダー 5">
            <a:extLst>
              <a:ext uri="{FF2B5EF4-FFF2-40B4-BE49-F238E27FC236}">
                <a16:creationId xmlns:a16="http://schemas.microsoft.com/office/drawing/2014/main" id="{F85B590A-A839-E3D8-97EE-A50C15ABE7D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DC0580E-D0D4-8147-895B-276F6E2508E6}"/>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3122574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73F5373-7D5C-918E-2308-C4E2E2FCF387}"/>
              </a:ext>
            </a:extLst>
          </p:cNvPr>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11FD023-39BE-258E-6FDA-D33017533618}"/>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CEA26DEE-553D-575E-BA87-4734B06DF4E8}"/>
              </a:ext>
            </a:extLst>
          </p:cNvPr>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E3A56BE5-137F-0AE4-6932-881BAA5EEC1F}"/>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42A43AE-DA43-17FB-46C0-7C2A3F6B9B26}"/>
              </a:ext>
            </a:extLst>
          </p:cNvPr>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AA6C2CCF-0028-7AD7-0A2B-19B5617EAAF3}"/>
              </a:ext>
            </a:extLst>
          </p:cNvPr>
          <p:cNvSpPr>
            <a:spLocks noGrp="1"/>
          </p:cNvSpPr>
          <p:nvPr>
            <p:ph type="dt" sz="half" idx="10"/>
          </p:nvPr>
        </p:nvSpPr>
        <p:spPr/>
        <p:txBody>
          <a:bodyPr/>
          <a:lstStyle/>
          <a:p>
            <a:fld id="{C628E107-7310-4E04-9A85-4793BBF1D078}" type="datetimeFigureOut">
              <a:rPr kumimoji="1" lang="ja-JP" altLang="en-US" smtClean="0"/>
              <a:t>2024/7/14</a:t>
            </a:fld>
            <a:endParaRPr kumimoji="1" lang="ja-JP" altLang="en-US"/>
          </a:p>
        </p:txBody>
      </p:sp>
      <p:sp>
        <p:nvSpPr>
          <p:cNvPr id="8" name="フッター プレースホルダー 7">
            <a:extLst>
              <a:ext uri="{FF2B5EF4-FFF2-40B4-BE49-F238E27FC236}">
                <a16:creationId xmlns:a16="http://schemas.microsoft.com/office/drawing/2014/main" id="{61EB6386-978A-2D9D-0C7F-E7D80069057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91219739-9854-BB69-51F9-CB83CEFFE233}"/>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3775802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9FEDC5B-6420-6F55-7759-F8F22A6396BC}"/>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ECDDB4FA-FF18-BBE9-81B5-298324863BC9}"/>
              </a:ext>
            </a:extLst>
          </p:cNvPr>
          <p:cNvSpPr>
            <a:spLocks noGrp="1"/>
          </p:cNvSpPr>
          <p:nvPr>
            <p:ph type="dt" sz="half" idx="10"/>
          </p:nvPr>
        </p:nvSpPr>
        <p:spPr/>
        <p:txBody>
          <a:bodyPr/>
          <a:lstStyle/>
          <a:p>
            <a:fld id="{C628E107-7310-4E04-9A85-4793BBF1D078}" type="datetimeFigureOut">
              <a:rPr kumimoji="1" lang="ja-JP" altLang="en-US" smtClean="0"/>
              <a:t>2024/7/14</a:t>
            </a:fld>
            <a:endParaRPr kumimoji="1" lang="ja-JP" altLang="en-US"/>
          </a:p>
        </p:txBody>
      </p:sp>
      <p:sp>
        <p:nvSpPr>
          <p:cNvPr id="4" name="フッター プレースホルダー 3">
            <a:extLst>
              <a:ext uri="{FF2B5EF4-FFF2-40B4-BE49-F238E27FC236}">
                <a16:creationId xmlns:a16="http://schemas.microsoft.com/office/drawing/2014/main" id="{E8477CDA-EA4D-82D5-1F92-AF11B74C0827}"/>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C380191D-C177-B1AE-E7D0-1DF63F4CFDEA}"/>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4293851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94E52D7-DAAC-5E2C-29E9-FE0AE7AB58AC}"/>
              </a:ext>
            </a:extLst>
          </p:cNvPr>
          <p:cNvSpPr>
            <a:spLocks noGrp="1"/>
          </p:cNvSpPr>
          <p:nvPr>
            <p:ph type="dt" sz="half" idx="10"/>
          </p:nvPr>
        </p:nvSpPr>
        <p:spPr/>
        <p:txBody>
          <a:bodyPr/>
          <a:lstStyle/>
          <a:p>
            <a:fld id="{C628E107-7310-4E04-9A85-4793BBF1D078}" type="datetimeFigureOut">
              <a:rPr kumimoji="1" lang="ja-JP" altLang="en-US" smtClean="0"/>
              <a:t>2024/7/14</a:t>
            </a:fld>
            <a:endParaRPr kumimoji="1" lang="ja-JP" altLang="en-US"/>
          </a:p>
        </p:txBody>
      </p:sp>
      <p:sp>
        <p:nvSpPr>
          <p:cNvPr id="3" name="フッター プレースホルダー 2">
            <a:extLst>
              <a:ext uri="{FF2B5EF4-FFF2-40B4-BE49-F238E27FC236}">
                <a16:creationId xmlns:a16="http://schemas.microsoft.com/office/drawing/2014/main" id="{236DCACD-929B-C07F-D79D-1A2A4638674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08E1060-6D07-0809-F297-E5515BF5DE50}"/>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825822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F0DB3D-CB2C-0D49-BE96-19DE26060CDC}"/>
              </a:ext>
            </a:extLst>
          </p:cNvPr>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3267E6C-FCE9-1DDB-6D3A-59615E56163B}"/>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E572E88C-0229-4886-0736-238BEE8A9868}"/>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6DCA932-B4CF-53D0-DD85-70A76B898D7A}"/>
              </a:ext>
            </a:extLst>
          </p:cNvPr>
          <p:cNvSpPr>
            <a:spLocks noGrp="1"/>
          </p:cNvSpPr>
          <p:nvPr>
            <p:ph type="dt" sz="half" idx="10"/>
          </p:nvPr>
        </p:nvSpPr>
        <p:spPr/>
        <p:txBody>
          <a:bodyPr/>
          <a:lstStyle/>
          <a:p>
            <a:fld id="{C628E107-7310-4E04-9A85-4793BBF1D078}" type="datetimeFigureOut">
              <a:rPr kumimoji="1" lang="ja-JP" altLang="en-US" smtClean="0"/>
              <a:t>2024/7/14</a:t>
            </a:fld>
            <a:endParaRPr kumimoji="1" lang="ja-JP" altLang="en-US"/>
          </a:p>
        </p:txBody>
      </p:sp>
      <p:sp>
        <p:nvSpPr>
          <p:cNvPr id="6" name="フッター プレースホルダー 5">
            <a:extLst>
              <a:ext uri="{FF2B5EF4-FFF2-40B4-BE49-F238E27FC236}">
                <a16:creationId xmlns:a16="http://schemas.microsoft.com/office/drawing/2014/main" id="{0503DE6B-60CD-53C5-B08F-449040B3417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8386F16-2C5B-FC50-E726-0CB0080662C3}"/>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2754974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EAA6FF-9E1A-4DD2-D52A-359E1520249E}"/>
              </a:ext>
            </a:extLst>
          </p:cNvPr>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EB805D28-FE56-4F43-AB0E-07908189B3B6}"/>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4" name="テキスト プレースホルダー 3">
            <a:extLst>
              <a:ext uri="{FF2B5EF4-FFF2-40B4-BE49-F238E27FC236}">
                <a16:creationId xmlns:a16="http://schemas.microsoft.com/office/drawing/2014/main" id="{28104196-FA56-4882-F18C-12BF75AF98B3}"/>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ED726CF-384E-5E47-D2C8-FAA4378D1C89}"/>
              </a:ext>
            </a:extLst>
          </p:cNvPr>
          <p:cNvSpPr>
            <a:spLocks noGrp="1"/>
          </p:cNvSpPr>
          <p:nvPr>
            <p:ph type="dt" sz="half" idx="10"/>
          </p:nvPr>
        </p:nvSpPr>
        <p:spPr/>
        <p:txBody>
          <a:bodyPr/>
          <a:lstStyle/>
          <a:p>
            <a:fld id="{C628E107-7310-4E04-9A85-4793BBF1D078}" type="datetimeFigureOut">
              <a:rPr kumimoji="1" lang="ja-JP" altLang="en-US" smtClean="0"/>
              <a:t>2024/7/14</a:t>
            </a:fld>
            <a:endParaRPr kumimoji="1" lang="ja-JP" altLang="en-US"/>
          </a:p>
        </p:txBody>
      </p:sp>
      <p:sp>
        <p:nvSpPr>
          <p:cNvPr id="6" name="フッター プレースホルダー 5">
            <a:extLst>
              <a:ext uri="{FF2B5EF4-FFF2-40B4-BE49-F238E27FC236}">
                <a16:creationId xmlns:a16="http://schemas.microsoft.com/office/drawing/2014/main" id="{4D8E2BD3-0CA5-874A-A515-588FD7E54D7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A8AAB14-659C-2318-C69C-0A9F855B6965}"/>
              </a:ext>
            </a:extLst>
          </p:cNvPr>
          <p:cNvSpPr>
            <a:spLocks noGrp="1"/>
          </p:cNvSpPr>
          <p:nvPr>
            <p:ph type="sldNum" sz="quarter" idx="12"/>
          </p:nvPr>
        </p:nvSpPr>
        <p:spPr/>
        <p:txBody>
          <a:body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1002898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5C1D96F-E8E0-E92F-CCE3-61B6C07A6367}"/>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CCA09BC-8C5A-015C-2DA2-AE802FC08A64}"/>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A0BCEA0-BA94-7CFF-A4CC-F62D0504A532}"/>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628E107-7310-4E04-9A85-4793BBF1D078}" type="datetimeFigureOut">
              <a:rPr kumimoji="1" lang="ja-JP" altLang="en-US" smtClean="0"/>
              <a:t>2024/7/14</a:t>
            </a:fld>
            <a:endParaRPr kumimoji="1" lang="ja-JP" altLang="en-US"/>
          </a:p>
        </p:txBody>
      </p:sp>
      <p:sp>
        <p:nvSpPr>
          <p:cNvPr id="5" name="フッター プレースホルダー 4">
            <a:extLst>
              <a:ext uri="{FF2B5EF4-FFF2-40B4-BE49-F238E27FC236}">
                <a16:creationId xmlns:a16="http://schemas.microsoft.com/office/drawing/2014/main" id="{EACD0E1E-0962-36DC-5643-8050AEAD01B2}"/>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EB993363-88C8-883E-EC90-34AB73F51867}"/>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926DB68-D3DB-4267-AE6F-A88B2AF74E9E}" type="slidenum">
              <a:rPr kumimoji="1" lang="ja-JP" altLang="en-US" smtClean="0"/>
              <a:t>‹#›</a:t>
            </a:fld>
            <a:endParaRPr kumimoji="1" lang="ja-JP" altLang="en-US"/>
          </a:p>
        </p:txBody>
      </p:sp>
    </p:spTree>
    <p:extLst>
      <p:ext uri="{BB962C8B-B14F-4D97-AF65-F5344CB8AC3E}">
        <p14:creationId xmlns:p14="http://schemas.microsoft.com/office/powerpoint/2010/main" val="8856800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dirty="0"/>
              <a:t>©Go Ota</a:t>
            </a:r>
            <a:r>
              <a:rPr lang="en-US" altLang="ja-JP"/>
              <a:t>, 2014</a:t>
            </a:r>
            <a:endParaRPr lang="en-US" altLang="ja-JP"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BDDDF70-51DA-48E8-B03B-E0CBBF179418}" type="slidenum">
              <a:rPr lang="en-US" altLang="ja-JP"/>
              <a:pPr/>
              <a:t>‹#›</a:t>
            </a:fld>
            <a:endParaRPr lang="en-US" altLang="ja-JP"/>
          </a:p>
        </p:txBody>
      </p:sp>
    </p:spTree>
    <p:extLst>
      <p:ext uri="{BB962C8B-B14F-4D97-AF65-F5344CB8AC3E}">
        <p14:creationId xmlns:p14="http://schemas.microsoft.com/office/powerpoint/2010/main" val="15382090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s://www.dnc.ac.jp/albums/abm.php?d=511&amp;f=abm00003169.pdf&amp;n=6-3-1_%E6%AD%A3%E8%A7%A3%E8%A1%A8%E3%80%8E%E6%83%85%E5%A0%B1%E2%85%A0%E3%80%8F.pdf" TargetMode="External"/><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hyperlink" Target="https://nishikiout.net/entry/2024/03/17/173918" TargetMode="External"/><Relationship Id="rId4" Type="http://schemas.openxmlformats.org/officeDocument/2006/relationships/hyperlink" Target="https://www.nichibun-g.co.jp/textbooks/joho/download/joho1_movie_4_panf.pdf"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3" Type="http://schemas.openxmlformats.org/officeDocument/2006/relationships/image" Target="../media/image19.jpeg"/><Relationship Id="rId7" Type="http://schemas.openxmlformats.org/officeDocument/2006/relationships/diagramColors" Target="../diagrams/colors1.xml"/><Relationship Id="rId12" Type="http://schemas.openxmlformats.org/officeDocument/2006/relationships/diagramColors" Target="../diagrams/colors2.xml"/><Relationship Id="rId2" Type="http://schemas.openxmlformats.org/officeDocument/2006/relationships/notesSlide" Target="../notesSlides/notesSlide5.xml"/><Relationship Id="rId1" Type="http://schemas.openxmlformats.org/officeDocument/2006/relationships/slideLayout" Target="../slideLayouts/slideLayout18.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0" Type="http://schemas.openxmlformats.org/officeDocument/2006/relationships/diagramLayout" Target="../diagrams/layout2.xml"/><Relationship Id="rId4" Type="http://schemas.openxmlformats.org/officeDocument/2006/relationships/diagramData" Target="../diagrams/data1.xml"/><Relationship Id="rId9" Type="http://schemas.openxmlformats.org/officeDocument/2006/relationships/diagramData" Target="../diagrams/data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18.xml"/><Relationship Id="rId4" Type="http://schemas.openxmlformats.org/officeDocument/2006/relationships/image" Target="../media/image20.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1</a:t>
            </a:fld>
            <a:endParaRPr lang="en-US" altLang="ja-JP" sz="1400"/>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486538" y="1997086"/>
            <a:ext cx="3384422" cy="3615391"/>
          </a:xfrm>
          <a:prstGeom prst="rect">
            <a:avLst/>
          </a:prstGeom>
        </p:spPr>
      </p:pic>
      <p:sp>
        <p:nvSpPr>
          <p:cNvPr id="4" name="タイトル 3"/>
          <p:cNvSpPr>
            <a:spLocks noGrp="1"/>
          </p:cNvSpPr>
          <p:nvPr>
            <p:ph type="ctrTitle"/>
          </p:nvPr>
        </p:nvSpPr>
        <p:spPr/>
        <p:txBody>
          <a:bodyPr/>
          <a:lstStyle/>
          <a:p>
            <a:r>
              <a:rPr kumimoji="1" lang="en-US" altLang="ja-JP" dirty="0"/>
              <a:t> </a:t>
            </a:r>
            <a:endParaRPr kumimoji="1" lang="ja-JP" altLang="en-US" dirty="0"/>
          </a:p>
        </p:txBody>
      </p:sp>
      <p:sp>
        <p:nvSpPr>
          <p:cNvPr id="3" name="テキスト ボックス 2">
            <a:extLst>
              <a:ext uri="{FF2B5EF4-FFF2-40B4-BE49-F238E27FC236}">
                <a16:creationId xmlns:a16="http://schemas.microsoft.com/office/drawing/2014/main" id="{AB530758-61D5-8097-25CB-CD864A8C37B7}"/>
              </a:ext>
            </a:extLst>
          </p:cNvPr>
          <p:cNvSpPr txBox="1"/>
          <p:nvPr/>
        </p:nvSpPr>
        <p:spPr>
          <a:xfrm>
            <a:off x="885825" y="644099"/>
            <a:ext cx="7372350" cy="1077218"/>
          </a:xfrm>
          <a:prstGeom prst="rect">
            <a:avLst/>
          </a:prstGeom>
          <a:noFill/>
          <a:ln w="57150">
            <a:solidFill>
              <a:schemeClr val="accent5">
                <a:lumMod val="50000"/>
              </a:schemeClr>
            </a:solidFill>
          </a:ln>
        </p:spPr>
        <p:txBody>
          <a:bodyPr wrap="square" rtlCol="0">
            <a:spAutoFit/>
          </a:bodyPr>
          <a:lstStyle/>
          <a:p>
            <a:pPr algn="ctr"/>
            <a:r>
              <a:rPr kumimoji="1" lang="ja-JP" altLang="en-US" sz="3200" dirty="0">
                <a:latin typeface="メイリオ" panose="020B0604030504040204" pitchFamily="50" charset="-128"/>
                <a:ea typeface="メイリオ" panose="020B0604030504040204" pitchFamily="50" charset="-128"/>
              </a:rPr>
              <a:t>夏期講座　</a:t>
            </a:r>
            <a:r>
              <a:rPr lang="ja-JP" altLang="en-US" sz="3200" dirty="0">
                <a:latin typeface="メイリオ" panose="020B0604030504040204" pitchFamily="50" charset="-128"/>
                <a:ea typeface="メイリオ" panose="020B0604030504040204" pitchFamily="50" charset="-128"/>
              </a:rPr>
              <a:t>情報</a:t>
            </a:r>
            <a:r>
              <a:rPr lang="en-US" altLang="ja-JP" sz="3200" dirty="0">
                <a:latin typeface="メイリオ" panose="020B0604030504040204" pitchFamily="50" charset="-128"/>
                <a:ea typeface="メイリオ" panose="020B0604030504040204" pitchFamily="50" charset="-128"/>
              </a:rPr>
              <a:t>I </a:t>
            </a:r>
            <a:r>
              <a:rPr lang="ja-JP" altLang="en-US" sz="3200" dirty="0">
                <a:latin typeface="メイリオ" panose="020B0604030504040204" pitchFamily="50" charset="-128"/>
                <a:ea typeface="メイリオ" panose="020B0604030504040204" pitchFamily="50" charset="-128"/>
              </a:rPr>
              <a:t>演習 </a:t>
            </a:r>
            <a:r>
              <a:rPr lang="en-US" altLang="ja-JP" sz="3200" dirty="0">
                <a:latin typeface="メイリオ" panose="020B0604030504040204" pitchFamily="50" charset="-128"/>
                <a:ea typeface="メイリオ" panose="020B0604030504040204" pitchFamily="50" charset="-128"/>
              </a:rPr>
              <a:t>(2024)</a:t>
            </a:r>
            <a:br>
              <a:rPr lang="en-US" altLang="ja-JP" sz="3200" dirty="0">
                <a:latin typeface="メイリオ" panose="020B0604030504040204" pitchFamily="50" charset="-128"/>
                <a:ea typeface="メイリオ" panose="020B0604030504040204" pitchFamily="50" charset="-128"/>
              </a:rPr>
            </a:br>
            <a:r>
              <a:rPr lang="ja-JP" altLang="en-US" sz="3200" dirty="0">
                <a:latin typeface="メイリオ" panose="020B0604030504040204" pitchFamily="50" charset="-128"/>
                <a:ea typeface="メイリオ" panose="020B0604030504040204" pitchFamily="50" charset="-128"/>
              </a:rPr>
              <a:t>第一回 </a:t>
            </a:r>
            <a:r>
              <a:rPr kumimoji="1" lang="ja-JP" altLang="en-US" sz="3200" b="0" dirty="0">
                <a:solidFill>
                  <a:schemeClr val="tx1"/>
                </a:solidFill>
                <a:latin typeface="メイリオ" panose="020B0604030504040204" pitchFamily="50" charset="-128"/>
                <a:ea typeface="メイリオ" panose="020B0604030504040204" pitchFamily="50" charset="-128"/>
              </a:rPr>
              <a:t>ガイダンス</a:t>
            </a:r>
            <a:r>
              <a:rPr kumimoji="1" lang="en-US" altLang="ja-JP" sz="3200" b="0" dirty="0">
                <a:solidFill>
                  <a:schemeClr val="tx1"/>
                </a:solidFill>
                <a:latin typeface="メイリオ" panose="020B0604030504040204" pitchFamily="50" charset="-128"/>
                <a:ea typeface="メイリオ" panose="020B0604030504040204" pitchFamily="50" charset="-128"/>
              </a:rPr>
              <a:t>/</a:t>
            </a:r>
            <a:r>
              <a:rPr kumimoji="1" lang="ja-JP" altLang="en-US" sz="3200" b="0" dirty="0">
                <a:solidFill>
                  <a:schemeClr val="tx1"/>
                </a:solidFill>
                <a:latin typeface="メイリオ" panose="020B0604030504040204" pitchFamily="50" charset="-128"/>
                <a:ea typeface="メイリオ" panose="020B0604030504040204" pitchFamily="50" charset="-128"/>
              </a:rPr>
              <a:t>全体の傾向と対策</a:t>
            </a:r>
            <a:endParaRPr kumimoji="1" lang="ja-JP" altLang="en-US" sz="3200"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B2491273-F372-3EE5-B34D-1DC0C2A82ADD}"/>
              </a:ext>
            </a:extLst>
          </p:cNvPr>
          <p:cNvSpPr txBox="1"/>
          <p:nvPr/>
        </p:nvSpPr>
        <p:spPr>
          <a:xfrm>
            <a:off x="3870960" y="1840984"/>
            <a:ext cx="4931728" cy="4585871"/>
          </a:xfrm>
          <a:prstGeom prst="rect">
            <a:avLst/>
          </a:prstGeom>
          <a:noFill/>
        </p:spPr>
        <p:txBody>
          <a:bodyPr wrap="square" rtlCol="0">
            <a:spAutoFit/>
          </a:bodyPr>
          <a:lstStyle/>
          <a:p>
            <a:r>
              <a:rPr lang="ja-JP" altLang="en-US" sz="2800" dirty="0">
                <a:solidFill>
                  <a:srgbClr val="FF0000"/>
                </a:solidFill>
                <a:latin typeface="メイリオ" panose="020B0604030504040204" pitchFamily="50" charset="-128"/>
                <a:ea typeface="メイリオ" panose="020B0604030504040204" pitchFamily="50" charset="-128"/>
              </a:rPr>
              <a:t>共通テストで</a:t>
            </a:r>
            <a:r>
              <a:rPr lang="en-US" altLang="ja-JP" sz="2800" dirty="0">
                <a:solidFill>
                  <a:srgbClr val="FF0000"/>
                </a:solidFill>
                <a:latin typeface="メイリオ" panose="020B0604030504040204" pitchFamily="50" charset="-128"/>
                <a:ea typeface="メイリオ" panose="020B0604030504040204" pitchFamily="50" charset="-128"/>
              </a:rPr>
              <a:t>100</a:t>
            </a:r>
            <a:r>
              <a:rPr lang="ja-JP" altLang="en-US" sz="2800" dirty="0">
                <a:solidFill>
                  <a:srgbClr val="FF0000"/>
                </a:solidFill>
                <a:latin typeface="メイリオ" panose="020B0604030504040204" pitchFamily="50" charset="-128"/>
                <a:ea typeface="メイリオ" panose="020B0604030504040204" pitchFamily="50" charset="-128"/>
              </a:rPr>
              <a:t>点を</a:t>
            </a:r>
            <a:br>
              <a:rPr lang="ja-JP" altLang="en-US" sz="2800" dirty="0">
                <a:solidFill>
                  <a:srgbClr val="FF0000"/>
                </a:solidFill>
                <a:latin typeface="メイリオ" panose="020B0604030504040204" pitchFamily="50" charset="-128"/>
                <a:ea typeface="メイリオ" panose="020B0604030504040204" pitchFamily="50" charset="-128"/>
              </a:rPr>
            </a:br>
            <a:r>
              <a:rPr lang="ja-JP" altLang="en-US" sz="2800" dirty="0">
                <a:solidFill>
                  <a:srgbClr val="FF0000"/>
                </a:solidFill>
                <a:latin typeface="メイリオ" panose="020B0604030504040204" pitchFamily="50" charset="-128"/>
                <a:ea typeface="メイリオ" panose="020B0604030504040204" pitchFamily="50" charset="-128"/>
              </a:rPr>
              <a:t>目指そう</a:t>
            </a:r>
          </a:p>
          <a:p>
            <a:r>
              <a:rPr kumimoji="1" lang="ja-JP" altLang="en-US" sz="2600" dirty="0">
                <a:latin typeface="メイリオ" panose="020B0604030504040204" pitchFamily="50" charset="-128"/>
                <a:ea typeface="メイリオ" panose="020B0604030504040204" pitchFamily="50" charset="-128"/>
              </a:rPr>
              <a:t>・初年度なので難易度は高く</a:t>
            </a:r>
            <a:br>
              <a:rPr kumimoji="1" lang="ja-JP" altLang="en-US" sz="2600" dirty="0">
                <a:latin typeface="メイリオ" panose="020B0604030504040204" pitchFamily="50" charset="-128"/>
                <a:ea typeface="メイリオ" panose="020B0604030504040204" pitchFamily="50" charset="-128"/>
              </a:rPr>
            </a:br>
            <a:r>
              <a:rPr kumimoji="1" lang="ja-JP" altLang="en-US" sz="2600" dirty="0">
                <a:latin typeface="メイリオ" panose="020B0604030504040204" pitchFamily="50" charset="-128"/>
                <a:ea typeface="メイリオ" panose="020B0604030504040204" pitchFamily="50" charset="-128"/>
              </a:rPr>
              <a:t>ない予想</a:t>
            </a:r>
            <a:endParaRPr kumimoji="1" lang="en-US" altLang="ja-JP" sz="2600" dirty="0">
              <a:latin typeface="メイリオ" panose="020B0604030504040204" pitchFamily="50" charset="-128"/>
              <a:ea typeface="メイリオ" panose="020B0604030504040204" pitchFamily="50" charset="-128"/>
            </a:endParaRPr>
          </a:p>
          <a:p>
            <a:r>
              <a:rPr lang="ja-JP" altLang="en-US" sz="2600" dirty="0">
                <a:latin typeface="メイリオ" panose="020B0604030504040204" pitchFamily="50" charset="-128"/>
                <a:ea typeface="メイリオ" panose="020B0604030504040204" pitchFamily="50" charset="-128"/>
              </a:rPr>
              <a:t>・原理原則をしつかり理解しておけば問題は解ける。</a:t>
            </a:r>
          </a:p>
          <a:p>
            <a:r>
              <a:rPr kumimoji="1" lang="ja-JP" altLang="en-US" sz="2600" dirty="0">
                <a:latin typeface="メイリオ" panose="020B0604030504040204" pitchFamily="50" charset="-128"/>
                <a:ea typeface="メイリオ" panose="020B0604030504040204" pitchFamily="50" charset="-128"/>
              </a:rPr>
              <a:t>・暗記問題はしっかりと</a:t>
            </a:r>
          </a:p>
          <a:p>
            <a:r>
              <a:rPr lang="ja-JP" altLang="en-US" sz="2600" dirty="0">
                <a:latin typeface="メイリオ" panose="020B0604030504040204" pitchFamily="50" charset="-128"/>
                <a:ea typeface="メイリオ" panose="020B0604030504040204" pitchFamily="50" charset="-128"/>
              </a:rPr>
              <a:t>・</a:t>
            </a:r>
            <a:r>
              <a:rPr lang="en-US" altLang="ja-JP" sz="2600" dirty="0">
                <a:latin typeface="メイリオ" panose="020B0604030504040204" pitchFamily="50" charset="-128"/>
                <a:ea typeface="メイリオ" panose="020B0604030504040204" pitchFamily="50" charset="-128"/>
              </a:rPr>
              <a:t>100</a:t>
            </a:r>
            <a:r>
              <a:rPr lang="ja-JP" altLang="en-US" sz="2600" dirty="0">
                <a:latin typeface="メイリオ" panose="020B0604030504040204" pitchFamily="50" charset="-128"/>
                <a:ea typeface="メイリオ" panose="020B0604030504040204" pitchFamily="50" charset="-128"/>
              </a:rPr>
              <a:t>点とるポイントは、</a:t>
            </a:r>
            <a:br>
              <a:rPr lang="ja-JP" altLang="en-US" sz="2600" dirty="0">
                <a:latin typeface="メイリオ" panose="020B0604030504040204" pitchFamily="50" charset="-128"/>
                <a:ea typeface="メイリオ" panose="020B0604030504040204" pitchFamily="50" charset="-128"/>
              </a:rPr>
            </a:br>
            <a:r>
              <a:rPr lang="ja-JP" altLang="en-US" sz="2600" dirty="0">
                <a:latin typeface="メイリオ" panose="020B0604030504040204" pitchFamily="50" charset="-128"/>
                <a:ea typeface="メイリオ" panose="020B0604030504040204" pitchFamily="50" charset="-128"/>
              </a:rPr>
              <a:t>シュミレーションとプログラムで点がとれるか。</a:t>
            </a:r>
            <a:endParaRPr kumimoji="1" lang="ja-JP" altLang="en-US" sz="2600" dirty="0">
              <a:latin typeface="メイリオ" panose="020B0604030504040204" pitchFamily="50" charset="-128"/>
              <a:ea typeface="メイリオ" panose="020B0604030504040204" pitchFamily="50" charset="-128"/>
            </a:endParaRPr>
          </a:p>
          <a:p>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157069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4181D2F1-6E19-42EE-8015-FC358F6C8FF4}" type="slidenum">
              <a:rPr kumimoji="1" lang="ja-JP" altLang="en-US" smtClean="0"/>
              <a:t>10</a:t>
            </a:fld>
            <a:endParaRPr kumimoji="1" lang="ja-JP" altLang="en-US"/>
          </a:p>
        </p:txBody>
      </p:sp>
      <p:sp>
        <p:nvSpPr>
          <p:cNvPr id="3" name="テキスト ボックス 2"/>
          <p:cNvSpPr txBox="1"/>
          <p:nvPr/>
        </p:nvSpPr>
        <p:spPr>
          <a:xfrm>
            <a:off x="272715" y="958835"/>
            <a:ext cx="8502316" cy="5324535"/>
          </a:xfrm>
          <a:prstGeom prst="rect">
            <a:avLst/>
          </a:prstGeom>
          <a:noFill/>
        </p:spPr>
        <p:txBody>
          <a:bodyPr wrap="square" rtlCol="0">
            <a:spAutoFit/>
          </a:bodyPr>
          <a:lstStyle/>
          <a:p>
            <a:r>
              <a:rPr lang="ja-JP" altLang="en-US" sz="2000" dirty="0">
                <a:solidFill>
                  <a:srgbClr val="FF0000"/>
                </a:solidFill>
                <a:latin typeface="メイリオ" panose="020B0604030504040204" pitchFamily="50" charset="-128"/>
                <a:ea typeface="メイリオ" panose="020B0604030504040204" pitchFamily="50" charset="-128"/>
              </a:rPr>
              <a:t>① 思考力や活用力を測る問題の重視</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・知識と知識を組み合わせ、または比較させて解答させる問題　資料</a:t>
            </a:r>
            <a:r>
              <a:rPr lang="en-US" altLang="ja-JP" sz="2000" dirty="0">
                <a:latin typeface="メイリオ" panose="020B0604030504040204" pitchFamily="50" charset="-128"/>
                <a:ea typeface="メイリオ" panose="020B0604030504040204" pitchFamily="50" charset="-128"/>
              </a:rPr>
              <a:t>1</a:t>
            </a:r>
            <a:r>
              <a:rPr lang="ja-JP" altLang="en-US" sz="2000" dirty="0">
                <a:latin typeface="メイリオ" panose="020B0604030504040204" pitchFamily="50" charset="-128"/>
                <a:ea typeface="メイリオ" panose="020B0604030504040204" pitchFamily="50" charset="-128"/>
              </a:rPr>
              <a:t>と</a:t>
            </a:r>
            <a:r>
              <a:rPr lang="en-US" altLang="ja-JP" sz="2000" dirty="0">
                <a:latin typeface="メイリオ" panose="020B0604030504040204" pitchFamily="50" charset="-128"/>
                <a:ea typeface="メイリオ" panose="020B0604030504040204" pitchFamily="50" charset="-128"/>
              </a:rPr>
              <a:t>2</a:t>
            </a:r>
            <a:r>
              <a:rPr lang="ja-JP" altLang="en-US" sz="2000" dirty="0">
                <a:latin typeface="メイリオ" panose="020B0604030504040204" pitchFamily="50" charset="-128"/>
                <a:ea typeface="メイリオ" panose="020B0604030504040204" pitchFamily="50" charset="-128"/>
              </a:rPr>
              <a:t>より････</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・ある知識をもとに、何かを推測させて解答させる問題　結果は○○だが その中で････</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・答えが</a:t>
            </a:r>
            <a:r>
              <a:rPr lang="en-US" altLang="ja-JP" sz="2000" dirty="0">
                <a:latin typeface="メイリオ" panose="020B0604030504040204" pitchFamily="50" charset="-128"/>
                <a:ea typeface="メイリオ" panose="020B0604030504040204" pitchFamily="50" charset="-128"/>
              </a:rPr>
              <a:t>1</a:t>
            </a:r>
            <a:r>
              <a:rPr lang="ja-JP" altLang="en-US" sz="2000" dirty="0" err="1">
                <a:latin typeface="メイリオ" panose="020B0604030504040204" pitchFamily="50" charset="-128"/>
                <a:ea typeface="メイリオ" panose="020B0604030504040204" pitchFamily="50" charset="-128"/>
              </a:rPr>
              <a:t>つに</a:t>
            </a:r>
            <a:r>
              <a:rPr lang="ja-JP" altLang="en-US" sz="2000" dirty="0">
                <a:latin typeface="メイリオ" panose="020B0604030504040204" pitchFamily="50" charset="-128"/>
                <a:ea typeface="メイリオ" panose="020B0604030504040204" pitchFamily="50" charset="-128"/>
              </a:rPr>
              <a:t>定まらない問題、最初の解答が次の解答の根拠になる問題</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・答えを導くプロセス</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過程</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そのものをマークまたは記述　ある実験の結果、○○となったが････</a:t>
            </a:r>
            <a:br>
              <a:rPr lang="ja-JP" altLang="en-US" sz="2000" dirty="0">
                <a:latin typeface="メイリオ" panose="020B0604030504040204" pitchFamily="50" charset="-128"/>
                <a:ea typeface="メイリオ" panose="020B0604030504040204" pitchFamily="50" charset="-128"/>
              </a:rPr>
            </a:br>
            <a:r>
              <a:rPr lang="ja-JP" altLang="en-US" sz="2000" dirty="0">
                <a:solidFill>
                  <a:srgbClr val="FF0000"/>
                </a:solidFill>
                <a:latin typeface="メイリオ" panose="020B0604030504040204" pitchFamily="50" charset="-128"/>
                <a:ea typeface="メイリオ" panose="020B0604030504040204" pitchFamily="50" charset="-128"/>
              </a:rPr>
              <a:t>② 実用的文章、身近な題材、地域の課題から出題</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・学校の授業</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探究学習や課題研究など</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を場面として想定させた出題　社会や理科で出題多し</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・日常的な出来事や題材、</a:t>
            </a:r>
            <a:r>
              <a:rPr lang="en-US" altLang="ja-JP" sz="2000" dirty="0">
                <a:latin typeface="メイリオ" panose="020B0604030504040204" pitchFamily="50" charset="-128"/>
                <a:ea typeface="メイリオ" panose="020B0604030504040204" pitchFamily="50" charset="-128"/>
              </a:rPr>
              <a:t>ICT</a:t>
            </a:r>
            <a:r>
              <a:rPr lang="ja-JP" altLang="en-US" sz="2000" dirty="0">
                <a:latin typeface="メイリオ" panose="020B0604030504040204" pitchFamily="50" charset="-128"/>
                <a:ea typeface="メイリオ" panose="020B0604030504040204" pitchFamily="50" charset="-128"/>
              </a:rPr>
              <a:t>の活用を意識した出題</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・会話や討論、新聞記事などを題材にした出題　省庁の白書、六法全書なども出題として想定</a:t>
            </a:r>
            <a:br>
              <a:rPr lang="ja-JP" altLang="en-US" sz="2000" dirty="0">
                <a:latin typeface="メイリオ" panose="020B0604030504040204" pitchFamily="50" charset="-128"/>
                <a:ea typeface="メイリオ" panose="020B0604030504040204" pitchFamily="50" charset="-128"/>
              </a:rPr>
            </a:br>
            <a:r>
              <a:rPr lang="ja-JP" altLang="en-US" sz="2000" dirty="0">
                <a:solidFill>
                  <a:srgbClr val="FF0000"/>
                </a:solidFill>
                <a:latin typeface="メイリオ" panose="020B0604030504040204" pitchFamily="50" charset="-128"/>
                <a:ea typeface="メイリオ" panose="020B0604030504040204" pitchFamily="50" charset="-128"/>
              </a:rPr>
              <a:t>③ センター試験で問われてきた知識はもちろん問われる！</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・センター試験は「学校で習得した知識が身についているかどうか」</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・教科書に登場する知識の習得は前提条件！</a:t>
            </a:r>
            <a:endParaRPr kumimoji="1" lang="ja-JP" altLang="en-US" sz="20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272715" y="293860"/>
            <a:ext cx="7539790" cy="523220"/>
          </a:xfrm>
          <a:prstGeom prst="rect">
            <a:avLst/>
          </a:prstGeom>
          <a:noFill/>
        </p:spPr>
        <p:txBody>
          <a:bodyPr wrap="square" rtlCol="0">
            <a:spAutoFit/>
          </a:bodyPr>
          <a:lstStyle/>
          <a:p>
            <a:r>
              <a:rPr lang="ja-JP" altLang="en-US" sz="2800" dirty="0">
                <a:latin typeface="メイリオ" panose="020B0604030504040204" pitchFamily="50" charset="-128"/>
                <a:ea typeface="メイリオ" panose="020B0604030504040204" pitchFamily="50" charset="-128"/>
              </a:rPr>
              <a:t>一般論</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変わる大学入学共通テスト</a:t>
            </a:r>
            <a:endParaRPr kumimoji="1" lang="ja-JP" altLang="en-US" sz="2800" dirty="0">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4328360" y="6425125"/>
            <a:ext cx="4186990" cy="369332"/>
          </a:xfrm>
          <a:prstGeom prst="rect">
            <a:avLst/>
          </a:prstGeom>
          <a:noFill/>
        </p:spPr>
        <p:txBody>
          <a:bodyPr wrap="square" rtlCol="0">
            <a:spAutoFit/>
          </a:bodyPr>
          <a:lstStyle/>
          <a:p>
            <a:r>
              <a:rPr kumimoji="1" lang="ja-JP" altLang="en-US" dirty="0"/>
              <a:t>引用元</a:t>
            </a:r>
            <a:r>
              <a:rPr kumimoji="1" lang="en-US" altLang="ja-JP" dirty="0"/>
              <a:t>: </a:t>
            </a:r>
            <a:r>
              <a:rPr kumimoji="1" lang="ja-JP" altLang="en-US" dirty="0"/>
              <a:t>代々木ゼミナール</a:t>
            </a:r>
            <a:r>
              <a:rPr kumimoji="1" lang="en-US" altLang="ja-JP" dirty="0"/>
              <a:t>Web</a:t>
            </a:r>
            <a:r>
              <a:rPr kumimoji="1" lang="ja-JP" altLang="en-US" dirty="0"/>
              <a:t>サイト</a:t>
            </a:r>
          </a:p>
        </p:txBody>
      </p:sp>
    </p:spTree>
    <p:extLst>
      <p:ext uri="{BB962C8B-B14F-4D97-AF65-F5344CB8AC3E}">
        <p14:creationId xmlns:p14="http://schemas.microsoft.com/office/powerpoint/2010/main" val="2720831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481701" y="309718"/>
            <a:ext cx="6933834"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大学共通テストの情報</a:t>
            </a:r>
            <a:r>
              <a:rPr lang="en-US" altLang="ja-JP" sz="2700" dirty="0">
                <a:latin typeface="メイリオ" panose="020B0604030504040204" pitchFamily="50" charset="-128"/>
                <a:ea typeface="メイリオ" panose="020B0604030504040204" pitchFamily="50" charset="-128"/>
              </a:rPr>
              <a:t>I</a:t>
            </a:r>
            <a:r>
              <a:rPr lang="ja-JP" altLang="en-US" sz="2700" dirty="0">
                <a:latin typeface="メイリオ" panose="020B0604030504040204" pitchFamily="50" charset="-128"/>
                <a:ea typeface="メイリオ" panose="020B0604030504040204" pitchFamily="50" charset="-128"/>
              </a:rPr>
              <a:t>の具体的な問題</a:t>
            </a:r>
          </a:p>
        </p:txBody>
      </p:sp>
      <p:pic>
        <p:nvPicPr>
          <p:cNvPr id="1026" name="Picture 2" descr="by-nc-sa">
            <a:extLst>
              <a:ext uri="{FF2B5EF4-FFF2-40B4-BE49-F238E27FC236}">
                <a16:creationId xmlns:a16="http://schemas.microsoft.com/office/drawing/2014/main" id="{90FBC387-5CD4-1153-95D7-04AD725972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355" y="5480050"/>
            <a:ext cx="801983" cy="279887"/>
          </a:xfrm>
          <a:prstGeom prst="rect">
            <a:avLst/>
          </a:prstGeom>
          <a:noFill/>
          <a:extLst>
            <a:ext uri="{909E8E84-426E-40DD-AFC4-6F175D3DCCD1}">
              <a14:hiddenFill xmlns:a14="http://schemas.microsoft.com/office/drawing/2010/main">
                <a:solidFill>
                  <a:srgbClr val="FFFFFF"/>
                </a:solidFill>
              </a14:hiddenFill>
            </a:ext>
          </a:extLst>
        </p:spPr>
      </p:pic>
      <p:pic>
        <p:nvPicPr>
          <p:cNvPr id="10" name="図 9">
            <a:extLst>
              <a:ext uri="{FF2B5EF4-FFF2-40B4-BE49-F238E27FC236}">
                <a16:creationId xmlns:a16="http://schemas.microsoft.com/office/drawing/2014/main" id="{DB3E71B4-3B38-C734-BD02-D8B3A980866B}"/>
              </a:ext>
            </a:extLst>
          </p:cNvPr>
          <p:cNvPicPr>
            <a:picLocks noChangeAspect="1"/>
          </p:cNvPicPr>
          <p:nvPr/>
        </p:nvPicPr>
        <p:blipFill>
          <a:blip r:embed="rId3"/>
          <a:stretch>
            <a:fillRect/>
          </a:stretch>
        </p:blipFill>
        <p:spPr>
          <a:xfrm>
            <a:off x="859813" y="1327965"/>
            <a:ext cx="1688967" cy="236241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2" name="図 11">
            <a:extLst>
              <a:ext uri="{FF2B5EF4-FFF2-40B4-BE49-F238E27FC236}">
                <a16:creationId xmlns:a16="http://schemas.microsoft.com/office/drawing/2014/main" id="{730A56CF-E89C-13B4-5250-7DA861F56091}"/>
              </a:ext>
            </a:extLst>
          </p:cNvPr>
          <p:cNvPicPr>
            <a:picLocks noChangeAspect="1"/>
          </p:cNvPicPr>
          <p:nvPr/>
        </p:nvPicPr>
        <p:blipFill>
          <a:blip r:embed="rId4"/>
          <a:stretch>
            <a:fillRect/>
          </a:stretch>
        </p:blipFill>
        <p:spPr>
          <a:xfrm>
            <a:off x="1284014" y="1712384"/>
            <a:ext cx="1710347" cy="238914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4" name="図 13">
            <a:extLst>
              <a:ext uri="{FF2B5EF4-FFF2-40B4-BE49-F238E27FC236}">
                <a16:creationId xmlns:a16="http://schemas.microsoft.com/office/drawing/2014/main" id="{73BE1141-498E-25C1-6C48-879750D397FD}"/>
              </a:ext>
            </a:extLst>
          </p:cNvPr>
          <p:cNvPicPr>
            <a:picLocks noChangeAspect="1"/>
          </p:cNvPicPr>
          <p:nvPr/>
        </p:nvPicPr>
        <p:blipFill>
          <a:blip r:embed="rId5"/>
          <a:stretch>
            <a:fillRect/>
          </a:stretch>
        </p:blipFill>
        <p:spPr>
          <a:xfrm>
            <a:off x="1879976" y="2054044"/>
            <a:ext cx="1662243" cy="2431899"/>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6" name="図 15">
            <a:extLst>
              <a:ext uri="{FF2B5EF4-FFF2-40B4-BE49-F238E27FC236}">
                <a16:creationId xmlns:a16="http://schemas.microsoft.com/office/drawing/2014/main" id="{3B9C896C-1EA4-194A-2AA4-1C11462EE44D}"/>
              </a:ext>
            </a:extLst>
          </p:cNvPr>
          <p:cNvPicPr>
            <a:picLocks noChangeAspect="1"/>
          </p:cNvPicPr>
          <p:nvPr/>
        </p:nvPicPr>
        <p:blipFill>
          <a:blip r:embed="rId6"/>
          <a:stretch>
            <a:fillRect/>
          </a:stretch>
        </p:blipFill>
        <p:spPr>
          <a:xfrm>
            <a:off x="2428530" y="2595588"/>
            <a:ext cx="1737071" cy="236241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7" name="テキスト ボックス 16">
            <a:extLst>
              <a:ext uri="{FF2B5EF4-FFF2-40B4-BE49-F238E27FC236}">
                <a16:creationId xmlns:a16="http://schemas.microsoft.com/office/drawing/2014/main" id="{F8A20917-6834-DBA4-1943-B1DC4877BDC5}"/>
              </a:ext>
            </a:extLst>
          </p:cNvPr>
          <p:cNvSpPr txBox="1"/>
          <p:nvPr/>
        </p:nvSpPr>
        <p:spPr>
          <a:xfrm>
            <a:off x="4661712" y="1066464"/>
            <a:ext cx="3223298" cy="738664"/>
          </a:xfrm>
          <a:prstGeom prst="rect">
            <a:avLst/>
          </a:prstGeom>
          <a:noFill/>
          <a:ln>
            <a:noFill/>
          </a:ln>
        </p:spPr>
        <p:txBody>
          <a:bodyPr wrap="square" rtlCol="0">
            <a:spAutoFit/>
          </a:bodyPr>
          <a:lstStyle/>
          <a:p>
            <a:r>
              <a:rPr lang="ja-JP" altLang="en-US" sz="2100" dirty="0">
                <a:latin typeface="メイリオ" panose="020B0604030504040204" pitchFamily="50" charset="-128"/>
                <a:ea typeface="メイリオ" panose="020B0604030504040204" pitchFamily="50" charset="-128"/>
              </a:rPr>
              <a:t>メインの問題は、問題を解決するような長い文章</a:t>
            </a:r>
          </a:p>
        </p:txBody>
      </p:sp>
      <p:grpSp>
        <p:nvGrpSpPr>
          <p:cNvPr id="20" name="グループ化 19">
            <a:extLst>
              <a:ext uri="{FF2B5EF4-FFF2-40B4-BE49-F238E27FC236}">
                <a16:creationId xmlns:a16="http://schemas.microsoft.com/office/drawing/2014/main" id="{32964FE4-147B-ADE4-A001-F177E4907B25}"/>
              </a:ext>
            </a:extLst>
          </p:cNvPr>
          <p:cNvGrpSpPr/>
          <p:nvPr/>
        </p:nvGrpSpPr>
        <p:grpSpPr>
          <a:xfrm>
            <a:off x="4800515" y="1874850"/>
            <a:ext cx="3952846" cy="738664"/>
            <a:chOff x="6637866" y="2792621"/>
            <a:chExt cx="5270461" cy="984885"/>
          </a:xfrm>
        </p:grpSpPr>
        <p:sp>
          <p:nvSpPr>
            <p:cNvPr id="18" name="矢印: 左 17">
              <a:extLst>
                <a:ext uri="{FF2B5EF4-FFF2-40B4-BE49-F238E27FC236}">
                  <a16:creationId xmlns:a16="http://schemas.microsoft.com/office/drawing/2014/main" id="{F6B8ECB4-9181-98FF-8A99-6270D8C99416}"/>
                </a:ext>
              </a:extLst>
            </p:cNvPr>
            <p:cNvSpPr/>
            <p:nvPr/>
          </p:nvSpPr>
          <p:spPr>
            <a:xfrm>
              <a:off x="6637866" y="2907841"/>
              <a:ext cx="711200" cy="52115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9" name="テキスト ボックス 18">
              <a:extLst>
                <a:ext uri="{FF2B5EF4-FFF2-40B4-BE49-F238E27FC236}">
                  <a16:creationId xmlns:a16="http://schemas.microsoft.com/office/drawing/2014/main" id="{033A1657-4D98-0B13-0423-B72032B85C7A}"/>
                </a:ext>
              </a:extLst>
            </p:cNvPr>
            <p:cNvSpPr txBox="1"/>
            <p:nvPr/>
          </p:nvSpPr>
          <p:spPr>
            <a:xfrm>
              <a:off x="7610597" y="2792621"/>
              <a:ext cx="4297730" cy="984885"/>
            </a:xfrm>
            <a:prstGeom prst="rect">
              <a:avLst/>
            </a:prstGeom>
            <a:noFill/>
            <a:ln>
              <a:noFill/>
            </a:ln>
          </p:spPr>
          <p:txBody>
            <a:bodyPr wrap="square" rtlCol="0">
              <a:spAutoFit/>
            </a:bodyPr>
            <a:lstStyle/>
            <a:p>
              <a:r>
                <a:rPr lang="ja-JP" altLang="en-US" sz="2100" dirty="0">
                  <a:latin typeface="メイリオ" panose="020B0604030504040204" pitchFamily="50" charset="-128"/>
                  <a:ea typeface="メイリオ" panose="020B0604030504040204" pitchFamily="50" charset="-128"/>
                </a:rPr>
                <a:t>問題を解決するために</a:t>
              </a:r>
              <a:br>
                <a:rPr lang="en-US" altLang="ja-JP" sz="2100" dirty="0">
                  <a:latin typeface="メイリオ" panose="020B0604030504040204" pitchFamily="50" charset="-128"/>
                  <a:ea typeface="メイリオ" panose="020B0604030504040204" pitchFamily="50" charset="-128"/>
                </a:rPr>
              </a:br>
              <a:r>
                <a:rPr lang="ja-JP" altLang="en-US" sz="2100" dirty="0">
                  <a:latin typeface="メイリオ" panose="020B0604030504040204" pitchFamily="50" charset="-128"/>
                  <a:ea typeface="メイリオ" panose="020B0604030504040204" pitchFamily="50" charset="-128"/>
                </a:rPr>
                <a:t>必要な知識の質問</a:t>
              </a:r>
            </a:p>
          </p:txBody>
        </p:sp>
      </p:grpSp>
      <p:grpSp>
        <p:nvGrpSpPr>
          <p:cNvPr id="21" name="グループ化 20">
            <a:extLst>
              <a:ext uri="{FF2B5EF4-FFF2-40B4-BE49-F238E27FC236}">
                <a16:creationId xmlns:a16="http://schemas.microsoft.com/office/drawing/2014/main" id="{23A246AA-F62D-4B10-0D1C-62AE69A1B5A4}"/>
              </a:ext>
            </a:extLst>
          </p:cNvPr>
          <p:cNvGrpSpPr/>
          <p:nvPr/>
        </p:nvGrpSpPr>
        <p:grpSpPr>
          <a:xfrm>
            <a:off x="4800515" y="2769651"/>
            <a:ext cx="3952846" cy="738664"/>
            <a:chOff x="6637866" y="2792621"/>
            <a:chExt cx="5270461" cy="984885"/>
          </a:xfrm>
        </p:grpSpPr>
        <p:sp>
          <p:nvSpPr>
            <p:cNvPr id="22" name="矢印: 左 21">
              <a:extLst>
                <a:ext uri="{FF2B5EF4-FFF2-40B4-BE49-F238E27FC236}">
                  <a16:creationId xmlns:a16="http://schemas.microsoft.com/office/drawing/2014/main" id="{C73015DE-F15C-BAC4-97CF-0B99C82A50F5}"/>
                </a:ext>
              </a:extLst>
            </p:cNvPr>
            <p:cNvSpPr/>
            <p:nvPr/>
          </p:nvSpPr>
          <p:spPr>
            <a:xfrm>
              <a:off x="6637866" y="2907841"/>
              <a:ext cx="711200" cy="52115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3" name="テキスト ボックス 22">
              <a:extLst>
                <a:ext uri="{FF2B5EF4-FFF2-40B4-BE49-F238E27FC236}">
                  <a16:creationId xmlns:a16="http://schemas.microsoft.com/office/drawing/2014/main" id="{463A6987-A08D-41DC-8D48-E5111E2042D6}"/>
                </a:ext>
              </a:extLst>
            </p:cNvPr>
            <p:cNvSpPr txBox="1"/>
            <p:nvPr/>
          </p:nvSpPr>
          <p:spPr>
            <a:xfrm>
              <a:off x="7610597" y="2792621"/>
              <a:ext cx="4297730" cy="984885"/>
            </a:xfrm>
            <a:prstGeom prst="rect">
              <a:avLst/>
            </a:prstGeom>
            <a:noFill/>
            <a:ln>
              <a:noFill/>
            </a:ln>
          </p:spPr>
          <p:txBody>
            <a:bodyPr wrap="square" rtlCol="0">
              <a:spAutoFit/>
            </a:bodyPr>
            <a:lstStyle/>
            <a:p>
              <a:r>
                <a:rPr lang="ja-JP" altLang="en-US" sz="2100" dirty="0">
                  <a:latin typeface="メイリオ" panose="020B0604030504040204" pitchFamily="50" charset="-128"/>
                  <a:ea typeface="メイリオ" panose="020B0604030504040204" pitchFamily="50" charset="-128"/>
                </a:rPr>
                <a:t>問題自体を解決する</a:t>
              </a:r>
              <a:br>
                <a:rPr lang="ja-JP" altLang="en-US" sz="2100" dirty="0">
                  <a:latin typeface="メイリオ" panose="020B0604030504040204" pitchFamily="50" charset="-128"/>
                  <a:ea typeface="メイリオ" panose="020B0604030504040204" pitchFamily="50" charset="-128"/>
                </a:rPr>
              </a:br>
              <a:r>
                <a:rPr lang="ja-JP" altLang="en-US" sz="2100" dirty="0">
                  <a:latin typeface="メイリオ" panose="020B0604030504040204" pitchFamily="50" charset="-128"/>
                  <a:ea typeface="メイリオ" panose="020B0604030504040204" pitchFamily="50" charset="-128"/>
                </a:rPr>
                <a:t>応用的な質問</a:t>
              </a:r>
            </a:p>
          </p:txBody>
        </p:sp>
      </p:grpSp>
      <p:grpSp>
        <p:nvGrpSpPr>
          <p:cNvPr id="2" name="グループ化 1">
            <a:extLst>
              <a:ext uri="{FF2B5EF4-FFF2-40B4-BE49-F238E27FC236}">
                <a16:creationId xmlns:a16="http://schemas.microsoft.com/office/drawing/2014/main" id="{9E39FAF9-5C0E-D99F-3DE4-EE01A2757D27}"/>
              </a:ext>
            </a:extLst>
          </p:cNvPr>
          <p:cNvGrpSpPr/>
          <p:nvPr/>
        </p:nvGrpSpPr>
        <p:grpSpPr>
          <a:xfrm>
            <a:off x="4800515" y="3690379"/>
            <a:ext cx="3952846" cy="738664"/>
            <a:chOff x="6637866" y="2792621"/>
            <a:chExt cx="5270461" cy="984886"/>
          </a:xfrm>
        </p:grpSpPr>
        <p:sp>
          <p:nvSpPr>
            <p:cNvPr id="4" name="矢印: 左 3">
              <a:extLst>
                <a:ext uri="{FF2B5EF4-FFF2-40B4-BE49-F238E27FC236}">
                  <a16:creationId xmlns:a16="http://schemas.microsoft.com/office/drawing/2014/main" id="{FB7E4744-A740-300C-BE66-6A435E0C097F}"/>
                </a:ext>
              </a:extLst>
            </p:cNvPr>
            <p:cNvSpPr/>
            <p:nvPr/>
          </p:nvSpPr>
          <p:spPr>
            <a:xfrm>
              <a:off x="6637866" y="2907841"/>
              <a:ext cx="711200" cy="52115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5" name="テキスト ボックス 4">
              <a:extLst>
                <a:ext uri="{FF2B5EF4-FFF2-40B4-BE49-F238E27FC236}">
                  <a16:creationId xmlns:a16="http://schemas.microsoft.com/office/drawing/2014/main" id="{0EDB9B75-367F-C129-F8E2-A0A5BC304D49}"/>
                </a:ext>
              </a:extLst>
            </p:cNvPr>
            <p:cNvSpPr txBox="1"/>
            <p:nvPr/>
          </p:nvSpPr>
          <p:spPr>
            <a:xfrm>
              <a:off x="7610597" y="2792621"/>
              <a:ext cx="4297730" cy="984886"/>
            </a:xfrm>
            <a:prstGeom prst="rect">
              <a:avLst/>
            </a:prstGeom>
            <a:noFill/>
            <a:ln>
              <a:noFill/>
            </a:ln>
          </p:spPr>
          <p:txBody>
            <a:bodyPr wrap="square" rtlCol="0">
              <a:spAutoFit/>
            </a:bodyPr>
            <a:lstStyle/>
            <a:p>
              <a:r>
                <a:rPr lang="ja-JP" altLang="en-US" sz="2100" dirty="0">
                  <a:latin typeface="メイリオ" panose="020B0604030504040204" pitchFamily="50" charset="-128"/>
                  <a:ea typeface="メイリオ" panose="020B0604030504040204" pitchFamily="50" charset="-128"/>
                </a:rPr>
                <a:t>直接的な暗記したものを問う問題は少ない</a:t>
              </a:r>
            </a:p>
          </p:txBody>
        </p:sp>
      </p:grpSp>
      <p:sp>
        <p:nvSpPr>
          <p:cNvPr id="6" name="テキスト ボックス 5">
            <a:extLst>
              <a:ext uri="{FF2B5EF4-FFF2-40B4-BE49-F238E27FC236}">
                <a16:creationId xmlns:a16="http://schemas.microsoft.com/office/drawing/2014/main" id="{F6EFE191-688E-8D83-CDFD-750011175D6D}"/>
              </a:ext>
            </a:extLst>
          </p:cNvPr>
          <p:cNvSpPr txBox="1"/>
          <p:nvPr/>
        </p:nvSpPr>
        <p:spPr>
          <a:xfrm>
            <a:off x="3754767" y="5163287"/>
            <a:ext cx="5037188" cy="1384995"/>
          </a:xfrm>
          <a:prstGeom prst="rect">
            <a:avLst/>
          </a:prstGeom>
          <a:noFill/>
          <a:ln>
            <a:noFill/>
          </a:ln>
        </p:spPr>
        <p:txBody>
          <a:bodyPr wrap="square" rtlCol="0">
            <a:spAutoFit/>
          </a:bodyPr>
          <a:lstStyle/>
          <a:p>
            <a:r>
              <a:rPr lang="ja-JP" altLang="en-US" sz="2100" dirty="0">
                <a:solidFill>
                  <a:srgbClr val="FF0000"/>
                </a:solidFill>
                <a:latin typeface="メイリオ" panose="020B0604030504040204" pitchFamily="50" charset="-128"/>
                <a:ea typeface="メイリオ" panose="020B0604030504040204" pitchFamily="50" charset="-128"/>
              </a:rPr>
              <a:t>情報</a:t>
            </a:r>
            <a:r>
              <a:rPr lang="en-US" altLang="ja-JP" sz="2100" dirty="0">
                <a:solidFill>
                  <a:srgbClr val="FF0000"/>
                </a:solidFill>
                <a:latin typeface="メイリオ" panose="020B0604030504040204" pitchFamily="50" charset="-128"/>
                <a:ea typeface="メイリオ" panose="020B0604030504040204" pitchFamily="50" charset="-128"/>
              </a:rPr>
              <a:t>I</a:t>
            </a:r>
            <a:r>
              <a:rPr lang="ja-JP" altLang="en-US" sz="2100" dirty="0">
                <a:solidFill>
                  <a:srgbClr val="FF0000"/>
                </a:solidFill>
                <a:latin typeface="メイリオ" panose="020B0604030504040204" pitchFamily="50" charset="-128"/>
                <a:ea typeface="メイリオ" panose="020B0604030504040204" pitchFamily="50" charset="-128"/>
              </a:rPr>
              <a:t>では特に長文の内容から問題回答な知識を得て回答する力が必要 </a:t>
            </a:r>
            <a:r>
              <a:rPr lang="en-US" altLang="ja-JP" sz="2100" dirty="0">
                <a:solidFill>
                  <a:srgbClr val="FF0000"/>
                </a:solidFill>
                <a:latin typeface="メイリオ" panose="020B0604030504040204" pitchFamily="50" charset="-128"/>
                <a:ea typeface="メイリオ" panose="020B0604030504040204" pitchFamily="50" charset="-128"/>
              </a:rPr>
              <a:t>= </a:t>
            </a:r>
            <a:br>
              <a:rPr lang="ja-JP" altLang="en-US" sz="2100" dirty="0">
                <a:solidFill>
                  <a:srgbClr val="FF0000"/>
                </a:solidFill>
                <a:latin typeface="メイリオ" panose="020B0604030504040204" pitchFamily="50" charset="-128"/>
                <a:ea typeface="メイリオ" panose="020B0604030504040204" pitchFamily="50" charset="-128"/>
              </a:rPr>
            </a:br>
            <a:r>
              <a:rPr lang="ja-JP" altLang="en-US" sz="2100" dirty="0">
                <a:solidFill>
                  <a:srgbClr val="FF0000"/>
                </a:solidFill>
                <a:latin typeface="メイリオ" panose="020B0604030504040204" pitchFamily="50" charset="-128"/>
                <a:ea typeface="メイリオ" panose="020B0604030504040204" pitchFamily="50" charset="-128"/>
              </a:rPr>
              <a:t>ある意味、汎用的なこの力があれば問題は解ける。</a:t>
            </a:r>
          </a:p>
        </p:txBody>
      </p:sp>
    </p:spTree>
    <p:extLst>
      <p:ext uri="{BB962C8B-B14F-4D97-AF65-F5344CB8AC3E}">
        <p14:creationId xmlns:p14="http://schemas.microsoft.com/office/powerpoint/2010/main" val="21858024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481701" y="309718"/>
            <a:ext cx="6933834"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情報</a:t>
            </a:r>
            <a:r>
              <a:rPr lang="en-US" altLang="ja-JP" sz="2700" dirty="0">
                <a:latin typeface="メイリオ" panose="020B0604030504040204" pitchFamily="50" charset="-128"/>
                <a:ea typeface="メイリオ" panose="020B0604030504040204" pitchFamily="50" charset="-128"/>
              </a:rPr>
              <a:t>I</a:t>
            </a:r>
            <a:r>
              <a:rPr lang="ja-JP" altLang="en-US" sz="2700" dirty="0">
                <a:latin typeface="メイリオ" panose="020B0604030504040204" pitchFamily="50" charset="-128"/>
                <a:ea typeface="メイリオ" panose="020B0604030504040204" pitchFamily="50" charset="-128"/>
              </a:rPr>
              <a:t>の各区分の問題傾向</a:t>
            </a:r>
          </a:p>
        </p:txBody>
      </p:sp>
      <p:pic>
        <p:nvPicPr>
          <p:cNvPr id="1026" name="Picture 2" descr="by-nc-sa">
            <a:extLst>
              <a:ext uri="{FF2B5EF4-FFF2-40B4-BE49-F238E27FC236}">
                <a16:creationId xmlns:a16="http://schemas.microsoft.com/office/drawing/2014/main" id="{90FBC387-5CD4-1153-95D7-04AD725972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635" y="6268395"/>
            <a:ext cx="801983" cy="27988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表 5">
            <a:extLst>
              <a:ext uri="{FF2B5EF4-FFF2-40B4-BE49-F238E27FC236}">
                <a16:creationId xmlns:a16="http://schemas.microsoft.com/office/drawing/2014/main" id="{A432EC8E-292D-F22A-7E0B-7094C9C79758}"/>
              </a:ext>
            </a:extLst>
          </p:cNvPr>
          <p:cNvGraphicFramePr>
            <a:graphicFrameLocks noGrp="1"/>
          </p:cNvGraphicFramePr>
          <p:nvPr>
            <p:extLst>
              <p:ext uri="{D42A27DB-BD31-4B8C-83A1-F6EECF244321}">
                <p14:modId xmlns:p14="http://schemas.microsoft.com/office/powerpoint/2010/main" val="1555398083"/>
              </p:ext>
            </p:extLst>
          </p:nvPr>
        </p:nvGraphicFramePr>
        <p:xfrm>
          <a:off x="235467" y="817549"/>
          <a:ext cx="8673066" cy="3909962"/>
        </p:xfrm>
        <a:graphic>
          <a:graphicData uri="http://schemas.openxmlformats.org/drawingml/2006/table">
            <a:tbl>
              <a:tblPr firstRow="1" bandRow="1">
                <a:tableStyleId>{5C22544A-7EE6-4342-B048-85BDC9FD1C3A}</a:tableStyleId>
              </a:tblPr>
              <a:tblGrid>
                <a:gridCol w="2816679">
                  <a:extLst>
                    <a:ext uri="{9D8B030D-6E8A-4147-A177-3AD203B41FA5}">
                      <a16:colId xmlns:a16="http://schemas.microsoft.com/office/drawing/2014/main" val="3101955291"/>
                    </a:ext>
                  </a:extLst>
                </a:gridCol>
                <a:gridCol w="1952129">
                  <a:extLst>
                    <a:ext uri="{9D8B030D-6E8A-4147-A177-3AD203B41FA5}">
                      <a16:colId xmlns:a16="http://schemas.microsoft.com/office/drawing/2014/main" val="3090268912"/>
                    </a:ext>
                  </a:extLst>
                </a:gridCol>
                <a:gridCol w="1952129">
                  <a:extLst>
                    <a:ext uri="{9D8B030D-6E8A-4147-A177-3AD203B41FA5}">
                      <a16:colId xmlns:a16="http://schemas.microsoft.com/office/drawing/2014/main" val="2318748367"/>
                    </a:ext>
                  </a:extLst>
                </a:gridCol>
                <a:gridCol w="1952129">
                  <a:extLst>
                    <a:ext uri="{9D8B030D-6E8A-4147-A177-3AD203B41FA5}">
                      <a16:colId xmlns:a16="http://schemas.microsoft.com/office/drawing/2014/main" val="1214393065"/>
                    </a:ext>
                  </a:extLst>
                </a:gridCol>
              </a:tblGrid>
              <a:tr h="435242">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区分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暗記・常識</a:t>
                      </a:r>
                      <a:br>
                        <a:rPr kumimoji="1" lang="en-US" altLang="ja-JP" sz="2200" b="0" dirty="0">
                          <a:solidFill>
                            <a:schemeClr val="tx1"/>
                          </a:solidFill>
                          <a:latin typeface="メイリオ" panose="020B0604030504040204" pitchFamily="50" charset="-128"/>
                          <a:ea typeface="メイリオ" panose="020B0604030504040204" pitchFamily="50" charset="-128"/>
                        </a:rPr>
                      </a:br>
                      <a:r>
                        <a:rPr kumimoji="1" lang="ja-JP" altLang="en-US" sz="2200" b="0" dirty="0">
                          <a:solidFill>
                            <a:schemeClr val="tx1"/>
                          </a:solidFill>
                          <a:latin typeface="メイリオ" panose="020B0604030504040204" pitchFamily="50" charset="-128"/>
                          <a:ea typeface="メイリオ" panose="020B0604030504040204" pitchFamily="50" charset="-128"/>
                        </a:rPr>
                        <a:t>問題</a:t>
                      </a:r>
                      <a:r>
                        <a:rPr kumimoji="1" lang="en-US" altLang="ja-JP" sz="2200" b="0" dirty="0">
                          <a:solidFill>
                            <a:schemeClr val="tx1"/>
                          </a:solidFill>
                          <a:latin typeface="メイリオ" panose="020B0604030504040204" pitchFamily="50" charset="-128"/>
                          <a:ea typeface="メイリオ" panose="020B0604030504040204" pitchFamily="50" charset="-128"/>
                        </a:rPr>
                        <a:t>(</a:t>
                      </a:r>
                      <a:r>
                        <a:rPr kumimoji="1" lang="ja-JP" altLang="en-US" sz="2200" b="0" dirty="0">
                          <a:solidFill>
                            <a:schemeClr val="tx1"/>
                          </a:solidFill>
                          <a:latin typeface="メイリオ" panose="020B0604030504040204" pitchFamily="50" charset="-128"/>
                          <a:ea typeface="メイリオ" panose="020B0604030504040204" pitchFamily="50" charset="-128"/>
                        </a:rPr>
                        <a:t>知識</a:t>
                      </a:r>
                      <a:r>
                        <a:rPr kumimoji="1" lang="en-US" altLang="ja-JP" sz="2200" b="0" dirty="0">
                          <a:solidFill>
                            <a:schemeClr val="tx1"/>
                          </a:solidFill>
                          <a:latin typeface="メイリオ" panose="020B0604030504040204" pitchFamily="50" charset="-128"/>
                          <a:ea typeface="メイリオ" panose="020B0604030504040204" pitchFamily="50" charset="-128"/>
                        </a:rPr>
                        <a:t>)</a:t>
                      </a: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概念理解</a:t>
                      </a:r>
                      <a:r>
                        <a:rPr kumimoji="1" lang="en-US" altLang="ja-JP" sz="2200" b="0" dirty="0">
                          <a:solidFill>
                            <a:schemeClr val="tx1"/>
                          </a:solidFill>
                          <a:latin typeface="メイリオ" panose="020B0604030504040204" pitchFamily="50" charset="-128"/>
                          <a:ea typeface="メイリオ" panose="020B0604030504040204" pitchFamily="50" charset="-128"/>
                        </a:rPr>
                        <a:t>/</a:t>
                      </a:r>
                      <a:br>
                        <a:rPr kumimoji="1" lang="en-US" altLang="ja-JP" sz="2200" b="0" dirty="0">
                          <a:solidFill>
                            <a:schemeClr val="tx1"/>
                          </a:solidFill>
                          <a:latin typeface="メイリオ" panose="020B0604030504040204" pitchFamily="50" charset="-128"/>
                          <a:ea typeface="メイリオ" panose="020B0604030504040204" pitchFamily="50" charset="-128"/>
                        </a:rPr>
                      </a:br>
                      <a:r>
                        <a:rPr kumimoji="1" lang="ja-JP" altLang="en-US" sz="2200" b="0" dirty="0">
                          <a:solidFill>
                            <a:schemeClr val="tx1"/>
                          </a:solidFill>
                          <a:latin typeface="メイリオ" panose="020B0604030504040204" pitchFamily="50" charset="-128"/>
                          <a:ea typeface="メイリオ" panose="020B0604030504040204" pitchFamily="50" charset="-128"/>
                        </a:rPr>
                        <a:t>既存応用</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その他応用</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11776196"/>
                  </a:ext>
                </a:extLst>
              </a:tr>
              <a:tr h="435242">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情報社会</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〇</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4255168"/>
                  </a:ext>
                </a:extLst>
              </a:tr>
              <a:tr h="626748">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問題解決</a:t>
                      </a:r>
                    </a:p>
                    <a:p>
                      <a:r>
                        <a:rPr kumimoji="1" lang="ja-JP" altLang="en-US" sz="2200" b="0" dirty="0">
                          <a:solidFill>
                            <a:schemeClr val="tx1"/>
                          </a:solidFill>
                          <a:latin typeface="メイリオ" panose="020B0604030504040204" pitchFamily="50" charset="-128"/>
                          <a:ea typeface="メイリオ" panose="020B0604030504040204" pitchFamily="50" charset="-128"/>
                        </a:rPr>
                        <a:t>情報デザイン</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〇</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9168171"/>
                  </a:ext>
                </a:extLst>
              </a:tr>
              <a:tr h="435242">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情報科学 </a:t>
                      </a:r>
                      <a:r>
                        <a:rPr kumimoji="1" lang="en-US" altLang="ja-JP" sz="2200" b="0" dirty="0">
                          <a:solidFill>
                            <a:schemeClr val="tx1"/>
                          </a:solidFill>
                          <a:latin typeface="メイリオ" panose="020B0604030504040204" pitchFamily="50" charset="-128"/>
                          <a:ea typeface="メイリオ" panose="020B0604030504040204" pitchFamily="50" charset="-128"/>
                        </a:rPr>
                        <a:t>*1</a:t>
                      </a:r>
                      <a:endParaRPr kumimoji="1" lang="ja-JP" altLang="en-US" sz="2200" b="0" dirty="0">
                        <a:solidFill>
                          <a:schemeClr val="tx1"/>
                        </a:solidFill>
                        <a:latin typeface="メイリオ" panose="020B0604030504040204" pitchFamily="50" charset="-128"/>
                        <a:ea typeface="メイリオ" panose="020B0604030504040204" pitchFamily="50" charset="-128"/>
                      </a:endParaRPr>
                    </a:p>
                    <a:p>
                      <a:r>
                        <a:rPr kumimoji="1" lang="ja-JP" altLang="en-US" sz="2200" b="0" dirty="0">
                          <a:solidFill>
                            <a:schemeClr val="tx1"/>
                          </a:solidFill>
                          <a:latin typeface="メイリオ" panose="020B0604030504040204" pitchFamily="50" charset="-128"/>
                          <a:ea typeface="メイリオ" panose="020B0604030504040204" pitchFamily="50" charset="-128"/>
                        </a:rPr>
                        <a:t>ネットワーク</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br>
                        <a:rPr kumimoji="1" lang="en-US" altLang="ja-JP" sz="2200" b="0" dirty="0">
                          <a:solidFill>
                            <a:schemeClr val="tx1"/>
                          </a:solidFill>
                          <a:latin typeface="メイリオ" panose="020B0604030504040204" pitchFamily="50" charset="-128"/>
                          <a:ea typeface="メイリオ" panose="020B0604030504040204" pitchFamily="50" charset="-128"/>
                        </a:rPr>
                      </a:br>
                      <a:r>
                        <a:rPr kumimoji="1" lang="en-US" altLang="ja-JP" sz="2200" b="0" dirty="0">
                          <a:solidFill>
                            <a:schemeClr val="tx1"/>
                          </a:solidFill>
                          <a:latin typeface="メイリオ" panose="020B0604030504040204" pitchFamily="50" charset="-128"/>
                          <a:ea typeface="メイリオ" panose="020B0604030504040204" pitchFamily="50" charset="-128"/>
                        </a:rPr>
                        <a:t>(</a:t>
                      </a:r>
                      <a:r>
                        <a:rPr kumimoji="1" lang="ja-JP" altLang="en-US" sz="2200" b="0" dirty="0">
                          <a:solidFill>
                            <a:schemeClr val="tx1"/>
                          </a:solidFill>
                          <a:latin typeface="メイリオ" panose="020B0604030504040204" pitchFamily="50" charset="-128"/>
                          <a:ea typeface="メイリオ" panose="020B0604030504040204" pitchFamily="50" charset="-128"/>
                        </a:rPr>
                        <a:t>計算問題</a:t>
                      </a:r>
                      <a:r>
                        <a:rPr kumimoji="1" lang="en-US" altLang="ja-JP" sz="2200" b="0" dirty="0">
                          <a:solidFill>
                            <a:schemeClr val="tx1"/>
                          </a:solidFill>
                          <a:latin typeface="メイリオ" panose="020B0604030504040204" pitchFamily="50" charset="-128"/>
                          <a:ea typeface="メイリオ" panose="020B0604030504040204" pitchFamily="50" charset="-128"/>
                        </a:rPr>
                        <a:t>*2)</a:t>
                      </a: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86904185"/>
                  </a:ext>
                </a:extLst>
              </a:tr>
              <a:tr h="435242">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プログラミング</a:t>
                      </a:r>
                      <a:r>
                        <a:rPr kumimoji="1" lang="en-US" altLang="ja-JP" sz="2200" b="0" dirty="0">
                          <a:solidFill>
                            <a:schemeClr val="tx1"/>
                          </a:solidFill>
                          <a:latin typeface="メイリオ" panose="020B0604030504040204" pitchFamily="50" charset="-128"/>
                          <a:ea typeface="メイリオ" panose="020B0604030504040204" pitchFamily="50" charset="-128"/>
                        </a:rPr>
                        <a:t>/</a:t>
                      </a:r>
                      <a:br>
                        <a:rPr kumimoji="1" lang="en-US" altLang="ja-JP" sz="2200" b="0" dirty="0">
                          <a:solidFill>
                            <a:schemeClr val="tx1"/>
                          </a:solidFill>
                          <a:latin typeface="メイリオ" panose="020B0604030504040204" pitchFamily="50" charset="-128"/>
                          <a:ea typeface="メイリオ" panose="020B0604030504040204" pitchFamily="50" charset="-128"/>
                        </a:rPr>
                      </a:br>
                      <a:r>
                        <a:rPr kumimoji="1" lang="ja-JP" altLang="en-US" sz="2200" b="0" dirty="0">
                          <a:solidFill>
                            <a:schemeClr val="tx1"/>
                          </a:solidFill>
                          <a:latin typeface="メイリオ" panose="020B0604030504040204" pitchFamily="50" charset="-128"/>
                          <a:ea typeface="メイリオ" panose="020B0604030504040204" pitchFamily="50" charset="-128"/>
                        </a:rPr>
                        <a:t>シミュレーション</a:t>
                      </a:r>
                      <a:r>
                        <a:rPr kumimoji="1" lang="en-US" altLang="ja-JP" sz="2200" b="0" dirty="0">
                          <a:solidFill>
                            <a:schemeClr val="tx1"/>
                          </a:solidFill>
                          <a:latin typeface="メイリオ" panose="020B0604030504040204" pitchFamily="50" charset="-128"/>
                          <a:ea typeface="メイリオ" panose="020B0604030504040204" pitchFamily="50" charset="-128"/>
                        </a:rPr>
                        <a:t>*1</a:t>
                      </a: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22174691"/>
                  </a:ext>
                </a:extLst>
              </a:tr>
              <a:tr h="243735">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データサイエンス</a:t>
                      </a:r>
                      <a:r>
                        <a:rPr kumimoji="1" lang="en-US" altLang="ja-JP" sz="2200" b="0" dirty="0">
                          <a:solidFill>
                            <a:schemeClr val="tx1"/>
                          </a:solidFill>
                          <a:latin typeface="メイリオ" panose="020B0604030504040204" pitchFamily="50" charset="-128"/>
                          <a:ea typeface="メイリオ" panose="020B0604030504040204" pitchFamily="50" charset="-128"/>
                        </a:rPr>
                        <a:t>*1</a:t>
                      </a: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9127288"/>
                  </a:ext>
                </a:extLst>
              </a:tr>
            </a:tbl>
          </a:graphicData>
        </a:graphic>
      </p:graphicFrame>
      <p:sp>
        <p:nvSpPr>
          <p:cNvPr id="7" name="テキスト ボックス 6">
            <a:extLst>
              <a:ext uri="{FF2B5EF4-FFF2-40B4-BE49-F238E27FC236}">
                <a16:creationId xmlns:a16="http://schemas.microsoft.com/office/drawing/2014/main" id="{1D027276-6608-576C-373E-95F9693C2B54}"/>
              </a:ext>
            </a:extLst>
          </p:cNvPr>
          <p:cNvSpPr txBox="1"/>
          <p:nvPr/>
        </p:nvSpPr>
        <p:spPr>
          <a:xfrm>
            <a:off x="481701" y="4819843"/>
            <a:ext cx="8426832" cy="1200329"/>
          </a:xfrm>
          <a:prstGeom prst="rect">
            <a:avLst/>
          </a:prstGeom>
          <a:noFill/>
          <a:ln>
            <a:noFill/>
          </a:ln>
        </p:spPr>
        <p:txBody>
          <a:bodyPr wrap="square" rtlCol="0">
            <a:spAutoFit/>
          </a:bodyPr>
          <a:lstStyle/>
          <a:p>
            <a:r>
              <a:rPr lang="en-US" altLang="ja-JP" sz="2400" dirty="0">
                <a:latin typeface="メイリオ" panose="020B0604030504040204" pitchFamily="50" charset="-128"/>
                <a:ea typeface="メイリオ" panose="020B0604030504040204" pitchFamily="50" charset="-128"/>
              </a:rPr>
              <a:t>*1 </a:t>
            </a:r>
            <a:r>
              <a:rPr lang="ja-JP" altLang="en-US" sz="2400" dirty="0">
                <a:latin typeface="メイリオ" panose="020B0604030504040204" pitchFamily="50" charset="-128"/>
                <a:ea typeface="メイリオ" panose="020B0604030504040204" pitchFamily="50" charset="-128"/>
              </a:rPr>
              <a:t>工学的な要素</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用語は平易な物</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英語が多いけど</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。基礎的な概念を利用した問題</a:t>
            </a:r>
          </a:p>
          <a:p>
            <a:r>
              <a:rPr lang="en-US" altLang="ja-JP" sz="2400" dirty="0">
                <a:latin typeface="メイリオ" panose="020B0604030504040204" pitchFamily="50" charset="-128"/>
                <a:ea typeface="メイリオ" panose="020B0604030504040204" pitchFamily="50" charset="-128"/>
              </a:rPr>
              <a:t>*2 </a:t>
            </a:r>
            <a:r>
              <a:rPr lang="ja-JP" altLang="en-US" sz="2400" dirty="0">
                <a:latin typeface="メイリオ" panose="020B0604030504040204" pitchFamily="50" charset="-128"/>
                <a:ea typeface="メイリオ" panose="020B0604030504040204" pitchFamily="50" charset="-128"/>
              </a:rPr>
              <a:t>計算式自体は小学校レベル</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単位変換が必要</a:t>
            </a:r>
            <a:r>
              <a:rPr lang="en-US" altLang="ja-JP" sz="2400" dirty="0">
                <a:latin typeface="メイリオ" panose="020B0604030504040204" pitchFamily="50" charset="-128"/>
                <a:ea typeface="メイリオ" panose="020B0604030504040204" pitchFamily="50" charset="-128"/>
              </a:rPr>
              <a:t>)</a:t>
            </a:r>
            <a:endParaRPr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0593505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481701" y="309718"/>
            <a:ext cx="6933834"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共通テストの攻略方法</a:t>
            </a:r>
          </a:p>
        </p:txBody>
      </p:sp>
      <p:pic>
        <p:nvPicPr>
          <p:cNvPr id="1026" name="Picture 2" descr="by-nc-sa">
            <a:extLst>
              <a:ext uri="{FF2B5EF4-FFF2-40B4-BE49-F238E27FC236}">
                <a16:creationId xmlns:a16="http://schemas.microsoft.com/office/drawing/2014/main" id="{90FBC387-5CD4-1153-95D7-04AD725972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094" y="6318058"/>
            <a:ext cx="801983" cy="27988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表 5">
            <a:extLst>
              <a:ext uri="{FF2B5EF4-FFF2-40B4-BE49-F238E27FC236}">
                <a16:creationId xmlns:a16="http://schemas.microsoft.com/office/drawing/2014/main" id="{A432EC8E-292D-F22A-7E0B-7094C9C79758}"/>
              </a:ext>
            </a:extLst>
          </p:cNvPr>
          <p:cNvGraphicFramePr>
            <a:graphicFrameLocks noGrp="1"/>
          </p:cNvGraphicFramePr>
          <p:nvPr>
            <p:extLst>
              <p:ext uri="{D42A27DB-BD31-4B8C-83A1-F6EECF244321}">
                <p14:modId xmlns:p14="http://schemas.microsoft.com/office/powerpoint/2010/main" val="2306731462"/>
              </p:ext>
            </p:extLst>
          </p:nvPr>
        </p:nvGraphicFramePr>
        <p:xfrm>
          <a:off x="235467" y="817549"/>
          <a:ext cx="8673066" cy="3909962"/>
        </p:xfrm>
        <a:graphic>
          <a:graphicData uri="http://schemas.openxmlformats.org/drawingml/2006/table">
            <a:tbl>
              <a:tblPr firstRow="1" bandRow="1">
                <a:tableStyleId>{5C22544A-7EE6-4342-B048-85BDC9FD1C3A}</a:tableStyleId>
              </a:tblPr>
              <a:tblGrid>
                <a:gridCol w="2816679">
                  <a:extLst>
                    <a:ext uri="{9D8B030D-6E8A-4147-A177-3AD203B41FA5}">
                      <a16:colId xmlns:a16="http://schemas.microsoft.com/office/drawing/2014/main" val="3101955291"/>
                    </a:ext>
                  </a:extLst>
                </a:gridCol>
                <a:gridCol w="1952129">
                  <a:extLst>
                    <a:ext uri="{9D8B030D-6E8A-4147-A177-3AD203B41FA5}">
                      <a16:colId xmlns:a16="http://schemas.microsoft.com/office/drawing/2014/main" val="3090268912"/>
                    </a:ext>
                  </a:extLst>
                </a:gridCol>
                <a:gridCol w="1952129">
                  <a:extLst>
                    <a:ext uri="{9D8B030D-6E8A-4147-A177-3AD203B41FA5}">
                      <a16:colId xmlns:a16="http://schemas.microsoft.com/office/drawing/2014/main" val="2318748367"/>
                    </a:ext>
                  </a:extLst>
                </a:gridCol>
                <a:gridCol w="1952129">
                  <a:extLst>
                    <a:ext uri="{9D8B030D-6E8A-4147-A177-3AD203B41FA5}">
                      <a16:colId xmlns:a16="http://schemas.microsoft.com/office/drawing/2014/main" val="1214393065"/>
                    </a:ext>
                  </a:extLst>
                </a:gridCol>
              </a:tblGrid>
              <a:tr h="435242">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区分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暗記・常識</a:t>
                      </a:r>
                      <a:br>
                        <a:rPr kumimoji="1" lang="en-US" altLang="ja-JP" sz="2200" b="0" dirty="0">
                          <a:solidFill>
                            <a:schemeClr val="tx1"/>
                          </a:solidFill>
                          <a:latin typeface="メイリオ" panose="020B0604030504040204" pitchFamily="50" charset="-128"/>
                          <a:ea typeface="メイリオ" panose="020B0604030504040204" pitchFamily="50" charset="-128"/>
                        </a:rPr>
                      </a:br>
                      <a:r>
                        <a:rPr kumimoji="1" lang="ja-JP" altLang="en-US" sz="2200" b="0" dirty="0">
                          <a:solidFill>
                            <a:schemeClr val="tx1"/>
                          </a:solidFill>
                          <a:latin typeface="メイリオ" panose="020B0604030504040204" pitchFamily="50" charset="-128"/>
                          <a:ea typeface="メイリオ" panose="020B0604030504040204" pitchFamily="50" charset="-128"/>
                        </a:rPr>
                        <a:t>問題</a:t>
                      </a:r>
                      <a:r>
                        <a:rPr kumimoji="1" lang="en-US" altLang="ja-JP" sz="2200" b="0" dirty="0">
                          <a:solidFill>
                            <a:schemeClr val="tx1"/>
                          </a:solidFill>
                          <a:latin typeface="メイリオ" panose="020B0604030504040204" pitchFamily="50" charset="-128"/>
                          <a:ea typeface="メイリオ" panose="020B0604030504040204" pitchFamily="50" charset="-128"/>
                        </a:rPr>
                        <a:t>(</a:t>
                      </a:r>
                      <a:r>
                        <a:rPr kumimoji="1" lang="ja-JP" altLang="en-US" sz="2200" b="0" dirty="0">
                          <a:solidFill>
                            <a:schemeClr val="tx1"/>
                          </a:solidFill>
                          <a:latin typeface="メイリオ" panose="020B0604030504040204" pitchFamily="50" charset="-128"/>
                          <a:ea typeface="メイリオ" panose="020B0604030504040204" pitchFamily="50" charset="-128"/>
                        </a:rPr>
                        <a:t>知識</a:t>
                      </a:r>
                      <a:r>
                        <a:rPr kumimoji="1" lang="en-US" altLang="ja-JP" sz="2200" b="0" dirty="0">
                          <a:solidFill>
                            <a:schemeClr val="tx1"/>
                          </a:solidFill>
                          <a:latin typeface="メイリオ" panose="020B0604030504040204" pitchFamily="50" charset="-128"/>
                          <a:ea typeface="メイリオ" panose="020B0604030504040204" pitchFamily="50" charset="-128"/>
                        </a:rPr>
                        <a:t>)</a:t>
                      </a: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概念理解</a:t>
                      </a:r>
                      <a:r>
                        <a:rPr kumimoji="1" lang="en-US" altLang="ja-JP" sz="2200" b="0" dirty="0">
                          <a:solidFill>
                            <a:schemeClr val="tx1"/>
                          </a:solidFill>
                          <a:latin typeface="メイリオ" panose="020B0604030504040204" pitchFamily="50" charset="-128"/>
                          <a:ea typeface="メイリオ" panose="020B0604030504040204" pitchFamily="50" charset="-128"/>
                        </a:rPr>
                        <a:t>/</a:t>
                      </a:r>
                      <a:br>
                        <a:rPr kumimoji="1" lang="en-US" altLang="ja-JP" sz="2200" b="0" dirty="0">
                          <a:solidFill>
                            <a:schemeClr val="tx1"/>
                          </a:solidFill>
                          <a:latin typeface="メイリオ" panose="020B0604030504040204" pitchFamily="50" charset="-128"/>
                          <a:ea typeface="メイリオ" panose="020B0604030504040204" pitchFamily="50" charset="-128"/>
                        </a:rPr>
                      </a:br>
                      <a:r>
                        <a:rPr kumimoji="1" lang="ja-JP" altLang="en-US" sz="2200" b="0" dirty="0">
                          <a:solidFill>
                            <a:schemeClr val="tx1"/>
                          </a:solidFill>
                          <a:latin typeface="メイリオ" panose="020B0604030504040204" pitchFamily="50" charset="-128"/>
                          <a:ea typeface="メイリオ" panose="020B0604030504040204" pitchFamily="50" charset="-128"/>
                        </a:rPr>
                        <a:t>既存応用</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その他応用</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11776196"/>
                  </a:ext>
                </a:extLst>
              </a:tr>
              <a:tr h="435242">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情報社会</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〇</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4255168"/>
                  </a:ext>
                </a:extLst>
              </a:tr>
              <a:tr h="626748">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問題解決</a:t>
                      </a:r>
                    </a:p>
                    <a:p>
                      <a:r>
                        <a:rPr kumimoji="1" lang="ja-JP" altLang="en-US" sz="2200" b="0" dirty="0">
                          <a:solidFill>
                            <a:schemeClr val="tx1"/>
                          </a:solidFill>
                          <a:latin typeface="メイリオ" panose="020B0604030504040204" pitchFamily="50" charset="-128"/>
                          <a:ea typeface="メイリオ" panose="020B0604030504040204" pitchFamily="50" charset="-128"/>
                        </a:rPr>
                        <a:t>情報デザイン</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〇</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9168171"/>
                  </a:ext>
                </a:extLst>
              </a:tr>
              <a:tr h="435242">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情報科学 </a:t>
                      </a:r>
                      <a:r>
                        <a:rPr kumimoji="1" lang="en-US" altLang="ja-JP" sz="2200" b="0" dirty="0">
                          <a:solidFill>
                            <a:schemeClr val="tx1"/>
                          </a:solidFill>
                          <a:latin typeface="メイリオ" panose="020B0604030504040204" pitchFamily="50" charset="-128"/>
                          <a:ea typeface="メイリオ" panose="020B0604030504040204" pitchFamily="50" charset="-128"/>
                        </a:rPr>
                        <a:t>*1</a:t>
                      </a:r>
                      <a:endParaRPr kumimoji="1" lang="ja-JP" altLang="en-US" sz="2200" b="0" dirty="0">
                        <a:solidFill>
                          <a:schemeClr val="tx1"/>
                        </a:solidFill>
                        <a:latin typeface="メイリオ" panose="020B0604030504040204" pitchFamily="50" charset="-128"/>
                        <a:ea typeface="メイリオ" panose="020B0604030504040204" pitchFamily="50" charset="-128"/>
                      </a:endParaRPr>
                    </a:p>
                    <a:p>
                      <a:r>
                        <a:rPr kumimoji="1" lang="ja-JP" altLang="en-US" sz="2200" b="0" dirty="0">
                          <a:solidFill>
                            <a:schemeClr val="tx1"/>
                          </a:solidFill>
                          <a:latin typeface="メイリオ" panose="020B0604030504040204" pitchFamily="50" charset="-128"/>
                          <a:ea typeface="メイリオ" panose="020B0604030504040204" pitchFamily="50" charset="-128"/>
                        </a:rPr>
                        <a:t>ネットワーク</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br>
                        <a:rPr kumimoji="1" lang="en-US" altLang="ja-JP" sz="2200" b="0" dirty="0">
                          <a:solidFill>
                            <a:schemeClr val="tx1"/>
                          </a:solidFill>
                          <a:latin typeface="メイリオ" panose="020B0604030504040204" pitchFamily="50" charset="-128"/>
                          <a:ea typeface="メイリオ" panose="020B0604030504040204" pitchFamily="50" charset="-128"/>
                        </a:rPr>
                      </a:br>
                      <a:r>
                        <a:rPr kumimoji="1" lang="en-US" altLang="ja-JP" sz="2200" b="0" dirty="0">
                          <a:solidFill>
                            <a:schemeClr val="tx1"/>
                          </a:solidFill>
                          <a:latin typeface="メイリオ" panose="020B0604030504040204" pitchFamily="50" charset="-128"/>
                          <a:ea typeface="メイリオ" panose="020B0604030504040204" pitchFamily="50" charset="-128"/>
                        </a:rPr>
                        <a:t>(</a:t>
                      </a:r>
                      <a:r>
                        <a:rPr kumimoji="1" lang="ja-JP" altLang="en-US" sz="2200" b="0" dirty="0">
                          <a:solidFill>
                            <a:schemeClr val="tx1"/>
                          </a:solidFill>
                          <a:latin typeface="メイリオ" panose="020B0604030504040204" pitchFamily="50" charset="-128"/>
                          <a:ea typeface="メイリオ" panose="020B0604030504040204" pitchFamily="50" charset="-128"/>
                        </a:rPr>
                        <a:t>計算問題</a:t>
                      </a:r>
                      <a:r>
                        <a:rPr kumimoji="1" lang="en-US" altLang="ja-JP" sz="2200" b="0" dirty="0">
                          <a:solidFill>
                            <a:schemeClr val="tx1"/>
                          </a:solidFill>
                          <a:latin typeface="メイリオ" panose="020B0604030504040204" pitchFamily="50" charset="-128"/>
                          <a:ea typeface="メイリオ" panose="020B0604030504040204" pitchFamily="50" charset="-128"/>
                        </a:rPr>
                        <a:t>*2)</a:t>
                      </a: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86904185"/>
                  </a:ext>
                </a:extLst>
              </a:tr>
              <a:tr h="435242">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プログラミング</a:t>
                      </a:r>
                      <a:r>
                        <a:rPr kumimoji="1" lang="en-US" altLang="ja-JP" sz="2200" b="0" dirty="0">
                          <a:solidFill>
                            <a:schemeClr val="tx1"/>
                          </a:solidFill>
                          <a:latin typeface="メイリオ" panose="020B0604030504040204" pitchFamily="50" charset="-128"/>
                          <a:ea typeface="メイリオ" panose="020B0604030504040204" pitchFamily="50" charset="-128"/>
                        </a:rPr>
                        <a:t>/</a:t>
                      </a:r>
                      <a:br>
                        <a:rPr kumimoji="1" lang="en-US" altLang="ja-JP" sz="2200" b="0" dirty="0">
                          <a:solidFill>
                            <a:schemeClr val="tx1"/>
                          </a:solidFill>
                          <a:latin typeface="メイリオ" panose="020B0604030504040204" pitchFamily="50" charset="-128"/>
                          <a:ea typeface="メイリオ" panose="020B0604030504040204" pitchFamily="50" charset="-128"/>
                        </a:rPr>
                      </a:br>
                      <a:r>
                        <a:rPr kumimoji="1" lang="ja-JP" altLang="en-US" sz="2200" b="0" dirty="0">
                          <a:solidFill>
                            <a:schemeClr val="tx1"/>
                          </a:solidFill>
                          <a:latin typeface="メイリオ" panose="020B0604030504040204" pitchFamily="50" charset="-128"/>
                          <a:ea typeface="メイリオ" panose="020B0604030504040204" pitchFamily="50" charset="-128"/>
                        </a:rPr>
                        <a:t>シミュレーション</a:t>
                      </a:r>
                      <a:r>
                        <a:rPr kumimoji="1" lang="en-US" altLang="ja-JP" sz="2200" b="0" dirty="0">
                          <a:solidFill>
                            <a:schemeClr val="tx1"/>
                          </a:solidFill>
                          <a:latin typeface="メイリオ" panose="020B0604030504040204" pitchFamily="50" charset="-128"/>
                          <a:ea typeface="メイリオ" panose="020B0604030504040204" pitchFamily="50" charset="-128"/>
                        </a:rPr>
                        <a:t>*1</a:t>
                      </a: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FF"/>
                    </a:solidFill>
                  </a:tcPr>
                </a:tc>
                <a:extLst>
                  <a:ext uri="{0D108BD9-81ED-4DB2-BD59-A6C34878D82A}">
                    <a16:rowId xmlns:a16="http://schemas.microsoft.com/office/drawing/2014/main" val="3222174691"/>
                  </a:ext>
                </a:extLst>
              </a:tr>
              <a:tr h="243735">
                <a:tc>
                  <a:txBody>
                    <a:bodyPr/>
                    <a:lstStyle/>
                    <a:p>
                      <a:r>
                        <a:rPr kumimoji="1" lang="ja-JP" altLang="en-US" sz="2200" b="0" dirty="0">
                          <a:solidFill>
                            <a:schemeClr val="tx1"/>
                          </a:solidFill>
                          <a:latin typeface="メイリオ" panose="020B0604030504040204" pitchFamily="50" charset="-128"/>
                          <a:ea typeface="メイリオ" panose="020B0604030504040204" pitchFamily="50" charset="-128"/>
                        </a:rPr>
                        <a:t>データサイエンス</a:t>
                      </a:r>
                      <a:r>
                        <a:rPr kumimoji="1" lang="en-US" altLang="ja-JP" sz="2200" b="0" dirty="0">
                          <a:solidFill>
                            <a:schemeClr val="tx1"/>
                          </a:solidFill>
                          <a:latin typeface="メイリオ" panose="020B0604030504040204" pitchFamily="50" charset="-128"/>
                          <a:ea typeface="メイリオ" panose="020B0604030504040204" pitchFamily="50" charset="-128"/>
                        </a:rPr>
                        <a:t>*1</a:t>
                      </a: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r>
                        <a:rPr kumimoji="1" lang="ja-JP" altLang="en-US" sz="2200" b="0" dirty="0">
                          <a:solidFill>
                            <a:schemeClr val="tx1"/>
                          </a:solidFill>
                          <a:latin typeface="メイリオ" panose="020B0604030504040204" pitchFamily="50" charset="-128"/>
                          <a:ea typeface="メイリオ"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a:endParaRPr kumimoji="1" lang="ja-JP" altLang="en-US" sz="22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9127288"/>
                  </a:ext>
                </a:extLst>
              </a:tr>
            </a:tbl>
          </a:graphicData>
        </a:graphic>
      </p:graphicFrame>
      <p:sp>
        <p:nvSpPr>
          <p:cNvPr id="7" name="テキスト ボックス 6">
            <a:extLst>
              <a:ext uri="{FF2B5EF4-FFF2-40B4-BE49-F238E27FC236}">
                <a16:creationId xmlns:a16="http://schemas.microsoft.com/office/drawing/2014/main" id="{1D027276-6608-576C-373E-95F9693C2B54}"/>
              </a:ext>
            </a:extLst>
          </p:cNvPr>
          <p:cNvSpPr txBox="1"/>
          <p:nvPr/>
        </p:nvSpPr>
        <p:spPr>
          <a:xfrm>
            <a:off x="481701" y="4819843"/>
            <a:ext cx="8426832" cy="1569660"/>
          </a:xfrm>
          <a:prstGeom prst="rect">
            <a:avLst/>
          </a:prstGeom>
          <a:noFill/>
          <a:ln>
            <a:noFill/>
          </a:ln>
        </p:spPr>
        <p:txBody>
          <a:bodyPr wrap="square" rtlCol="0">
            <a:spAutoFit/>
          </a:bodyPr>
          <a:lstStyle/>
          <a:p>
            <a:r>
              <a:rPr lang="ja-JP" altLang="en-US" sz="2400" dirty="0">
                <a:solidFill>
                  <a:srgbClr val="FF0000"/>
                </a:solidFill>
                <a:latin typeface="メイリオ" panose="020B0604030504040204" pitchFamily="50" charset="-128"/>
                <a:ea typeface="メイリオ" panose="020B0604030504040204" pitchFamily="50" charset="-128"/>
              </a:rPr>
              <a:t>既存の問題に近い出題</a:t>
            </a:r>
            <a:r>
              <a:rPr lang="en-US" altLang="ja-JP" sz="2400" dirty="0">
                <a:solidFill>
                  <a:srgbClr val="FF0000"/>
                </a:solidFill>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水色</a:t>
            </a:r>
            <a:r>
              <a:rPr lang="en-US" altLang="ja-JP" sz="2400" dirty="0">
                <a:solidFill>
                  <a:srgbClr val="FF0000"/>
                </a:solidFill>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の部分を、いかに正確に短時間で回答し、プログラミングやシミュレーションの難易度が高く配点も大きい問題を回答する時間を確保できるかどうかで勝負がわかれる。</a:t>
            </a:r>
          </a:p>
        </p:txBody>
      </p:sp>
    </p:spTree>
    <p:extLst>
      <p:ext uri="{BB962C8B-B14F-4D97-AF65-F5344CB8AC3E}">
        <p14:creationId xmlns:p14="http://schemas.microsoft.com/office/powerpoint/2010/main" val="42910709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481701" y="309718"/>
            <a:ext cx="6933834"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工学的な要素例</a:t>
            </a:r>
            <a:r>
              <a:rPr lang="en-US" altLang="ja-JP" sz="2700" dirty="0">
                <a:latin typeface="メイリオ" panose="020B0604030504040204" pitchFamily="50" charset="-128"/>
                <a:ea typeface="メイリオ" panose="020B0604030504040204" pitchFamily="50" charset="-128"/>
              </a:rPr>
              <a:t>1:</a:t>
            </a:r>
            <a:endParaRPr lang="ja-JP" altLang="en-US" sz="2700" dirty="0">
              <a:latin typeface="メイリオ" panose="020B0604030504040204" pitchFamily="50" charset="-128"/>
              <a:ea typeface="メイリオ" panose="020B0604030504040204" pitchFamily="50" charset="-128"/>
            </a:endParaRPr>
          </a:p>
        </p:txBody>
      </p:sp>
      <p:pic>
        <p:nvPicPr>
          <p:cNvPr id="1026" name="Picture 2" descr="by-nc-sa">
            <a:extLst>
              <a:ext uri="{FF2B5EF4-FFF2-40B4-BE49-F238E27FC236}">
                <a16:creationId xmlns:a16="http://schemas.microsoft.com/office/drawing/2014/main" id="{90FBC387-5CD4-1153-95D7-04AD725972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635" y="6268395"/>
            <a:ext cx="801983" cy="279887"/>
          </a:xfrm>
          <a:prstGeom prst="rect">
            <a:avLst/>
          </a:prstGeom>
          <a:noFill/>
          <a:extLst>
            <a:ext uri="{909E8E84-426E-40DD-AFC4-6F175D3DCCD1}">
              <a14:hiddenFill xmlns:a14="http://schemas.microsoft.com/office/drawing/2010/main">
                <a:solidFill>
                  <a:srgbClr val="FFFFFF"/>
                </a:solidFill>
              </a14:hiddenFill>
            </a:ext>
          </a:extLst>
        </p:spPr>
      </p:pic>
      <p:sp>
        <p:nvSpPr>
          <p:cNvPr id="7" name="テキスト ボックス 6">
            <a:extLst>
              <a:ext uri="{FF2B5EF4-FFF2-40B4-BE49-F238E27FC236}">
                <a16:creationId xmlns:a16="http://schemas.microsoft.com/office/drawing/2014/main" id="{1D027276-6608-576C-373E-95F9693C2B54}"/>
              </a:ext>
            </a:extLst>
          </p:cNvPr>
          <p:cNvSpPr txBox="1"/>
          <p:nvPr/>
        </p:nvSpPr>
        <p:spPr>
          <a:xfrm>
            <a:off x="481701" y="817549"/>
            <a:ext cx="8426832" cy="5632311"/>
          </a:xfrm>
          <a:prstGeom prst="rect">
            <a:avLst/>
          </a:prstGeom>
          <a:noFill/>
          <a:ln>
            <a:noFill/>
          </a:ln>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次の問題は、すべて</a:t>
            </a:r>
            <a:r>
              <a:rPr lang="en-US" altLang="ja-JP" sz="2400" dirty="0">
                <a:latin typeface="メイリオ" panose="020B0604030504040204" pitchFamily="50" charset="-128"/>
                <a:ea typeface="メイリオ" panose="020B0604030504040204" pitchFamily="50" charset="-128"/>
              </a:rPr>
              <a:t>10</a:t>
            </a:r>
            <a:r>
              <a:rPr lang="ja-JP" altLang="en-US" sz="2400" dirty="0">
                <a:latin typeface="メイリオ" panose="020B0604030504040204" pitchFamily="50" charset="-128"/>
                <a:ea typeface="メイリオ" panose="020B0604030504040204" pitchFamily="50" charset="-128"/>
              </a:rPr>
              <a:t>進数と２進数の変換の概念を利用して姿を変えた問題</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どう応用するかは想定できない</a:t>
            </a:r>
            <a:r>
              <a:rPr lang="en-US" altLang="ja-JP" sz="2400" dirty="0">
                <a:latin typeface="メイリオ" panose="020B0604030504040204" pitchFamily="50" charset="-128"/>
                <a:ea typeface="メイリオ" panose="020B0604030504040204" pitchFamily="50" charset="-128"/>
              </a:rPr>
              <a:t>)</a:t>
            </a:r>
            <a:endParaRPr lang="ja-JP" altLang="en-US" sz="2400" dirty="0">
              <a:latin typeface="メイリオ" panose="020B0604030504040204" pitchFamily="50" charset="-128"/>
              <a:ea typeface="メイリオ" panose="020B0604030504040204" pitchFamily="50" charset="-128"/>
            </a:endParaRPr>
          </a:p>
          <a:p>
            <a:endParaRPr lang="ja-JP" altLang="en-US"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 </a:t>
            </a:r>
            <a:r>
              <a:rPr lang="en-US" altLang="ja-JP" sz="2400" dirty="0">
                <a:latin typeface="メイリオ" panose="020B0604030504040204" pitchFamily="50" charset="-128"/>
                <a:ea typeface="メイリオ" panose="020B0604030504040204" pitchFamily="50" charset="-128"/>
              </a:rPr>
              <a:t>78(10)</a:t>
            </a:r>
            <a:r>
              <a:rPr lang="ja-JP" altLang="en-US" sz="2400" dirty="0">
                <a:latin typeface="メイリオ" panose="020B0604030504040204" pitchFamily="50" charset="-128"/>
                <a:ea typeface="メイリオ" panose="020B0604030504040204" pitchFamily="50" charset="-128"/>
              </a:rPr>
              <a:t>は</a:t>
            </a:r>
            <a:r>
              <a:rPr lang="en-US" altLang="ja-JP" sz="2400" dirty="0">
                <a:latin typeface="メイリオ" panose="020B0604030504040204" pitchFamily="50" charset="-128"/>
                <a:ea typeface="メイリオ" panose="020B0604030504040204" pitchFamily="50" charset="-128"/>
              </a:rPr>
              <a:t>2</a:t>
            </a:r>
            <a:r>
              <a:rPr lang="ja-JP" altLang="en-US" sz="2400" dirty="0">
                <a:latin typeface="メイリオ" panose="020B0604030504040204" pitchFamily="50" charset="-128"/>
                <a:ea typeface="メイリオ" panose="020B0604030504040204" pitchFamily="50" charset="-128"/>
              </a:rPr>
              <a:t>進数でいくつ</a:t>
            </a:r>
            <a:r>
              <a:rPr lang="en-US" altLang="ja-JP" sz="2400" dirty="0">
                <a:latin typeface="メイリオ" panose="020B0604030504040204" pitchFamily="50" charset="-128"/>
                <a:ea typeface="メイリオ" panose="020B0604030504040204" pitchFamily="50" charset="-128"/>
              </a:rPr>
              <a:t>1?</a:t>
            </a:r>
            <a:endParaRPr lang="ja-JP" altLang="en-US" sz="2400" dirty="0">
              <a:latin typeface="メイリオ" panose="020B0604030504040204" pitchFamily="50" charset="-128"/>
              <a:ea typeface="メイリオ" panose="020B0604030504040204" pitchFamily="50" charset="-128"/>
            </a:endParaRPr>
          </a:p>
          <a:p>
            <a:endParaRPr lang="ja-JP" altLang="en-US"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 あるビルに</a:t>
            </a:r>
            <a:r>
              <a:rPr lang="en-US" altLang="ja-JP" sz="2400" dirty="0">
                <a:latin typeface="メイリオ" panose="020B0604030504040204" pitchFamily="50" charset="-128"/>
                <a:ea typeface="メイリオ" panose="020B0604030504040204" pitchFamily="50" charset="-128"/>
              </a:rPr>
              <a:t>A</a:t>
            </a:r>
            <a:r>
              <a:rPr lang="ja-JP" altLang="en-US" sz="2400" dirty="0">
                <a:latin typeface="メイリオ" panose="020B0604030504040204" pitchFamily="50" charset="-128"/>
                <a:ea typeface="メイリオ" panose="020B0604030504040204" pitchFamily="50" charset="-128"/>
              </a:rPr>
              <a:t>号室から</a:t>
            </a:r>
            <a:r>
              <a:rPr lang="en-US" altLang="ja-JP" sz="2400" dirty="0">
                <a:latin typeface="メイリオ" panose="020B0604030504040204" pitchFamily="50" charset="-128"/>
                <a:ea typeface="メイリオ" panose="020B0604030504040204" pitchFamily="50" charset="-128"/>
              </a:rPr>
              <a:t>O</a:t>
            </a:r>
            <a:r>
              <a:rPr lang="ja-JP" altLang="en-US" sz="2400" dirty="0">
                <a:latin typeface="メイリオ" panose="020B0604030504040204" pitchFamily="50" charset="-128"/>
                <a:ea typeface="メイリオ" panose="020B0604030504040204" pitchFamily="50" charset="-128"/>
              </a:rPr>
              <a:t>号室まで</a:t>
            </a:r>
            <a:r>
              <a:rPr lang="en-US" altLang="ja-JP" sz="2400" dirty="0">
                <a:latin typeface="メイリオ" panose="020B0604030504040204" pitchFamily="50" charset="-128"/>
                <a:ea typeface="メイリオ" panose="020B0604030504040204" pitchFamily="50" charset="-128"/>
              </a:rPr>
              <a:t>15</a:t>
            </a:r>
            <a:r>
              <a:rPr lang="ja-JP" altLang="en-US" sz="2400" dirty="0">
                <a:latin typeface="メイリオ" panose="020B0604030504040204" pitchFamily="50" charset="-128"/>
                <a:ea typeface="メイリオ" panose="020B0604030504040204" pitchFamily="50" charset="-128"/>
              </a:rPr>
              <a:t>室ある時、このビルの各部屋を</a:t>
            </a:r>
            <a:r>
              <a:rPr lang="en-US" altLang="ja-JP" sz="2400" dirty="0">
                <a:latin typeface="メイリオ" panose="020B0604030504040204" pitchFamily="50" charset="-128"/>
                <a:ea typeface="メイリオ" panose="020B0604030504040204" pitchFamily="50" charset="-128"/>
              </a:rPr>
              <a:t>2</a:t>
            </a:r>
            <a:r>
              <a:rPr lang="ja-JP" altLang="en-US" sz="2400" dirty="0">
                <a:latin typeface="メイリオ" panose="020B0604030504040204" pitchFamily="50" charset="-128"/>
                <a:ea typeface="メイリオ" panose="020B0604030504040204" pitchFamily="50" charset="-128"/>
              </a:rPr>
              <a:t>進数で管理する場合は何ビット必要か</a:t>
            </a:r>
            <a:r>
              <a:rPr lang="en-US" altLang="ja-JP" sz="2400" dirty="0">
                <a:latin typeface="メイリオ" panose="020B0604030504040204" pitchFamily="50" charset="-128"/>
                <a:ea typeface="メイリオ" panose="020B0604030504040204" pitchFamily="50" charset="-128"/>
              </a:rPr>
              <a:t>?</a:t>
            </a:r>
          </a:p>
          <a:p>
            <a:endParaRPr lang="en-US" altLang="ja-JP"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 以下のプログラムの出力結果はいくつになりますか。</a:t>
            </a:r>
            <a:br>
              <a:rPr lang="ja-JP" altLang="en-US" sz="2400" dirty="0">
                <a:latin typeface="メイリオ" panose="020B0604030504040204" pitchFamily="50" charset="-128"/>
                <a:ea typeface="メイリオ" panose="020B0604030504040204" pitchFamily="50" charset="-128"/>
              </a:rPr>
            </a:br>
            <a:r>
              <a:rPr lang="en-US" altLang="ja-JP" sz="2400" b="0" dirty="0" err="1">
                <a:effectLst/>
                <a:highlight>
                  <a:srgbClr val="F7F7F7"/>
                </a:highlight>
                <a:latin typeface="Courier New" panose="02070309020205020404" pitchFamily="49" charset="0"/>
              </a:rPr>
              <a:t>bdata</a:t>
            </a:r>
            <a:r>
              <a:rPr lang="en-US" altLang="ja-JP" sz="2400" b="0" dirty="0">
                <a:effectLst/>
                <a:highlight>
                  <a:srgbClr val="F7F7F7"/>
                </a:highlight>
                <a:latin typeface="Courier New" panose="02070309020205020404" pitchFamily="49" charset="0"/>
              </a:rPr>
              <a:t> = [1,1,0,1]</a:t>
            </a:r>
          </a:p>
          <a:p>
            <a:r>
              <a:rPr lang="en-US" altLang="ja-JP" sz="2400" dirty="0">
                <a:highlight>
                  <a:srgbClr val="F7F7F7"/>
                </a:highlight>
                <a:latin typeface="Courier New" panose="02070309020205020404" pitchFamily="49" charset="0"/>
              </a:rPr>
              <a:t>s = 0</a:t>
            </a:r>
            <a:endParaRPr lang="ja-JP" altLang="en-US" sz="2400" b="0" dirty="0">
              <a:effectLst/>
              <a:highlight>
                <a:srgbClr val="F7F7F7"/>
              </a:highlight>
              <a:latin typeface="Courier New" panose="02070309020205020404" pitchFamily="49" charset="0"/>
            </a:endParaRPr>
          </a:p>
          <a:p>
            <a:r>
              <a:rPr lang="en-US" altLang="ja-JP" sz="2400" b="0" dirty="0">
                <a:effectLst/>
                <a:highlight>
                  <a:srgbClr val="F7F7F7"/>
                </a:highlight>
                <a:latin typeface="Courier New" panose="02070309020205020404" pitchFamily="49" charset="0"/>
              </a:rPr>
              <a:t>for j in range(</a:t>
            </a:r>
            <a:r>
              <a:rPr lang="en-US" altLang="ja-JP" sz="2400" b="0" dirty="0" err="1">
                <a:effectLst/>
                <a:highlight>
                  <a:srgbClr val="F7F7F7"/>
                </a:highlight>
                <a:latin typeface="Courier New" panose="02070309020205020404" pitchFamily="49" charset="0"/>
              </a:rPr>
              <a:t>len</a:t>
            </a:r>
            <a:r>
              <a:rPr lang="en-US" altLang="ja-JP" sz="2400" b="0" dirty="0">
                <a:effectLst/>
                <a:highlight>
                  <a:srgbClr val="F7F7F7"/>
                </a:highlight>
                <a:latin typeface="Courier New" panose="02070309020205020404" pitchFamily="49" charset="0"/>
              </a:rPr>
              <a:t>(</a:t>
            </a:r>
            <a:r>
              <a:rPr lang="en-US" altLang="ja-JP" sz="2400" b="0" dirty="0" err="1">
                <a:effectLst/>
                <a:highlight>
                  <a:srgbClr val="F7F7F7"/>
                </a:highlight>
                <a:latin typeface="Courier New" panose="02070309020205020404" pitchFamily="49" charset="0"/>
              </a:rPr>
              <a:t>bdata</a:t>
            </a:r>
            <a:r>
              <a:rPr lang="en-US" altLang="ja-JP" sz="2400" b="0" dirty="0">
                <a:effectLst/>
                <a:highlight>
                  <a:srgbClr val="F7F7F7"/>
                </a:highlight>
                <a:latin typeface="Courier New" panose="02070309020205020404" pitchFamily="49" charset="0"/>
              </a:rPr>
              <a:t>)):</a:t>
            </a:r>
          </a:p>
          <a:p>
            <a:r>
              <a:rPr lang="en-US" altLang="ja-JP" sz="2400" b="0" dirty="0">
                <a:effectLst/>
                <a:highlight>
                  <a:srgbClr val="F7F7F7"/>
                </a:highlight>
                <a:latin typeface="Courier New" panose="02070309020205020404" pitchFamily="49" charset="0"/>
              </a:rPr>
              <a:t>    s = s *2 + </a:t>
            </a:r>
            <a:r>
              <a:rPr lang="en-US" altLang="ja-JP" sz="2400" b="0" dirty="0" err="1">
                <a:effectLst/>
                <a:highlight>
                  <a:srgbClr val="F7F7F7"/>
                </a:highlight>
                <a:latin typeface="Courier New" panose="02070309020205020404" pitchFamily="49" charset="0"/>
              </a:rPr>
              <a:t>bdata</a:t>
            </a:r>
            <a:r>
              <a:rPr lang="en-US" altLang="ja-JP" sz="2400" b="0" dirty="0">
                <a:effectLst/>
                <a:highlight>
                  <a:srgbClr val="F7F7F7"/>
                </a:highlight>
                <a:latin typeface="Courier New" panose="02070309020205020404" pitchFamily="49" charset="0"/>
              </a:rPr>
              <a:t>[j]</a:t>
            </a:r>
          </a:p>
          <a:p>
            <a:r>
              <a:rPr lang="en-US" altLang="ja-JP" sz="2400" b="0" dirty="0">
                <a:effectLst/>
                <a:highlight>
                  <a:srgbClr val="F7F7F7"/>
                </a:highlight>
                <a:latin typeface="Courier New" panose="02070309020205020404" pitchFamily="49" charset="0"/>
              </a:rPr>
              <a:t>print(s)</a:t>
            </a:r>
          </a:p>
          <a:p>
            <a:endParaRPr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8999167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481701" y="309718"/>
            <a:ext cx="6933834"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工学的な要素例</a:t>
            </a:r>
            <a:r>
              <a:rPr lang="en-US" altLang="ja-JP" sz="2700" dirty="0">
                <a:latin typeface="メイリオ" panose="020B0604030504040204" pitchFamily="50" charset="-128"/>
                <a:ea typeface="メイリオ" panose="020B0604030504040204" pitchFamily="50" charset="-128"/>
              </a:rPr>
              <a:t>2:</a:t>
            </a:r>
            <a:endParaRPr lang="ja-JP" altLang="en-US" sz="2700" dirty="0">
              <a:latin typeface="メイリオ" panose="020B0604030504040204" pitchFamily="50" charset="-128"/>
              <a:ea typeface="メイリオ" panose="020B0604030504040204" pitchFamily="50" charset="-128"/>
            </a:endParaRPr>
          </a:p>
        </p:txBody>
      </p:sp>
      <p:graphicFrame>
        <p:nvGraphicFramePr>
          <p:cNvPr id="2" name="表 1">
            <a:extLst>
              <a:ext uri="{FF2B5EF4-FFF2-40B4-BE49-F238E27FC236}">
                <a16:creationId xmlns:a16="http://schemas.microsoft.com/office/drawing/2014/main" id="{24A75026-F9AB-1B8D-9861-9CBBE34F28EA}"/>
              </a:ext>
            </a:extLst>
          </p:cNvPr>
          <p:cNvGraphicFramePr>
            <a:graphicFrameLocks noGrp="1"/>
          </p:cNvGraphicFramePr>
          <p:nvPr>
            <p:extLst>
              <p:ext uri="{D42A27DB-BD31-4B8C-83A1-F6EECF244321}">
                <p14:modId xmlns:p14="http://schemas.microsoft.com/office/powerpoint/2010/main" val="2280094623"/>
              </p:ext>
            </p:extLst>
          </p:nvPr>
        </p:nvGraphicFramePr>
        <p:xfrm>
          <a:off x="372942" y="817549"/>
          <a:ext cx="3905740" cy="4267200"/>
        </p:xfrm>
        <a:graphic>
          <a:graphicData uri="http://schemas.openxmlformats.org/drawingml/2006/table">
            <a:tbl>
              <a:tblPr firstRow="1" bandRow="1">
                <a:tableStyleId>{5C22544A-7EE6-4342-B048-85BDC9FD1C3A}</a:tableStyleId>
              </a:tblPr>
              <a:tblGrid>
                <a:gridCol w="952804">
                  <a:extLst>
                    <a:ext uri="{9D8B030D-6E8A-4147-A177-3AD203B41FA5}">
                      <a16:colId xmlns:a16="http://schemas.microsoft.com/office/drawing/2014/main" val="45177200"/>
                    </a:ext>
                  </a:extLst>
                </a:gridCol>
                <a:gridCol w="2952936">
                  <a:extLst>
                    <a:ext uri="{9D8B030D-6E8A-4147-A177-3AD203B41FA5}">
                      <a16:colId xmlns:a16="http://schemas.microsoft.com/office/drawing/2014/main" val="1502988093"/>
                    </a:ext>
                  </a:extLst>
                </a:gridCol>
              </a:tblGrid>
              <a:tr h="467505">
                <a:tc gridSpan="2">
                  <a:txBody>
                    <a:bodyPr/>
                    <a:lstStyle/>
                    <a:p>
                      <a:pPr algn="ctr"/>
                      <a:r>
                        <a:rPr lang="ja-JP" altLang="en-US" sz="2800" b="0" dirty="0">
                          <a:solidFill>
                            <a:schemeClr val="tx1"/>
                          </a:solidFill>
                          <a:latin typeface="メイリオ" panose="020B0604030504040204" pitchFamily="50" charset="-128"/>
                          <a:ea typeface="メイリオ" panose="020B0604030504040204" pitchFamily="50" charset="-128"/>
                        </a:rPr>
                        <a:t>基礎的な問題</a:t>
                      </a:r>
                      <a:endParaRPr kumimoji="1" lang="ja-JP" altLang="en-US" sz="28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ctr"/>
                      <a:endParaRPr kumimoji="1" lang="ja-JP" altLang="en-US" sz="2800" b="0" dirty="0"/>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extLst>
                  <a:ext uri="{0D108BD9-81ED-4DB2-BD59-A6C34878D82A}">
                    <a16:rowId xmlns:a16="http://schemas.microsoft.com/office/drawing/2014/main" val="2973481505"/>
                  </a:ext>
                </a:extLst>
              </a:tr>
              <a:tr h="825010">
                <a:tc>
                  <a:txBody>
                    <a:bodyPr/>
                    <a:lstStyle/>
                    <a:p>
                      <a:pPr algn="l"/>
                      <a:r>
                        <a:rPr kumimoji="1" lang="ja-JP" altLang="en-US" sz="1800" dirty="0">
                          <a:latin typeface="メイリオ" panose="020B0604030504040204" pitchFamily="50" charset="-128"/>
                          <a:ea typeface="メイリオ" panose="020B0604030504040204" pitchFamily="50" charset="-128"/>
                        </a:rPr>
                        <a:t>基本</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1800" dirty="0">
                          <a:latin typeface="メイリオ" panose="020B0604030504040204" pitchFamily="50" charset="-128"/>
                          <a:ea typeface="メイリオ" panose="020B0604030504040204" pitchFamily="50" charset="-128"/>
                        </a:rPr>
                        <a:t>関数</a:t>
                      </a:r>
                      <a:r>
                        <a:rPr kumimoji="1" lang="en-US" altLang="ja-JP" sz="1800" dirty="0">
                          <a:latin typeface="メイリオ" panose="020B0604030504040204" pitchFamily="50" charset="-128"/>
                          <a:ea typeface="メイリオ" panose="020B0604030504040204" pitchFamily="50" charset="-128"/>
                        </a:rPr>
                        <a:t>(</a:t>
                      </a:r>
                      <a:r>
                        <a:rPr kumimoji="1" lang="ja-JP" altLang="en-US" sz="1800" dirty="0">
                          <a:latin typeface="メイリオ" panose="020B0604030504040204" pitchFamily="50" charset="-128"/>
                          <a:ea typeface="メイリオ" panose="020B0604030504040204" pitchFamily="50" charset="-128"/>
                        </a:rPr>
                        <a:t>再帰含む</a:t>
                      </a:r>
                      <a:r>
                        <a:rPr kumimoji="1" lang="en-US" altLang="ja-JP" sz="1800" dirty="0">
                          <a:latin typeface="メイリオ" panose="020B0604030504040204" pitchFamily="50" charset="-128"/>
                          <a:ea typeface="メイリオ" panose="020B0604030504040204" pitchFamily="50" charset="-128"/>
                        </a:rPr>
                        <a:t>), </a:t>
                      </a:r>
                      <a:r>
                        <a:rPr kumimoji="1" lang="ja-JP" altLang="en-US" sz="1800" dirty="0">
                          <a:latin typeface="メイリオ" panose="020B0604030504040204" pitchFamily="50" charset="-128"/>
                          <a:ea typeface="メイリオ" panose="020B0604030504040204" pitchFamily="50" charset="-128"/>
                        </a:rPr>
                        <a:t>乱数の利用、リスト・配列処理、</a:t>
                      </a:r>
                      <a:r>
                        <a:rPr kumimoji="1" lang="en-US" altLang="ja-JP" sz="1800" dirty="0" err="1">
                          <a:latin typeface="メイリオ" panose="020B0604030504040204" pitchFamily="50" charset="-128"/>
                          <a:ea typeface="メイリオ" panose="020B0604030504040204" pitchFamily="50" charset="-128"/>
                        </a:rPr>
                        <a:t>WebAPI</a:t>
                      </a:r>
                      <a:r>
                        <a:rPr kumimoji="1" lang="ja-JP" altLang="en-US" sz="1800" dirty="0">
                          <a:latin typeface="メイリオ" panose="020B0604030504040204" pitchFamily="50" charset="-128"/>
                          <a:ea typeface="メイリオ" panose="020B0604030504040204" pitchFamily="50" charset="-128"/>
                        </a:rPr>
                        <a:t>の利用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68599688"/>
                  </a:ext>
                </a:extLst>
              </a:tr>
              <a:tr h="716279">
                <a:tc>
                  <a:txBody>
                    <a:bodyPr/>
                    <a:lstStyle/>
                    <a:p>
                      <a:pPr algn="l"/>
                      <a:r>
                        <a:rPr kumimoji="1" lang="ja-JP" altLang="en-US" sz="1800" dirty="0">
                          <a:latin typeface="メイリオ" panose="020B0604030504040204" pitchFamily="50" charset="-128"/>
                          <a:ea typeface="メイリオ" panose="020B0604030504040204" pitchFamily="50" charset="-128"/>
                        </a:rPr>
                        <a:t>アプリケーション</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1800" dirty="0">
                          <a:latin typeface="メイリオ" panose="020B0604030504040204" pitchFamily="50" charset="-128"/>
                          <a:ea typeface="メイリオ" panose="020B0604030504040204" pitchFamily="50" charset="-128"/>
                        </a:rPr>
                        <a:t>簡単な統計機能，時刻や日時の計算機能，文字列の処理機能</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29720746"/>
                  </a:ext>
                </a:extLst>
              </a:tr>
              <a:tr h="518159">
                <a:tc>
                  <a:txBody>
                    <a:bodyPr/>
                    <a:lstStyle/>
                    <a:p>
                      <a:pPr algn="l"/>
                      <a:r>
                        <a:rPr kumimoji="1" lang="ja-JP" altLang="en-US" sz="1800" dirty="0">
                          <a:latin typeface="メイリオ" panose="020B0604030504040204" pitchFamily="50" charset="-128"/>
                          <a:ea typeface="メイリオ" panose="020B0604030504040204" pitchFamily="50" charset="-128"/>
                        </a:rPr>
                        <a:t>平面の操作</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ja-JP" sz="1800" kern="1200" dirty="0">
                          <a:solidFill>
                            <a:schemeClr val="dk1"/>
                          </a:solidFill>
                          <a:effectLst/>
                          <a:latin typeface="メイリオ" panose="020B0604030504040204" pitchFamily="50" charset="-128"/>
                          <a:ea typeface="メイリオ" panose="020B0604030504040204" pitchFamily="50" charset="-128"/>
                          <a:cs typeface="+mn-cs"/>
                        </a:rPr>
                        <a:t>マス目上でのロボットの移動制御 ，図形の描画</a:t>
                      </a:r>
                      <a:endParaRPr kumimoji="1" lang="ja-JP" altLang="en-US" sz="18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9434508"/>
                  </a:ext>
                </a:extLst>
              </a:tr>
              <a:tr h="577507">
                <a:tc>
                  <a:txBody>
                    <a:bodyPr/>
                    <a:lstStyle/>
                    <a:p>
                      <a:pPr algn="l"/>
                      <a:r>
                        <a:rPr kumimoji="1" lang="ja-JP" altLang="en-US" sz="1800" dirty="0">
                          <a:latin typeface="メイリオ" panose="020B0604030504040204" pitchFamily="50" charset="-128"/>
                          <a:ea typeface="メイリオ" panose="020B0604030504040204" pitchFamily="50" charset="-128"/>
                        </a:rPr>
                        <a:t>パズル問題</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1800" dirty="0">
                          <a:latin typeface="メイリオ" panose="020B0604030504040204" pitchFamily="50" charset="-128"/>
                          <a:ea typeface="メイリオ" panose="020B0604030504040204" pitchFamily="50" charset="-128"/>
                        </a:rPr>
                        <a:t>ハノイの塔や</a:t>
                      </a:r>
                      <a:r>
                        <a:rPr kumimoji="1" lang="en-US" altLang="ja-JP" sz="1800" dirty="0" err="1">
                          <a:latin typeface="メイリオ" panose="020B0604030504040204" pitchFamily="50" charset="-128"/>
                          <a:ea typeface="メイリオ" panose="020B0604030504040204" pitchFamily="50" charset="-128"/>
                        </a:rPr>
                        <a:t>FizzBuzz</a:t>
                      </a:r>
                      <a:r>
                        <a:rPr kumimoji="1" lang="ja-JP" altLang="en-US" sz="1800" dirty="0" err="1">
                          <a:latin typeface="メイリオ" panose="020B0604030504040204" pitchFamily="50" charset="-128"/>
                          <a:ea typeface="メイリオ" panose="020B0604030504040204" pitchFamily="50" charset="-128"/>
                        </a:rPr>
                        <a:t>，</a:t>
                      </a:r>
                      <a:r>
                        <a:rPr kumimoji="1" lang="ja-JP" altLang="en-US" sz="1800" dirty="0">
                          <a:latin typeface="メイリオ" panose="020B0604030504040204" pitchFamily="50" charset="-128"/>
                          <a:ea typeface="メイリオ" panose="020B0604030504040204" pitchFamily="50" charset="-128"/>
                        </a:rPr>
                        <a:t>マス目パズル等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6420616"/>
                  </a:ext>
                </a:extLst>
              </a:tr>
              <a:tr h="304799">
                <a:tc>
                  <a:txBody>
                    <a:bodyPr/>
                    <a:lstStyle/>
                    <a:p>
                      <a:pPr algn="l"/>
                      <a:r>
                        <a:rPr kumimoji="1" lang="ja-JP" altLang="en-US" sz="1800" dirty="0">
                          <a:latin typeface="メイリオ" panose="020B0604030504040204" pitchFamily="50" charset="-128"/>
                          <a:ea typeface="メイリオ" panose="020B0604030504040204" pitchFamily="50" charset="-128"/>
                        </a:rPr>
                        <a:t>数学問題</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1800" dirty="0">
                          <a:latin typeface="メイリオ" panose="020B0604030504040204" pitchFamily="50" charset="-128"/>
                          <a:ea typeface="メイリオ" panose="020B0604030504040204" pitchFamily="50" charset="-128"/>
                        </a:rPr>
                        <a:t>一次方程式，素数や因数分解等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04561516"/>
                  </a:ext>
                </a:extLst>
              </a:tr>
            </a:tbl>
          </a:graphicData>
        </a:graphic>
      </p:graphicFrame>
      <p:graphicFrame>
        <p:nvGraphicFramePr>
          <p:cNvPr id="4" name="表 3">
            <a:extLst>
              <a:ext uri="{FF2B5EF4-FFF2-40B4-BE49-F238E27FC236}">
                <a16:creationId xmlns:a16="http://schemas.microsoft.com/office/drawing/2014/main" id="{FA8A211D-B007-E7C6-BC0F-8037F301596D}"/>
              </a:ext>
            </a:extLst>
          </p:cNvPr>
          <p:cNvGraphicFramePr>
            <a:graphicFrameLocks noGrp="1"/>
          </p:cNvGraphicFramePr>
          <p:nvPr>
            <p:extLst>
              <p:ext uri="{D42A27DB-BD31-4B8C-83A1-F6EECF244321}">
                <p14:modId xmlns:p14="http://schemas.microsoft.com/office/powerpoint/2010/main" val="1132076030"/>
              </p:ext>
            </p:extLst>
          </p:nvPr>
        </p:nvGraphicFramePr>
        <p:xfrm>
          <a:off x="4572000" y="220898"/>
          <a:ext cx="4305738" cy="5638800"/>
        </p:xfrm>
        <a:graphic>
          <a:graphicData uri="http://schemas.openxmlformats.org/drawingml/2006/table">
            <a:tbl>
              <a:tblPr firstRow="1" bandRow="1">
                <a:tableStyleId>{5C22544A-7EE6-4342-B048-85BDC9FD1C3A}</a:tableStyleId>
              </a:tblPr>
              <a:tblGrid>
                <a:gridCol w="1584960">
                  <a:extLst>
                    <a:ext uri="{9D8B030D-6E8A-4147-A177-3AD203B41FA5}">
                      <a16:colId xmlns:a16="http://schemas.microsoft.com/office/drawing/2014/main" val="45177200"/>
                    </a:ext>
                  </a:extLst>
                </a:gridCol>
                <a:gridCol w="2720778">
                  <a:extLst>
                    <a:ext uri="{9D8B030D-6E8A-4147-A177-3AD203B41FA5}">
                      <a16:colId xmlns:a16="http://schemas.microsoft.com/office/drawing/2014/main" val="1502988093"/>
                    </a:ext>
                  </a:extLst>
                </a:gridCol>
              </a:tblGrid>
              <a:tr h="481782">
                <a:tc gridSpan="2">
                  <a:txBody>
                    <a:bodyPr/>
                    <a:lstStyle/>
                    <a:p>
                      <a:pPr algn="ctr"/>
                      <a:r>
                        <a:rPr lang="ja-JP" altLang="en-US" sz="2800" b="0" dirty="0">
                          <a:solidFill>
                            <a:schemeClr val="tx1"/>
                          </a:solidFill>
                          <a:latin typeface="メイリオ" panose="020B0604030504040204" pitchFamily="50" charset="-128"/>
                          <a:ea typeface="メイリオ" panose="020B0604030504040204" pitchFamily="50" charset="-128"/>
                        </a:rPr>
                        <a:t>応用的な問題</a:t>
                      </a:r>
                      <a:endParaRPr kumimoji="1" lang="ja-JP" altLang="en-US" sz="28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ctr"/>
                      <a:endParaRPr kumimoji="1" lang="ja-JP" altLang="en-US" sz="2800" b="0" dirty="0"/>
                    </a:p>
                  </a:txBody>
                  <a:tcPr>
                    <a:lnL w="38100" cap="flat" cmpd="sng" algn="ctr">
                      <a:solidFill>
                        <a:schemeClr val="accent6">
                          <a:lumMod val="75000"/>
                        </a:schemeClr>
                      </a:solidFill>
                      <a:prstDash val="solid"/>
                      <a:round/>
                      <a:headEnd type="none" w="med" len="med"/>
                      <a:tailEnd type="none" w="med" len="med"/>
                    </a:lnL>
                    <a:lnR w="38100" cap="flat" cmpd="sng" algn="ctr">
                      <a:solidFill>
                        <a:schemeClr val="accent6">
                          <a:lumMod val="75000"/>
                        </a:schemeClr>
                      </a:solidFill>
                      <a:prstDash val="solid"/>
                      <a:round/>
                      <a:headEnd type="none" w="med" len="med"/>
                      <a:tailEnd type="none" w="med" len="med"/>
                    </a:lnR>
                    <a:lnT w="38100" cap="flat" cmpd="sng" algn="ctr">
                      <a:solidFill>
                        <a:schemeClr val="accent6">
                          <a:lumMod val="75000"/>
                        </a:schemeClr>
                      </a:solidFill>
                      <a:prstDash val="solid"/>
                      <a:round/>
                      <a:headEnd type="none" w="med" len="med"/>
                      <a:tailEnd type="none" w="med" len="med"/>
                    </a:lnT>
                    <a:lnB w="38100"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extLst>
                  <a:ext uri="{0D108BD9-81ED-4DB2-BD59-A6C34878D82A}">
                    <a16:rowId xmlns:a16="http://schemas.microsoft.com/office/drawing/2014/main" val="2973481505"/>
                  </a:ext>
                </a:extLst>
              </a:tr>
              <a:tr h="595142">
                <a:tc>
                  <a:txBody>
                    <a:bodyPr/>
                    <a:lstStyle/>
                    <a:p>
                      <a:pPr algn="l"/>
                      <a:r>
                        <a:rPr kumimoji="1" lang="zh-TW" altLang="en-US" sz="1800" dirty="0">
                          <a:latin typeface="メイリオ" panose="020B0604030504040204" pitchFamily="50" charset="-128"/>
                          <a:ea typeface="メイリオ" panose="020B0604030504040204" pitchFamily="50" charset="-128"/>
                        </a:rPr>
                        <a:t>情報数学問題</a:t>
                      </a:r>
                      <a:endParaRPr kumimoji="1" lang="ja-JP" altLang="en-US" sz="18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kumimoji="1" lang="ja-JP" altLang="en-US" sz="1800" dirty="0">
                          <a:latin typeface="メイリオ" panose="020B0604030504040204" pitchFamily="50" charset="-128"/>
                          <a:ea typeface="メイリオ" panose="020B0604030504040204" pitchFamily="50" charset="-128"/>
                        </a:rPr>
                        <a:t>パリティ検査</a:t>
                      </a:r>
                      <a:r>
                        <a:rPr kumimoji="1" lang="en-US" altLang="ja-JP" sz="1800" dirty="0">
                          <a:latin typeface="メイリオ" panose="020B0604030504040204" pitchFamily="50" charset="-128"/>
                          <a:ea typeface="メイリオ" panose="020B0604030504040204" pitchFamily="50" charset="-128"/>
                        </a:rPr>
                        <a:t>,</a:t>
                      </a:r>
                      <a:r>
                        <a:rPr kumimoji="1" lang="ja-JP" altLang="en-US" sz="1800" dirty="0">
                          <a:latin typeface="メイリオ" panose="020B0604030504040204" pitchFamily="50" charset="-128"/>
                          <a:ea typeface="メイリオ" panose="020B0604030504040204" pitchFamily="50" charset="-128"/>
                        </a:rPr>
                        <a:t>ハミング符号</a:t>
                      </a:r>
                      <a:r>
                        <a:rPr kumimoji="1" lang="en-US" altLang="ja-JP" sz="1800" dirty="0">
                          <a:latin typeface="メイリオ" panose="020B0604030504040204" pitchFamily="50" charset="-128"/>
                          <a:ea typeface="メイリオ" panose="020B0604030504040204" pitchFamily="50" charset="-128"/>
                        </a:rPr>
                        <a:t>,</a:t>
                      </a:r>
                      <a:r>
                        <a:rPr kumimoji="1" lang="ja-JP" altLang="en-US" sz="1800" dirty="0">
                          <a:latin typeface="メイリオ" panose="020B0604030504040204" pitchFamily="50" charset="-128"/>
                          <a:ea typeface="メイリオ" panose="020B0604030504040204" pitchFamily="50" charset="-128"/>
                        </a:rPr>
                        <a:t>ガロア体とフェルマーの小定理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68599688"/>
                  </a:ext>
                </a:extLst>
              </a:tr>
              <a:tr h="595142">
                <a:tc>
                  <a:txBody>
                    <a:bodyPr/>
                    <a:lstStyle/>
                    <a:p>
                      <a:pPr algn="l"/>
                      <a:r>
                        <a:rPr kumimoji="1" lang="ja-JP" altLang="en-US" sz="1800" dirty="0">
                          <a:latin typeface="メイリオ" panose="020B0604030504040204" pitchFamily="50" charset="-128"/>
                          <a:ea typeface="メイリオ" panose="020B0604030504040204" pitchFamily="50" charset="-128"/>
                        </a:rPr>
                        <a:t>最適化</a:t>
                      </a:r>
                      <a:r>
                        <a:rPr kumimoji="1" lang="en-US" altLang="ja-JP" sz="1800" dirty="0">
                          <a:latin typeface="メイリオ" panose="020B0604030504040204" pitchFamily="50" charset="-128"/>
                          <a:ea typeface="メイリオ" panose="020B0604030504040204" pitchFamily="50" charset="-128"/>
                        </a:rPr>
                        <a:t>/</a:t>
                      </a:r>
                      <a:r>
                        <a:rPr kumimoji="1" lang="ja-JP" altLang="en-US" sz="1800" dirty="0">
                          <a:latin typeface="メイリオ" panose="020B0604030504040204" pitchFamily="50" charset="-128"/>
                          <a:ea typeface="メイリオ" panose="020B0604030504040204" pitchFamily="50" charset="-128"/>
                        </a:rPr>
                        <a:t>リソース割当</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kumimoji="1" lang="ja-JP" altLang="en-US" sz="1800" dirty="0">
                          <a:latin typeface="メイリオ" panose="020B0604030504040204" pitchFamily="50" charset="-128"/>
                          <a:ea typeface="メイリオ" panose="020B0604030504040204" pitchFamily="50" charset="-128"/>
                        </a:rPr>
                        <a:t>部屋割つけ，配車計画等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9434508"/>
                  </a:ext>
                </a:extLst>
              </a:tr>
              <a:tr h="357616">
                <a:tc>
                  <a:txBody>
                    <a:bodyPr/>
                    <a:lstStyle/>
                    <a:p>
                      <a:pPr algn="l"/>
                      <a:r>
                        <a:rPr kumimoji="1" lang="ja-JP" altLang="en-US" sz="1800" dirty="0">
                          <a:latin typeface="メイリオ" panose="020B0604030504040204" pitchFamily="50" charset="-128"/>
                          <a:ea typeface="メイリオ" panose="020B0604030504040204" pitchFamily="50" charset="-128"/>
                        </a:rPr>
                        <a:t>物理現象</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kumimoji="1" lang="ja-JP" altLang="en-US" sz="1800" dirty="0">
                          <a:latin typeface="メイリオ" panose="020B0604030504040204" pitchFamily="50" charset="-128"/>
                          <a:ea typeface="メイリオ" panose="020B0604030504040204" pitchFamily="50" charset="-128"/>
                        </a:rPr>
                        <a:t>振り子の動作，動体の移動等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6420616"/>
                  </a:ext>
                </a:extLst>
              </a:tr>
              <a:tr h="357616">
                <a:tc>
                  <a:txBody>
                    <a:bodyPr/>
                    <a:lstStyle/>
                    <a:p>
                      <a:pPr algn="l"/>
                      <a:r>
                        <a:rPr kumimoji="1" lang="ja-JP" altLang="en-US" sz="1800" dirty="0">
                          <a:latin typeface="メイリオ" panose="020B0604030504040204" pitchFamily="50" charset="-128"/>
                          <a:ea typeface="メイリオ" panose="020B0604030504040204" pitchFamily="50" charset="-128"/>
                        </a:rPr>
                        <a:t>グラフ</a:t>
                      </a:r>
                      <a:r>
                        <a:rPr kumimoji="1" lang="en-US" altLang="ja-JP" sz="1800" dirty="0">
                          <a:latin typeface="メイリオ" panose="020B0604030504040204" pitchFamily="50" charset="-128"/>
                          <a:ea typeface="メイリオ" panose="020B0604030504040204" pitchFamily="50" charset="-128"/>
                        </a:rPr>
                        <a:t>/</a:t>
                      </a:r>
                      <a:r>
                        <a:rPr kumimoji="1" lang="ja-JP" altLang="en-US" sz="1800" dirty="0">
                          <a:latin typeface="メイリオ" panose="020B0604030504040204" pitchFamily="50" charset="-128"/>
                          <a:ea typeface="メイリオ" panose="020B0604030504040204" pitchFamily="50" charset="-128"/>
                        </a:rPr>
                        <a:t>最短経路</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kumimoji="1" lang="zh-TW" altLang="en-US" sz="1800" dirty="0">
                          <a:latin typeface="メイリオ" panose="020B0604030504040204" pitchFamily="50" charset="-128"/>
                          <a:ea typeface="メイリオ" panose="020B0604030504040204" pitchFamily="50" charset="-128"/>
                        </a:rPr>
                        <a:t>最短経路</a:t>
                      </a:r>
                      <a:r>
                        <a:rPr kumimoji="1" lang="en-US" altLang="zh-TW" sz="1800" dirty="0">
                          <a:latin typeface="メイリオ" panose="020B0604030504040204" pitchFamily="50" charset="-128"/>
                          <a:ea typeface="メイリオ" panose="020B0604030504040204" pitchFamily="50" charset="-128"/>
                        </a:rPr>
                        <a:t>: </a:t>
                      </a:r>
                      <a:r>
                        <a:rPr kumimoji="1" lang="zh-TW" altLang="en-US" sz="1800" dirty="0">
                          <a:latin typeface="メイリオ" panose="020B0604030504040204" pitchFamily="50" charset="-128"/>
                          <a:ea typeface="メイリオ" panose="020B0604030504040204" pitchFamily="50" charset="-128"/>
                        </a:rPr>
                        <a:t>移動距離等</a:t>
                      </a:r>
                      <a:endParaRPr kumimoji="1" lang="ja-JP" altLang="en-US" sz="18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4561516"/>
                  </a:ext>
                </a:extLst>
              </a:tr>
              <a:tr h="357616">
                <a:tc>
                  <a:txBody>
                    <a:bodyPr/>
                    <a:lstStyle/>
                    <a:p>
                      <a:pPr algn="l"/>
                      <a:r>
                        <a:rPr kumimoji="1" lang="ja-JP" altLang="en-US" sz="1800" dirty="0">
                          <a:latin typeface="メイリオ" panose="020B0604030504040204" pitchFamily="50" charset="-128"/>
                          <a:ea typeface="メイリオ" panose="020B0604030504040204" pitchFamily="50" charset="-128"/>
                        </a:rPr>
                        <a:t>予想</a:t>
                      </a:r>
                      <a:r>
                        <a:rPr kumimoji="1" lang="en-US" altLang="ja-JP" sz="1800" dirty="0">
                          <a:latin typeface="メイリオ" panose="020B0604030504040204" pitchFamily="50" charset="-128"/>
                          <a:ea typeface="メイリオ" panose="020B0604030504040204" pitchFamily="50" charset="-128"/>
                        </a:rPr>
                        <a:t>/</a:t>
                      </a:r>
                      <a:r>
                        <a:rPr kumimoji="1" lang="ja-JP" altLang="en-US" sz="1800" dirty="0">
                          <a:latin typeface="メイリオ" panose="020B0604030504040204" pitchFamily="50" charset="-128"/>
                          <a:ea typeface="メイリオ" panose="020B0604030504040204" pitchFamily="50" charset="-128"/>
                        </a:rPr>
                        <a:t>平均変化率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kumimoji="1" lang="ja-JP" altLang="en-US" sz="1800" dirty="0">
                          <a:latin typeface="メイリオ" panose="020B0604030504040204" pitchFamily="50" charset="-128"/>
                          <a:ea typeface="メイリオ" panose="020B0604030504040204" pitchFamily="50" charset="-128"/>
                        </a:rPr>
                        <a:t>売り上げ予想</a:t>
                      </a:r>
                      <a:r>
                        <a:rPr kumimoji="1" lang="en-US" altLang="ja-JP" sz="1800" dirty="0">
                          <a:latin typeface="メイリオ" panose="020B0604030504040204" pitchFamily="50" charset="-128"/>
                          <a:ea typeface="メイリオ" panose="020B0604030504040204" pitchFamily="50" charset="-128"/>
                        </a:rPr>
                        <a:t>, </a:t>
                      </a:r>
                      <a:r>
                        <a:rPr kumimoji="1" lang="ja-JP" altLang="en-US" sz="1800" dirty="0">
                          <a:latin typeface="メイリオ" panose="020B0604030504040204" pitchFamily="50" charset="-128"/>
                          <a:ea typeface="メイリオ" panose="020B0604030504040204" pitchFamily="50" charset="-128"/>
                        </a:rPr>
                        <a:t>ローン計算等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34047100"/>
                  </a:ext>
                </a:extLst>
              </a:tr>
              <a:tr h="357616">
                <a:tc>
                  <a:txBody>
                    <a:bodyPr/>
                    <a:lstStyle/>
                    <a:p>
                      <a:pPr algn="l"/>
                      <a:r>
                        <a:rPr kumimoji="1" lang="ja-JP" altLang="en-US" sz="1800" dirty="0">
                          <a:latin typeface="メイリオ" panose="020B0604030504040204" pitchFamily="50" charset="-128"/>
                          <a:ea typeface="メイリオ" panose="020B0604030504040204" pitchFamily="50" charset="-128"/>
                        </a:rPr>
                        <a:t>待ち行列</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kumimoji="1" lang="ja-JP" altLang="en-US" sz="1800" dirty="0">
                          <a:latin typeface="メイリオ" panose="020B0604030504040204" pitchFamily="50" charset="-128"/>
                          <a:ea typeface="メイリオ" panose="020B0604030504040204" pitchFamily="50" charset="-128"/>
                        </a:rPr>
                        <a:t>ファーストフード店，交通渋滞</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42043393"/>
                  </a:ext>
                </a:extLst>
              </a:tr>
              <a:tr h="357616">
                <a:tc>
                  <a:txBody>
                    <a:bodyPr/>
                    <a:lstStyle/>
                    <a:p>
                      <a:pPr algn="l"/>
                      <a:r>
                        <a:rPr kumimoji="1" lang="ja-JP" altLang="en-US" sz="1800" dirty="0">
                          <a:latin typeface="メイリオ" panose="020B0604030504040204" pitchFamily="50" charset="-128"/>
                          <a:ea typeface="メイリオ" panose="020B0604030504040204" pitchFamily="50" charset="-128"/>
                        </a:rPr>
                        <a:t>ライフゲーム</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kumimoji="1" lang="zh-TW" altLang="en-US" sz="1800" dirty="0">
                          <a:latin typeface="メイリオ" panose="020B0604030504040204" pitchFamily="50" charset="-128"/>
                          <a:ea typeface="メイリオ" panose="020B0604030504040204" pitchFamily="50" charset="-128"/>
                        </a:rPr>
                        <a:t>伝播状態</a:t>
                      </a:r>
                      <a:r>
                        <a:rPr kumimoji="1" lang="en-US" altLang="zh-TW" sz="1800" dirty="0">
                          <a:latin typeface="メイリオ" panose="020B0604030504040204" pitchFamily="50" charset="-128"/>
                          <a:ea typeface="メイリオ" panose="020B0604030504040204" pitchFamily="50" charset="-128"/>
                        </a:rPr>
                        <a:t>: </a:t>
                      </a:r>
                      <a:r>
                        <a:rPr kumimoji="1" lang="zh-TW" altLang="en-US" sz="1800" dirty="0">
                          <a:latin typeface="メイリオ" panose="020B0604030504040204" pitchFamily="50" charset="-128"/>
                          <a:ea typeface="メイリオ" panose="020B0604030504040204" pitchFamily="50" charset="-128"/>
                        </a:rPr>
                        <a:t>感染状態等</a:t>
                      </a:r>
                      <a:endParaRPr kumimoji="1" lang="ja-JP" altLang="en-US" sz="18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84636340"/>
                  </a:ext>
                </a:extLst>
              </a:tr>
              <a:tr h="357616">
                <a:tc>
                  <a:txBody>
                    <a:bodyPr/>
                    <a:lstStyle/>
                    <a:p>
                      <a:pPr algn="l"/>
                      <a:r>
                        <a:rPr kumimoji="1" lang="ja-JP" altLang="en-US" sz="1800" dirty="0">
                          <a:latin typeface="メイリオ" panose="020B0604030504040204" pitchFamily="50" charset="-128"/>
                          <a:ea typeface="メイリオ" panose="020B0604030504040204" pitchFamily="50" charset="-128"/>
                        </a:rPr>
                        <a:t>確率関係</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kumimoji="1" lang="ja-JP" altLang="en-US" sz="1800" dirty="0">
                          <a:latin typeface="メイリオ" panose="020B0604030504040204" pitchFamily="50" charset="-128"/>
                          <a:ea typeface="メイリオ" panose="020B0604030504040204" pitchFamily="50" charset="-128"/>
                        </a:rPr>
                        <a:t>モンテカルロ法，ベイズ統計等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91799251"/>
                  </a:ext>
                </a:extLst>
              </a:tr>
            </a:tbl>
          </a:graphicData>
        </a:graphic>
      </p:graphicFrame>
      <p:sp>
        <p:nvSpPr>
          <p:cNvPr id="5" name="テキスト ボックス 4">
            <a:extLst>
              <a:ext uri="{FF2B5EF4-FFF2-40B4-BE49-F238E27FC236}">
                <a16:creationId xmlns:a16="http://schemas.microsoft.com/office/drawing/2014/main" id="{43D72400-EAA3-4888-BF88-04288D1A34E9}"/>
              </a:ext>
            </a:extLst>
          </p:cNvPr>
          <p:cNvSpPr txBox="1"/>
          <p:nvPr/>
        </p:nvSpPr>
        <p:spPr>
          <a:xfrm>
            <a:off x="372942" y="5209454"/>
            <a:ext cx="8298618" cy="1200329"/>
          </a:xfrm>
          <a:prstGeom prst="rect">
            <a:avLst/>
          </a:prstGeom>
          <a:noFill/>
        </p:spPr>
        <p:txBody>
          <a:bodyPr wrap="square">
            <a:spAutoFit/>
          </a:bodyPr>
          <a:lstStyle/>
          <a:p>
            <a:r>
              <a:rPr lang="ja-JP" altLang="en-US" sz="2400" dirty="0">
                <a:latin typeface="メイリオ" panose="020B0604030504040204" pitchFamily="50" charset="-128"/>
                <a:ea typeface="メイリオ" panose="020B0604030504040204" pitchFamily="50" charset="-128"/>
              </a:rPr>
              <a:t>プログラミング</a:t>
            </a:r>
            <a:r>
              <a:rPr lang="en-US" altLang="ja-JP" sz="2400" dirty="0">
                <a:latin typeface="メイリオ" panose="020B0604030504040204" pitchFamily="50" charset="-128"/>
                <a:ea typeface="メイリオ" panose="020B0604030504040204" pitchFamily="50" charset="-128"/>
              </a:rPr>
              <a:t>/</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シミュレーションの問題例</a:t>
            </a:r>
          </a:p>
          <a:p>
            <a:r>
              <a:rPr lang="ja-JP" altLang="en-US" sz="2400" dirty="0">
                <a:solidFill>
                  <a:srgbClr val="FF0000"/>
                </a:solidFill>
                <a:latin typeface="メイリオ" panose="020B0604030504040204" pitchFamily="50" charset="-128"/>
                <a:ea typeface="メイリオ" panose="020B0604030504040204" pitchFamily="50" charset="-128"/>
              </a:rPr>
              <a:t>設問で詳しく説明すればどんな分野問題でも</a:t>
            </a:r>
            <a:r>
              <a:rPr lang="en-US" altLang="ja-JP" sz="2400" dirty="0">
                <a:solidFill>
                  <a:srgbClr val="FF0000"/>
                </a:solidFill>
                <a:latin typeface="メイリオ" panose="020B0604030504040204" pitchFamily="50" charset="-128"/>
                <a:ea typeface="メイリオ" panose="020B0604030504040204" pitchFamily="50" charset="-128"/>
              </a:rPr>
              <a:t>OK</a:t>
            </a:r>
          </a:p>
        </p:txBody>
      </p:sp>
    </p:spTree>
    <p:extLst>
      <p:ext uri="{BB962C8B-B14F-4D97-AF65-F5344CB8AC3E}">
        <p14:creationId xmlns:p14="http://schemas.microsoft.com/office/powerpoint/2010/main" val="31614011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309378" y="401572"/>
            <a:ext cx="6933834"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情報科の出題問題の分類</a:t>
            </a:r>
            <a:r>
              <a:rPr lang="en-US" altLang="ja-JP" sz="2700" dirty="0">
                <a:latin typeface="メイリオ" panose="020B0604030504040204" pitchFamily="50" charset="-128"/>
                <a:ea typeface="メイリオ" panose="020B0604030504040204" pitchFamily="50" charset="-128"/>
              </a:rPr>
              <a:t>(</a:t>
            </a:r>
            <a:r>
              <a:rPr lang="ja-JP" altLang="en-US" sz="2700" dirty="0">
                <a:latin typeface="メイリオ" panose="020B0604030504040204" pitchFamily="50" charset="-128"/>
                <a:ea typeface="メイリオ" panose="020B0604030504040204" pitchFamily="50" charset="-128"/>
              </a:rPr>
              <a:t>太田の想定</a:t>
            </a:r>
            <a:r>
              <a:rPr lang="en-US" altLang="ja-JP" sz="2700" dirty="0">
                <a:latin typeface="メイリオ" panose="020B0604030504040204" pitchFamily="50" charset="-128"/>
                <a:ea typeface="メイリオ" panose="020B0604030504040204" pitchFamily="50" charset="-128"/>
              </a:rPr>
              <a:t>)</a:t>
            </a:r>
            <a:endParaRPr lang="ja-JP" altLang="en-US" sz="2700" dirty="0">
              <a:latin typeface="メイリオ" panose="020B0604030504040204" pitchFamily="50" charset="-128"/>
              <a:ea typeface="メイリオ" panose="020B0604030504040204" pitchFamily="50" charset="-128"/>
            </a:endParaRPr>
          </a:p>
        </p:txBody>
      </p:sp>
      <p:pic>
        <p:nvPicPr>
          <p:cNvPr id="12" name="Picture 2" descr="by-nc-sa">
            <a:extLst>
              <a:ext uri="{FF2B5EF4-FFF2-40B4-BE49-F238E27FC236}">
                <a16:creationId xmlns:a16="http://schemas.microsoft.com/office/drawing/2014/main" id="{8CB6D402-AC4C-27DD-61FC-E7067F7B11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184" y="6299613"/>
            <a:ext cx="801983" cy="279887"/>
          </a:xfrm>
          <a:prstGeom prst="rect">
            <a:avLst/>
          </a:prstGeom>
          <a:noFill/>
          <a:extLst>
            <a:ext uri="{909E8E84-426E-40DD-AFC4-6F175D3DCCD1}">
              <a14:hiddenFill xmlns:a14="http://schemas.microsoft.com/office/drawing/2010/main">
                <a:solidFill>
                  <a:srgbClr val="FFFFFF"/>
                </a:solidFill>
              </a14:hiddenFill>
            </a:ext>
          </a:extLst>
        </p:spPr>
      </p:pic>
      <p:grpSp>
        <p:nvGrpSpPr>
          <p:cNvPr id="22" name="グループ化 21">
            <a:extLst>
              <a:ext uri="{FF2B5EF4-FFF2-40B4-BE49-F238E27FC236}">
                <a16:creationId xmlns:a16="http://schemas.microsoft.com/office/drawing/2014/main" id="{9FFB3366-89AE-09D8-FEB7-CCB34E3102F3}"/>
              </a:ext>
            </a:extLst>
          </p:cNvPr>
          <p:cNvGrpSpPr/>
          <p:nvPr/>
        </p:nvGrpSpPr>
        <p:grpSpPr>
          <a:xfrm>
            <a:off x="605022" y="909403"/>
            <a:ext cx="7753777" cy="5390211"/>
            <a:chOff x="712177" y="1277693"/>
            <a:chExt cx="7753777" cy="4756287"/>
          </a:xfrm>
        </p:grpSpPr>
        <p:sp>
          <p:nvSpPr>
            <p:cNvPr id="2" name="テキスト ボックス 1">
              <a:extLst>
                <a:ext uri="{FF2B5EF4-FFF2-40B4-BE49-F238E27FC236}">
                  <a16:creationId xmlns:a16="http://schemas.microsoft.com/office/drawing/2014/main" id="{F756981D-A23F-2F2D-7C88-56126C32BBD8}"/>
                </a:ext>
              </a:extLst>
            </p:cNvPr>
            <p:cNvSpPr txBox="1"/>
            <p:nvPr/>
          </p:nvSpPr>
          <p:spPr>
            <a:xfrm>
              <a:off x="712177" y="1277693"/>
              <a:ext cx="3311658" cy="570318"/>
            </a:xfrm>
            <a:prstGeom prst="rect">
              <a:avLst/>
            </a:prstGeom>
            <a:solidFill>
              <a:schemeClr val="accent4">
                <a:lumMod val="20000"/>
                <a:lumOff val="80000"/>
              </a:schemeClr>
            </a:solidFill>
            <a:ln>
              <a:solidFill>
                <a:schemeClr val="tx1"/>
              </a:solidFill>
            </a:ln>
          </p:spPr>
          <p:txBody>
            <a:bodyPr wrap="square" rtlCol="0">
              <a:spAutoFit/>
            </a:bodyPr>
            <a:lstStyle/>
            <a:p>
              <a:r>
                <a:rPr lang="ja-JP" altLang="en-US" dirty="0">
                  <a:latin typeface="メイリオ" panose="020B0604030504040204" pitchFamily="50" charset="-128"/>
                  <a:ea typeface="メイリオ" panose="020B0604030504040204" pitchFamily="50" charset="-128"/>
                </a:rPr>
                <a:t>知識・技能</a:t>
              </a:r>
            </a:p>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知識・技能</a:t>
              </a:r>
              <a:r>
                <a:rPr lang="en-US" altLang="ja-JP" dirty="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608330FC-E2BC-8A6F-5EB2-C2D77B4A884F}"/>
                </a:ext>
              </a:extLst>
            </p:cNvPr>
            <p:cNvSpPr txBox="1"/>
            <p:nvPr/>
          </p:nvSpPr>
          <p:spPr>
            <a:xfrm>
              <a:off x="4176236" y="1277694"/>
              <a:ext cx="3552204" cy="570318"/>
            </a:xfrm>
            <a:prstGeom prst="rect">
              <a:avLst/>
            </a:prstGeom>
            <a:solidFill>
              <a:schemeClr val="accent5">
                <a:lumMod val="40000"/>
                <a:lumOff val="60000"/>
              </a:schemeClr>
            </a:solidFill>
            <a:ln>
              <a:solidFill>
                <a:schemeClr val="tx1"/>
              </a:solidFill>
            </a:ln>
          </p:spPr>
          <p:txBody>
            <a:bodyPr wrap="square" rtlCol="0">
              <a:spAutoFit/>
            </a:bodyPr>
            <a:lstStyle/>
            <a:p>
              <a:r>
                <a:rPr lang="ja-JP" altLang="en-US" dirty="0">
                  <a:latin typeface="メイリオ" panose="020B0604030504040204" pitchFamily="50" charset="-128"/>
                  <a:ea typeface="メイリオ" panose="020B0604030504040204" pitchFamily="50" charset="-128"/>
                </a:rPr>
                <a:t>応用</a:t>
              </a:r>
            </a:p>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思考・判断・表現</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主体的</a:t>
              </a:r>
              <a:r>
                <a:rPr lang="en-US" altLang="ja-JP" dirty="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657B138C-29B0-DBF5-9B4B-3116AEF19260}"/>
                </a:ext>
              </a:extLst>
            </p:cNvPr>
            <p:cNvSpPr txBox="1"/>
            <p:nvPr/>
          </p:nvSpPr>
          <p:spPr>
            <a:xfrm>
              <a:off x="712177" y="2051619"/>
              <a:ext cx="3064119" cy="1059163"/>
            </a:xfrm>
            <a:prstGeom prst="rect">
              <a:avLst/>
            </a:prstGeom>
            <a:noFill/>
            <a:ln w="57150">
              <a:solidFill>
                <a:schemeClr val="tx1"/>
              </a:solidFill>
            </a:ln>
          </p:spPr>
          <p:txBody>
            <a:bodyPr wrap="square" rtlCol="0">
              <a:spAutoFit/>
            </a:bodyPr>
            <a:lstStyle/>
            <a:p>
              <a:pPr marL="257175" indent="-257175">
                <a:buFont typeface="Arial" panose="020B0604020202020204" pitchFamily="34" charset="0"/>
                <a:buChar char="•"/>
              </a:pPr>
              <a:r>
                <a:rPr lang="ja-JP" altLang="en-US" dirty="0">
                  <a:latin typeface="メイリオ" panose="020B0604030504040204" pitchFamily="50" charset="-128"/>
                  <a:ea typeface="メイリオ" panose="020B0604030504040204" pitchFamily="50" charset="-128"/>
                </a:rPr>
                <a:t>用語の定義・意味</a:t>
              </a:r>
            </a:p>
            <a:p>
              <a:pPr marL="257175" indent="-257175">
                <a:buFont typeface="Arial" panose="020B0604020202020204" pitchFamily="34" charset="0"/>
                <a:buChar char="•"/>
              </a:pPr>
              <a:r>
                <a:rPr lang="ja-JP" altLang="en-US" dirty="0">
                  <a:latin typeface="メイリオ" panose="020B0604030504040204" pitchFamily="50" charset="-128"/>
                  <a:ea typeface="メイリオ" panose="020B0604030504040204" pitchFamily="50" charset="-128"/>
                </a:rPr>
                <a:t>略語　　・法令</a:t>
              </a:r>
            </a:p>
            <a:p>
              <a:pPr marL="257175" indent="-257175">
                <a:buFont typeface="Arial" panose="020B0604020202020204" pitchFamily="34" charset="0"/>
                <a:buChar char="•"/>
              </a:pPr>
              <a:r>
                <a:rPr lang="ja-JP" altLang="en-US" dirty="0">
                  <a:latin typeface="メイリオ" panose="020B0604030504040204" pitchFamily="50" charset="-128"/>
                  <a:ea typeface="メイリオ" panose="020B0604030504040204" pitchFamily="50" charset="-128"/>
                </a:rPr>
                <a:t>基本的な理論</a:t>
              </a:r>
            </a:p>
            <a:p>
              <a:pPr marL="257175" indent="-257175">
                <a:buFont typeface="Arial" panose="020B0604020202020204" pitchFamily="34" charset="0"/>
                <a:buChar char="•"/>
              </a:pPr>
              <a:r>
                <a:rPr lang="ja-JP" altLang="en-US" dirty="0">
                  <a:latin typeface="メイリオ" panose="020B0604030504040204" pitchFamily="50" charset="-128"/>
                  <a:ea typeface="メイリオ" panose="020B0604030504040204" pitchFamily="50" charset="-128"/>
                </a:rPr>
                <a:t>定型的な計算問題</a:t>
              </a:r>
            </a:p>
          </p:txBody>
        </p:sp>
        <p:sp>
          <p:nvSpPr>
            <p:cNvPr id="7" name="テキスト ボックス 6">
              <a:extLst>
                <a:ext uri="{FF2B5EF4-FFF2-40B4-BE49-F238E27FC236}">
                  <a16:creationId xmlns:a16="http://schemas.microsoft.com/office/drawing/2014/main" id="{47761587-824D-DC6D-105B-D0AEFD09E106}"/>
                </a:ext>
              </a:extLst>
            </p:cNvPr>
            <p:cNvSpPr txBox="1"/>
            <p:nvPr/>
          </p:nvSpPr>
          <p:spPr>
            <a:xfrm>
              <a:off x="5367706" y="2036669"/>
              <a:ext cx="2510446" cy="814740"/>
            </a:xfrm>
            <a:prstGeom prst="rect">
              <a:avLst/>
            </a:prstGeom>
            <a:noFill/>
            <a:ln w="57150">
              <a:solidFill>
                <a:srgbClr val="FF0000"/>
              </a:solidFill>
            </a:ln>
          </p:spPr>
          <p:txBody>
            <a:bodyPr wrap="square" rtlCol="0">
              <a:spAutoFit/>
            </a:bodyPr>
            <a:lstStyle/>
            <a:p>
              <a:pPr marL="257175" indent="-257175">
                <a:buFont typeface="Arial" panose="020B0604020202020204" pitchFamily="34" charset="0"/>
                <a:buChar char="•"/>
              </a:pPr>
              <a:r>
                <a:rPr lang="ja-JP" altLang="en-US" dirty="0">
                  <a:latin typeface="メイリオ" panose="020B0604030504040204" pitchFamily="50" charset="-128"/>
                  <a:ea typeface="メイリオ" panose="020B0604030504040204" pitchFamily="50" charset="-128"/>
                </a:rPr>
                <a:t>アルゴリズム</a:t>
              </a:r>
              <a:r>
                <a:rPr lang="en-US" altLang="ja-JP" dirty="0">
                  <a:latin typeface="メイリオ" panose="020B0604030504040204" pitchFamily="50" charset="-128"/>
                  <a:ea typeface="メイリオ" panose="020B0604030504040204" pitchFamily="50" charset="-128"/>
                </a:rPr>
                <a:t>/</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プログラミング</a:t>
              </a:r>
            </a:p>
            <a:p>
              <a:pPr marL="257175" indent="-257175">
                <a:buFont typeface="Arial" panose="020B0604020202020204" pitchFamily="34" charset="0"/>
                <a:buChar char="•"/>
              </a:pPr>
              <a:r>
                <a:rPr lang="ja-JP" altLang="en-US" dirty="0">
                  <a:latin typeface="メイリオ" panose="020B0604030504040204" pitchFamily="50" charset="-128"/>
                  <a:ea typeface="メイリオ" panose="020B0604030504040204" pitchFamily="50" charset="-128"/>
                </a:rPr>
                <a:t>シミュレーション</a:t>
              </a:r>
            </a:p>
          </p:txBody>
        </p:sp>
        <p:sp>
          <p:nvSpPr>
            <p:cNvPr id="8" name="テキスト ボックス 7">
              <a:extLst>
                <a:ext uri="{FF2B5EF4-FFF2-40B4-BE49-F238E27FC236}">
                  <a16:creationId xmlns:a16="http://schemas.microsoft.com/office/drawing/2014/main" id="{45B460D9-8E98-919B-C4AA-D5CB1FF90564}"/>
                </a:ext>
              </a:extLst>
            </p:cNvPr>
            <p:cNvSpPr txBox="1"/>
            <p:nvPr/>
          </p:nvSpPr>
          <p:spPr>
            <a:xfrm>
              <a:off x="2864388" y="3208753"/>
              <a:ext cx="2468147" cy="1303585"/>
            </a:xfrm>
            <a:prstGeom prst="rect">
              <a:avLst/>
            </a:prstGeom>
            <a:noFill/>
            <a:ln w="57150">
              <a:solidFill>
                <a:schemeClr val="tx1"/>
              </a:solidFill>
            </a:ln>
          </p:spPr>
          <p:txBody>
            <a:bodyPr wrap="square" rtlCol="0">
              <a:spAutoFit/>
            </a:bodyPr>
            <a:lstStyle/>
            <a:p>
              <a:pPr marL="257175" indent="-257175">
                <a:buFont typeface="Arial" panose="020B0604020202020204" pitchFamily="34" charset="0"/>
                <a:buChar char="•"/>
              </a:pPr>
              <a:r>
                <a:rPr lang="en-US" altLang="ja-JP" dirty="0">
                  <a:latin typeface="メイリオ" panose="020B0604030504040204" pitchFamily="50" charset="-128"/>
                  <a:ea typeface="メイリオ" panose="020B0604030504040204" pitchFamily="50" charset="-128"/>
                </a:rPr>
                <a:t>DB</a:t>
              </a:r>
              <a:r>
                <a:rPr lang="ja-JP" altLang="en-US" dirty="0">
                  <a:latin typeface="メイリオ" panose="020B0604030504040204" pitchFamily="50" charset="-128"/>
                  <a:ea typeface="メイリオ" panose="020B0604030504040204" pitchFamily="50" charset="-128"/>
                </a:rPr>
                <a:t>の操作</a:t>
              </a:r>
            </a:p>
            <a:p>
              <a:pPr marL="257175" indent="-257175">
                <a:buFont typeface="Arial" panose="020B0604020202020204" pitchFamily="34" charset="0"/>
                <a:buChar char="•"/>
              </a:pPr>
              <a:r>
                <a:rPr lang="ja-JP" altLang="en-US" dirty="0">
                  <a:latin typeface="メイリオ" panose="020B0604030504040204" pitchFamily="50" charset="-128"/>
                  <a:ea typeface="メイリオ" panose="020B0604030504040204" pitchFamily="50" charset="-128"/>
                </a:rPr>
                <a:t>ネットワーク設計</a:t>
              </a:r>
              <a:endParaRPr lang="en-US" altLang="ja-JP" dirty="0">
                <a:latin typeface="メイリオ" panose="020B0604030504040204" pitchFamily="50" charset="-128"/>
                <a:ea typeface="メイリオ" panose="020B0604030504040204" pitchFamily="50" charset="-128"/>
              </a:endParaRPr>
            </a:p>
            <a:p>
              <a:pPr marL="257175" indent="-257175">
                <a:buFont typeface="Arial" panose="020B0604020202020204" pitchFamily="34" charset="0"/>
                <a:buChar char="•"/>
              </a:pPr>
              <a:r>
                <a:rPr lang="ja-JP" altLang="en-US" dirty="0">
                  <a:latin typeface="メイリオ" panose="020B0604030504040204" pitchFamily="50" charset="-128"/>
                  <a:ea typeface="メイリオ" panose="020B0604030504040204" pitchFamily="50" charset="-128"/>
                </a:rPr>
                <a:t>統計分析</a:t>
              </a:r>
              <a:r>
                <a:rPr lang="en-US" altLang="ja-JP" dirty="0">
                  <a:latin typeface="メイリオ" panose="020B0604030504040204" pitchFamily="50" charset="-128"/>
                  <a:ea typeface="メイリオ" panose="020B0604030504040204" pitchFamily="50" charset="-128"/>
                </a:rPr>
                <a:t>/</a:t>
              </a:r>
              <a:br>
                <a:rPr lang="ja-JP" altLang="en-US"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データサイエンス</a:t>
              </a:r>
              <a:endParaRPr lang="en-US" altLang="ja-JP" dirty="0">
                <a:latin typeface="メイリオ" panose="020B0604030504040204" pitchFamily="50" charset="-128"/>
                <a:ea typeface="メイリオ" panose="020B0604030504040204" pitchFamily="50" charset="-128"/>
              </a:endParaRPr>
            </a:p>
            <a:p>
              <a:pPr marL="257175" indent="-257175">
                <a:buFont typeface="Arial" panose="020B0604020202020204" pitchFamily="34" charset="0"/>
                <a:buChar char="•"/>
              </a:pPr>
              <a:r>
                <a:rPr lang="ja-JP" altLang="en-US" dirty="0">
                  <a:latin typeface="メイリオ" panose="020B0604030504040204" pitchFamily="50" charset="-128"/>
                  <a:ea typeface="メイリオ" panose="020B0604030504040204" pitchFamily="50" charset="-128"/>
                </a:rPr>
                <a:t>情報デザイン</a:t>
              </a:r>
            </a:p>
          </p:txBody>
        </p:sp>
        <p:grpSp>
          <p:nvGrpSpPr>
            <p:cNvPr id="13" name="グループ化 12">
              <a:extLst>
                <a:ext uri="{FF2B5EF4-FFF2-40B4-BE49-F238E27FC236}">
                  <a16:creationId xmlns:a16="http://schemas.microsoft.com/office/drawing/2014/main" id="{2B224E22-7F0F-99FD-5FBA-BC936BC870B7}"/>
                </a:ext>
              </a:extLst>
            </p:cNvPr>
            <p:cNvGrpSpPr/>
            <p:nvPr/>
          </p:nvGrpSpPr>
          <p:grpSpPr>
            <a:xfrm>
              <a:off x="712178" y="4550482"/>
              <a:ext cx="4620357" cy="1141539"/>
              <a:chOff x="949570" y="5436374"/>
              <a:chExt cx="6160476" cy="1522053"/>
            </a:xfrm>
          </p:grpSpPr>
          <p:sp>
            <p:nvSpPr>
              <p:cNvPr id="4" name="右中かっこ 3">
                <a:extLst>
                  <a:ext uri="{FF2B5EF4-FFF2-40B4-BE49-F238E27FC236}">
                    <a16:creationId xmlns:a16="http://schemas.microsoft.com/office/drawing/2014/main" id="{018BA0D8-11CE-A3A1-C95A-546F1D6396D1}"/>
                  </a:ext>
                </a:extLst>
              </p:cNvPr>
              <p:cNvSpPr/>
              <p:nvPr/>
            </p:nvSpPr>
            <p:spPr>
              <a:xfrm rot="5400000">
                <a:off x="3841567" y="2544377"/>
                <a:ext cx="376481" cy="6160476"/>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0" name="テキスト ボックス 9">
                <a:extLst>
                  <a:ext uri="{FF2B5EF4-FFF2-40B4-BE49-F238E27FC236}">
                    <a16:creationId xmlns:a16="http://schemas.microsoft.com/office/drawing/2014/main" id="{8370D0AC-478B-845F-EB8B-730D0F87DDF2}"/>
                  </a:ext>
                </a:extLst>
              </p:cNvPr>
              <p:cNvSpPr txBox="1"/>
              <p:nvPr/>
            </p:nvSpPr>
            <p:spPr>
              <a:xfrm>
                <a:off x="1887806" y="5980738"/>
                <a:ext cx="4351067" cy="977689"/>
              </a:xfrm>
              <a:prstGeom prst="rect">
                <a:avLst/>
              </a:prstGeom>
              <a:noFill/>
              <a:ln>
                <a:noFill/>
              </a:ln>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短期間で、誰でも習得が可能な内容</a:t>
                </a:r>
              </a:p>
            </p:txBody>
          </p:sp>
        </p:grpSp>
        <p:grpSp>
          <p:nvGrpSpPr>
            <p:cNvPr id="16" name="グループ化 15">
              <a:extLst>
                <a:ext uri="{FF2B5EF4-FFF2-40B4-BE49-F238E27FC236}">
                  <a16:creationId xmlns:a16="http://schemas.microsoft.com/office/drawing/2014/main" id="{8469A1A4-6184-C95F-5F7A-8B57231C6565}"/>
                </a:ext>
              </a:extLst>
            </p:cNvPr>
            <p:cNvGrpSpPr/>
            <p:nvPr/>
          </p:nvGrpSpPr>
          <p:grpSpPr>
            <a:xfrm>
              <a:off x="5367706" y="4550480"/>
              <a:ext cx="3098248" cy="1483500"/>
              <a:chOff x="7156941" y="5436370"/>
              <a:chExt cx="4130998" cy="1978000"/>
            </a:xfrm>
          </p:grpSpPr>
          <p:sp>
            <p:nvSpPr>
              <p:cNvPr id="9" name="右中かっこ 8">
                <a:extLst>
                  <a:ext uri="{FF2B5EF4-FFF2-40B4-BE49-F238E27FC236}">
                    <a16:creationId xmlns:a16="http://schemas.microsoft.com/office/drawing/2014/main" id="{14A95CAA-F5E6-F63B-EB89-AF4CB60D0128}"/>
                  </a:ext>
                </a:extLst>
              </p:cNvPr>
              <p:cNvSpPr/>
              <p:nvPr/>
            </p:nvSpPr>
            <p:spPr>
              <a:xfrm rot="5400000">
                <a:off x="8938691" y="3950979"/>
                <a:ext cx="376479" cy="3347262"/>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1" name="テキスト ボックス 10">
                <a:extLst>
                  <a:ext uri="{FF2B5EF4-FFF2-40B4-BE49-F238E27FC236}">
                    <a16:creationId xmlns:a16="http://schemas.microsoft.com/office/drawing/2014/main" id="{755D8FB6-A2CE-DE9C-D1FF-A493A74BF6FC}"/>
                  </a:ext>
                </a:extLst>
              </p:cNvPr>
              <p:cNvSpPr txBox="1"/>
              <p:nvPr/>
            </p:nvSpPr>
            <p:spPr>
              <a:xfrm>
                <a:off x="7156941" y="6002153"/>
                <a:ext cx="4130998" cy="1412217"/>
              </a:xfrm>
              <a:prstGeom prst="rect">
                <a:avLst/>
              </a:prstGeom>
              <a:noFill/>
              <a:ln>
                <a:noFill/>
              </a:ln>
            </p:spPr>
            <p:txBody>
              <a:bodyPr wrap="square" rtlCol="0">
                <a:spAutoFit/>
              </a:bodyPr>
              <a:lstStyle/>
              <a:p>
                <a:r>
                  <a:rPr lang="ja-JP" altLang="en-US" sz="2400" dirty="0">
                    <a:solidFill>
                      <a:srgbClr val="FF0000"/>
                    </a:solidFill>
                    <a:latin typeface="メイリオ" panose="020B0604030504040204" pitchFamily="50" charset="-128"/>
                    <a:ea typeface="メイリオ" panose="020B0604030504040204" pitchFamily="50" charset="-128"/>
                  </a:rPr>
                  <a:t>ある程度時間をかけて習得するアルゴリズム・問題解決能力</a:t>
                </a:r>
              </a:p>
            </p:txBody>
          </p:sp>
        </p:grpSp>
      </p:grpSp>
    </p:spTree>
    <p:extLst>
      <p:ext uri="{BB962C8B-B14F-4D97-AF65-F5344CB8AC3E}">
        <p14:creationId xmlns:p14="http://schemas.microsoft.com/office/powerpoint/2010/main" val="32814617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285868" y="422259"/>
            <a:ext cx="8096132"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出題問題の分類と</a:t>
            </a:r>
            <a:r>
              <a:rPr lang="en-US" altLang="ja-JP" sz="2700" dirty="0">
                <a:latin typeface="メイリオ" panose="020B0604030504040204" pitchFamily="50" charset="-128"/>
                <a:ea typeface="メイリオ" panose="020B0604030504040204" pitchFamily="50" charset="-128"/>
              </a:rPr>
              <a:t>3</a:t>
            </a:r>
            <a:r>
              <a:rPr lang="ja-JP" altLang="en-US" sz="2700" dirty="0">
                <a:latin typeface="メイリオ" panose="020B0604030504040204" pitchFamily="50" charset="-128"/>
                <a:ea typeface="メイリオ" panose="020B0604030504040204" pitchFamily="50" charset="-128"/>
              </a:rPr>
              <a:t>年間の学習計画</a:t>
            </a:r>
            <a:r>
              <a:rPr lang="en-US" altLang="ja-JP" sz="2700" dirty="0">
                <a:latin typeface="メイリオ" panose="020B0604030504040204" pitchFamily="50" charset="-128"/>
                <a:ea typeface="メイリオ" panose="020B0604030504040204" pitchFamily="50" charset="-128"/>
              </a:rPr>
              <a:t>(1/2</a:t>
            </a:r>
            <a:r>
              <a:rPr lang="ja-JP" altLang="en-US" sz="2700" dirty="0">
                <a:latin typeface="メイリオ" panose="020B0604030504040204" pitchFamily="50" charset="-128"/>
                <a:ea typeface="メイリオ" panose="020B0604030504040204" pitchFamily="50" charset="-128"/>
              </a:rPr>
              <a:t>年生用</a:t>
            </a:r>
            <a:r>
              <a:rPr lang="en-US" altLang="ja-JP" sz="2700" dirty="0">
                <a:latin typeface="メイリオ" panose="020B0604030504040204" pitchFamily="50" charset="-128"/>
                <a:ea typeface="メイリオ" panose="020B0604030504040204" pitchFamily="50" charset="-128"/>
              </a:rPr>
              <a:t>)</a:t>
            </a:r>
            <a:endParaRPr lang="ja-JP" altLang="en-US" sz="2700" dirty="0">
              <a:latin typeface="メイリオ" panose="020B0604030504040204" pitchFamily="50" charset="-128"/>
              <a:ea typeface="メイリオ" panose="020B0604030504040204" pitchFamily="50" charset="-128"/>
            </a:endParaRPr>
          </a:p>
        </p:txBody>
      </p:sp>
      <p:pic>
        <p:nvPicPr>
          <p:cNvPr id="7" name="Picture 2" descr="by-nc-sa">
            <a:extLst>
              <a:ext uri="{FF2B5EF4-FFF2-40B4-BE49-F238E27FC236}">
                <a16:creationId xmlns:a16="http://schemas.microsoft.com/office/drawing/2014/main" id="{E4CE2DE6-1001-9935-7D53-769DDAB75F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341" y="6155854"/>
            <a:ext cx="801983" cy="279887"/>
          </a:xfrm>
          <a:prstGeom prst="rect">
            <a:avLst/>
          </a:prstGeom>
          <a:noFill/>
          <a:extLst>
            <a:ext uri="{909E8E84-426E-40DD-AFC4-6F175D3DCCD1}">
              <a14:hiddenFill xmlns:a14="http://schemas.microsoft.com/office/drawing/2010/main">
                <a:solidFill>
                  <a:srgbClr val="FFFFFF"/>
                </a:solidFill>
              </a14:hiddenFill>
            </a:ext>
          </a:extLst>
        </p:spPr>
      </p:pic>
      <p:grpSp>
        <p:nvGrpSpPr>
          <p:cNvPr id="23" name="グループ化 22">
            <a:extLst>
              <a:ext uri="{FF2B5EF4-FFF2-40B4-BE49-F238E27FC236}">
                <a16:creationId xmlns:a16="http://schemas.microsoft.com/office/drawing/2014/main" id="{AD433A8D-8599-D51B-9927-7A7ED2908E3E}"/>
              </a:ext>
            </a:extLst>
          </p:cNvPr>
          <p:cNvGrpSpPr/>
          <p:nvPr/>
        </p:nvGrpSpPr>
        <p:grpSpPr>
          <a:xfrm>
            <a:off x="285868" y="1170432"/>
            <a:ext cx="8858132" cy="4879497"/>
            <a:chOff x="236355" y="1661741"/>
            <a:chExt cx="7269263" cy="3391996"/>
          </a:xfrm>
        </p:grpSpPr>
        <p:sp>
          <p:nvSpPr>
            <p:cNvPr id="19" name="テキスト ボックス 18">
              <a:extLst>
                <a:ext uri="{FF2B5EF4-FFF2-40B4-BE49-F238E27FC236}">
                  <a16:creationId xmlns:a16="http://schemas.microsoft.com/office/drawing/2014/main" id="{826D0F13-24BB-FF62-5087-2A662D1164B8}"/>
                </a:ext>
              </a:extLst>
            </p:cNvPr>
            <p:cNvSpPr txBox="1"/>
            <p:nvPr/>
          </p:nvSpPr>
          <p:spPr>
            <a:xfrm>
              <a:off x="3394238" y="3504568"/>
              <a:ext cx="4079631" cy="706041"/>
            </a:xfrm>
            <a:prstGeom prst="rect">
              <a:avLst/>
            </a:prstGeom>
            <a:noFill/>
            <a:ln>
              <a:noFill/>
            </a:ln>
          </p:spPr>
          <p:txBody>
            <a:bodyPr wrap="square" rtlCol="0">
              <a:spAutoFit/>
            </a:bodyPr>
            <a:lstStyle/>
            <a:p>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+2/3</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年生</a:t>
              </a:r>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 </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個人</a:t>
              </a:r>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授業での勉強</a:t>
              </a:r>
              <a:endParaRPr lang="en-US" altLang="ja-JP" sz="2000" dirty="0">
                <a:solidFill>
                  <a:schemeClr val="accent5">
                    <a:lumMod val="50000"/>
                  </a:schemeClr>
                </a:solidFill>
                <a:latin typeface="メイリオ" panose="020B0604030504040204" pitchFamily="50" charset="-128"/>
                <a:ea typeface="メイリオ" panose="020B0604030504040204" pitchFamily="50" charset="-128"/>
              </a:endParaRPr>
            </a:p>
            <a:p>
              <a:pPr marL="197644" indent="-197644">
                <a:buFont typeface="Arial" panose="020B0604020202020204" pitchFamily="34" charset="0"/>
                <a:buChar char="•"/>
              </a:pPr>
              <a:r>
                <a:rPr lang="ja-JP" altLang="en-US" sz="2000" dirty="0">
                  <a:latin typeface="メイリオ" panose="020B0604030504040204" pitchFamily="50" charset="-128"/>
                  <a:ea typeface="メイリオ" panose="020B0604030504040204" pitchFamily="50" charset="-128"/>
                </a:rPr>
                <a:t>長期にわたって、繰り返し</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アルゴリズム・データ分析を学習</a:t>
              </a:r>
              <a:endParaRPr lang="en-US" altLang="ja-JP" sz="2000" dirty="0">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F756981D-A23F-2F2D-7C88-56126C32BBD8}"/>
                </a:ext>
              </a:extLst>
            </p:cNvPr>
            <p:cNvSpPr txBox="1"/>
            <p:nvPr/>
          </p:nvSpPr>
          <p:spPr>
            <a:xfrm>
              <a:off x="387319" y="1661741"/>
              <a:ext cx="2870228" cy="492089"/>
            </a:xfrm>
            <a:prstGeom prst="rect">
              <a:avLst/>
            </a:prstGeom>
            <a:solidFill>
              <a:schemeClr val="accent4">
                <a:lumMod val="20000"/>
                <a:lumOff val="80000"/>
              </a:schemeClr>
            </a:solidFill>
            <a:ln>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知識・技能</a:t>
              </a:r>
            </a:p>
            <a:p>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知識・技能</a:t>
              </a:r>
              <a:r>
                <a:rPr lang="en-US" altLang="ja-JP" sz="2000" dirty="0">
                  <a:latin typeface="メイリオ" panose="020B0604030504040204" pitchFamily="50" charset="-128"/>
                  <a:ea typeface="メイリオ" panose="020B0604030504040204" pitchFamily="50" charset="-128"/>
                </a:rPr>
                <a:t>)</a:t>
              </a:r>
              <a:endParaRPr lang="ja-JP" altLang="en-US" sz="20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608330FC-E2BC-8A6F-5EB2-C2D77B4A884F}"/>
                </a:ext>
              </a:extLst>
            </p:cNvPr>
            <p:cNvSpPr txBox="1"/>
            <p:nvPr/>
          </p:nvSpPr>
          <p:spPr>
            <a:xfrm>
              <a:off x="3425988" y="1661742"/>
              <a:ext cx="3156439" cy="492089"/>
            </a:xfrm>
            <a:prstGeom prst="rect">
              <a:avLst/>
            </a:prstGeom>
            <a:solidFill>
              <a:schemeClr val="accent5">
                <a:lumMod val="40000"/>
                <a:lumOff val="60000"/>
              </a:schemeClr>
            </a:solidFill>
            <a:ln>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応用</a:t>
              </a:r>
            </a:p>
            <a:p>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思考・判断・表現</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主体的</a:t>
              </a:r>
              <a:r>
                <a:rPr lang="en-US" altLang="ja-JP" sz="2000" dirty="0">
                  <a:latin typeface="メイリオ" panose="020B0604030504040204" pitchFamily="50" charset="-128"/>
                  <a:ea typeface="メイリオ" panose="020B0604030504040204" pitchFamily="50" charset="-128"/>
                </a:rPr>
                <a:t>)</a:t>
              </a:r>
              <a:endParaRPr lang="ja-JP" altLang="en-US" sz="2000" dirty="0">
                <a:latin typeface="メイリオ" panose="020B0604030504040204" pitchFamily="50" charset="-128"/>
                <a:ea typeface="メイリオ" panose="020B0604030504040204" pitchFamily="50" charset="-128"/>
              </a:endParaRPr>
            </a:p>
          </p:txBody>
        </p:sp>
        <p:sp>
          <p:nvSpPr>
            <p:cNvPr id="4" name="右中かっこ 3">
              <a:extLst>
                <a:ext uri="{FF2B5EF4-FFF2-40B4-BE49-F238E27FC236}">
                  <a16:creationId xmlns:a16="http://schemas.microsoft.com/office/drawing/2014/main" id="{018BA0D8-11CE-A3A1-C95A-546F1D6396D1}"/>
                </a:ext>
              </a:extLst>
            </p:cNvPr>
            <p:cNvSpPr/>
            <p:nvPr/>
          </p:nvSpPr>
          <p:spPr>
            <a:xfrm rot="5400000">
              <a:off x="1611118" y="961418"/>
              <a:ext cx="322858" cy="2970000"/>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sz="2000"/>
            </a:p>
          </p:txBody>
        </p:sp>
        <p:sp>
          <p:nvSpPr>
            <p:cNvPr id="9" name="右中かっこ 8">
              <a:extLst>
                <a:ext uri="{FF2B5EF4-FFF2-40B4-BE49-F238E27FC236}">
                  <a16:creationId xmlns:a16="http://schemas.microsoft.com/office/drawing/2014/main" id="{14A95CAA-F5E6-F63B-EB89-AF4CB60D0128}"/>
                </a:ext>
              </a:extLst>
            </p:cNvPr>
            <p:cNvSpPr/>
            <p:nvPr/>
          </p:nvSpPr>
          <p:spPr>
            <a:xfrm rot="5400000">
              <a:off x="4862785" y="848171"/>
              <a:ext cx="316523" cy="3213000"/>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sz="2000"/>
            </a:p>
          </p:txBody>
        </p:sp>
        <p:sp>
          <p:nvSpPr>
            <p:cNvPr id="10" name="テキスト ボックス 9">
              <a:extLst>
                <a:ext uri="{FF2B5EF4-FFF2-40B4-BE49-F238E27FC236}">
                  <a16:creationId xmlns:a16="http://schemas.microsoft.com/office/drawing/2014/main" id="{8370D0AC-478B-845F-EB8B-730D0F87DDF2}"/>
                </a:ext>
              </a:extLst>
            </p:cNvPr>
            <p:cNvSpPr txBox="1"/>
            <p:nvPr/>
          </p:nvSpPr>
          <p:spPr>
            <a:xfrm>
              <a:off x="284562" y="2715986"/>
              <a:ext cx="3796585" cy="1133944"/>
            </a:xfrm>
            <a:prstGeom prst="rect">
              <a:avLst/>
            </a:prstGeom>
            <a:noFill/>
            <a:ln>
              <a:noFill/>
            </a:ln>
          </p:spPr>
          <p:txBody>
            <a:bodyPr wrap="square" rtlCol="0">
              <a:spAutoFit/>
            </a:bodyPr>
            <a:lstStyle/>
            <a:p>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1</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年生</a:t>
              </a:r>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 </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情報</a:t>
              </a:r>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I</a:t>
              </a:r>
            </a:p>
            <a:p>
              <a:pPr marL="197644" indent="-197644">
                <a:buFont typeface="Arial" panose="020B0604020202020204" pitchFamily="34" charset="0"/>
                <a:buChar char="•"/>
              </a:pPr>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基本的な知識・技能</a:t>
              </a:r>
            </a:p>
            <a:p>
              <a:pPr marL="197644" indent="-197644">
                <a:buFont typeface="Arial" panose="020B0604020202020204" pitchFamily="34" charset="0"/>
                <a:buChar char="•"/>
              </a:pPr>
              <a:r>
                <a:rPr lang="ja-JP" altLang="en-US" sz="2000" dirty="0">
                  <a:latin typeface="メイリオ" panose="020B0604030504040204" pitchFamily="50" charset="-128"/>
                  <a:ea typeface="メイリオ" panose="020B0604030504040204" pitchFamily="50" charset="-128"/>
                </a:rPr>
                <a:t> 基本的なアルゴリズム・</a:t>
              </a:r>
              <a:br>
                <a:rPr lang="en-US" altLang="ja-JP"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データ分析</a:t>
              </a:r>
              <a:endParaRPr lang="en-US" altLang="ja-JP" sz="2000"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探求などの他の授業の準備</a:t>
              </a:r>
              <a:r>
                <a:rPr lang="en-US" altLang="ja-JP" sz="2000" dirty="0">
                  <a:latin typeface="メイリオ" panose="020B0604030504040204" pitchFamily="50" charset="-128"/>
                  <a:ea typeface="メイリオ" panose="020B0604030504040204" pitchFamily="50" charset="-128"/>
                </a:rPr>
                <a:t>)</a:t>
              </a:r>
            </a:p>
          </p:txBody>
        </p:sp>
        <p:sp>
          <p:nvSpPr>
            <p:cNvPr id="12" name="テキスト ボックス 11">
              <a:extLst>
                <a:ext uri="{FF2B5EF4-FFF2-40B4-BE49-F238E27FC236}">
                  <a16:creationId xmlns:a16="http://schemas.microsoft.com/office/drawing/2014/main" id="{FBFDF210-D20E-E1B0-1AE7-B5AF44BF3F82}"/>
                </a:ext>
              </a:extLst>
            </p:cNvPr>
            <p:cNvSpPr txBox="1"/>
            <p:nvPr/>
          </p:nvSpPr>
          <p:spPr>
            <a:xfrm>
              <a:off x="3425987" y="2672122"/>
              <a:ext cx="4079631" cy="706041"/>
            </a:xfrm>
            <a:prstGeom prst="rect">
              <a:avLst/>
            </a:prstGeom>
            <a:noFill/>
            <a:ln>
              <a:noFill/>
            </a:ln>
          </p:spPr>
          <p:txBody>
            <a:bodyPr wrap="square" rtlCol="0">
              <a:spAutoFit/>
            </a:bodyPr>
            <a:lstStyle/>
            <a:p>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1</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年生</a:t>
              </a:r>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 </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情報</a:t>
              </a:r>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I</a:t>
              </a:r>
            </a:p>
            <a:p>
              <a:pPr marL="197644" indent="-197644">
                <a:buFont typeface="Arial" panose="020B0604020202020204" pitchFamily="34" charset="0"/>
                <a:buChar char="•"/>
              </a:pPr>
              <a:r>
                <a:rPr lang="ja-JP" altLang="en-US" sz="2000" dirty="0">
                  <a:latin typeface="メイリオ" panose="020B0604030504040204" pitchFamily="50" charset="-128"/>
                  <a:ea typeface="メイリオ" panose="020B0604030504040204" pitchFamily="50" charset="-128"/>
                </a:rPr>
                <a:t>基本的なプログラミング・データ分析・</a:t>
              </a:r>
              <a:br>
                <a:rPr lang="en-US" altLang="ja-JP"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ネットワーク構築・データベース</a:t>
              </a:r>
            </a:p>
          </p:txBody>
        </p:sp>
        <p:sp>
          <p:nvSpPr>
            <p:cNvPr id="17" name="テキスト ボックス 16">
              <a:extLst>
                <a:ext uri="{FF2B5EF4-FFF2-40B4-BE49-F238E27FC236}">
                  <a16:creationId xmlns:a16="http://schemas.microsoft.com/office/drawing/2014/main" id="{B0D871D2-CA39-6FA6-C4EB-63EC0D8659DD}"/>
                </a:ext>
              </a:extLst>
            </p:cNvPr>
            <p:cNvSpPr txBox="1"/>
            <p:nvPr/>
          </p:nvSpPr>
          <p:spPr>
            <a:xfrm>
              <a:off x="236355" y="4149837"/>
              <a:ext cx="3796585" cy="492089"/>
            </a:xfrm>
            <a:prstGeom prst="rect">
              <a:avLst/>
            </a:prstGeom>
            <a:noFill/>
            <a:ln>
              <a:noFill/>
            </a:ln>
          </p:spPr>
          <p:txBody>
            <a:bodyPr wrap="square" rtlCol="0">
              <a:spAutoFit/>
            </a:bodyPr>
            <a:lstStyle/>
            <a:p>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3</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年生</a:t>
              </a:r>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 </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夏季授業</a:t>
              </a:r>
              <a:r>
                <a:rPr lang="en-US" altLang="ja-JP" sz="2000" dirty="0">
                  <a:solidFill>
                    <a:schemeClr val="accent5">
                      <a:lumMod val="50000"/>
                    </a:schemeClr>
                  </a:solidFill>
                  <a:latin typeface="メイリオ" panose="020B0604030504040204" pitchFamily="50" charset="-128"/>
                  <a:ea typeface="メイリオ" panose="020B0604030504040204" pitchFamily="50" charset="-128"/>
                </a:rPr>
                <a:t>/</a:t>
              </a:r>
              <a:r>
                <a:rPr lang="ja-JP" altLang="en-US" sz="2000" dirty="0">
                  <a:solidFill>
                    <a:schemeClr val="accent5">
                      <a:lumMod val="50000"/>
                    </a:schemeClr>
                  </a:solidFill>
                  <a:latin typeface="メイリオ" panose="020B0604030504040204" pitchFamily="50" charset="-128"/>
                  <a:ea typeface="メイリオ" panose="020B0604030504040204" pitchFamily="50" charset="-128"/>
                </a:rPr>
                <a:t>短期予備校</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　これで十分間に合う</a:t>
              </a:r>
            </a:p>
          </p:txBody>
        </p:sp>
        <p:sp>
          <p:nvSpPr>
            <p:cNvPr id="18" name="テキスト ボックス 17">
              <a:extLst>
                <a:ext uri="{FF2B5EF4-FFF2-40B4-BE49-F238E27FC236}">
                  <a16:creationId xmlns:a16="http://schemas.microsoft.com/office/drawing/2014/main" id="{89FA2062-728B-4175-56D1-6A311C594458}"/>
                </a:ext>
              </a:extLst>
            </p:cNvPr>
            <p:cNvSpPr txBox="1"/>
            <p:nvPr/>
          </p:nvSpPr>
          <p:spPr>
            <a:xfrm>
              <a:off x="3425987" y="4347696"/>
              <a:ext cx="4079631" cy="706041"/>
            </a:xfrm>
            <a:prstGeom prst="rect">
              <a:avLst/>
            </a:prstGeom>
            <a:noFill/>
            <a:ln>
              <a:noFill/>
            </a:ln>
          </p:spPr>
          <p:txBody>
            <a:bodyPr wrap="square" rtlCol="0">
              <a:spAutoFit/>
            </a:bodyPr>
            <a:lstStyle/>
            <a:p>
              <a:r>
                <a:rPr lang="en-US" altLang="zh-TW" sz="2000" dirty="0">
                  <a:solidFill>
                    <a:schemeClr val="accent5">
                      <a:lumMod val="50000"/>
                    </a:schemeClr>
                  </a:solidFill>
                  <a:latin typeface="メイリオ" panose="020B0604030504040204" pitchFamily="50" charset="-128"/>
                  <a:ea typeface="メイリオ" panose="020B0604030504040204" pitchFamily="50" charset="-128"/>
                </a:rPr>
                <a:t>3</a:t>
              </a:r>
              <a:r>
                <a:rPr lang="zh-TW" altLang="en-US" sz="2000" dirty="0">
                  <a:solidFill>
                    <a:schemeClr val="accent5">
                      <a:lumMod val="50000"/>
                    </a:schemeClr>
                  </a:solidFill>
                  <a:latin typeface="メイリオ" panose="020B0604030504040204" pitchFamily="50" charset="-128"/>
                  <a:ea typeface="メイリオ" panose="020B0604030504040204" pitchFamily="50" charset="-128"/>
                </a:rPr>
                <a:t>年生</a:t>
              </a:r>
              <a:r>
                <a:rPr lang="en-US" altLang="zh-TW" sz="2000" dirty="0">
                  <a:solidFill>
                    <a:schemeClr val="accent5">
                      <a:lumMod val="50000"/>
                    </a:schemeClr>
                  </a:solidFill>
                  <a:latin typeface="メイリオ" panose="020B0604030504040204" pitchFamily="50" charset="-128"/>
                  <a:ea typeface="メイリオ" panose="020B0604030504040204" pitchFamily="50" charset="-128"/>
                </a:rPr>
                <a:t>: </a:t>
              </a:r>
              <a:r>
                <a:rPr lang="zh-TW" altLang="en-US" sz="2000" dirty="0">
                  <a:solidFill>
                    <a:schemeClr val="accent5">
                      <a:lumMod val="50000"/>
                    </a:schemeClr>
                  </a:solidFill>
                  <a:latin typeface="メイリオ" panose="020B0604030504040204" pitchFamily="50" charset="-128"/>
                  <a:ea typeface="メイリオ" panose="020B0604030504040204" pitchFamily="50" charset="-128"/>
                </a:rPr>
                <a:t>夏季授業</a:t>
              </a:r>
              <a:r>
                <a:rPr lang="en-US" altLang="zh-TW" sz="2000" dirty="0">
                  <a:solidFill>
                    <a:schemeClr val="accent5">
                      <a:lumMod val="50000"/>
                    </a:schemeClr>
                  </a:solidFill>
                  <a:latin typeface="メイリオ" panose="020B0604030504040204" pitchFamily="50" charset="-128"/>
                  <a:ea typeface="メイリオ" panose="020B0604030504040204" pitchFamily="50" charset="-128"/>
                </a:rPr>
                <a:t>/</a:t>
              </a:r>
              <a:r>
                <a:rPr lang="zh-TW" altLang="en-US" sz="2000" dirty="0">
                  <a:solidFill>
                    <a:schemeClr val="accent5">
                      <a:lumMod val="50000"/>
                    </a:schemeClr>
                  </a:solidFill>
                  <a:latin typeface="メイリオ" panose="020B0604030504040204" pitchFamily="50" charset="-128"/>
                  <a:ea typeface="メイリオ" panose="020B0604030504040204" pitchFamily="50" charset="-128"/>
                </a:rPr>
                <a:t>短期予備校</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　プログラミング・データ分析・</a:t>
              </a:r>
              <a:r>
                <a:rPr lang="en-US" altLang="ja-JP" sz="2000" dirty="0">
                  <a:latin typeface="メイリオ" panose="020B0604030504040204" pitchFamily="50" charset="-128"/>
                  <a:ea typeface="メイリオ" panose="020B0604030504040204" pitchFamily="50" charset="-128"/>
                </a:rPr>
                <a:t>UI</a:t>
              </a:r>
              <a:r>
                <a:rPr lang="ja-JP" altLang="en-US" sz="2000" dirty="0">
                  <a:latin typeface="メイリオ" panose="020B0604030504040204" pitchFamily="50" charset="-128"/>
                  <a:ea typeface="メイリオ" panose="020B0604030504040204" pitchFamily="50" charset="-128"/>
                </a:rPr>
                <a:t>・</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ネットワーク構築・データベース</a:t>
              </a:r>
            </a:p>
          </p:txBody>
        </p:sp>
      </p:grpSp>
    </p:spTree>
    <p:extLst>
      <p:ext uri="{BB962C8B-B14F-4D97-AF65-F5344CB8AC3E}">
        <p14:creationId xmlns:p14="http://schemas.microsoft.com/office/powerpoint/2010/main" val="24418900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481700" y="309718"/>
            <a:ext cx="7366899"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学習のための教材</a:t>
            </a:r>
            <a:r>
              <a:rPr lang="en-US" altLang="ja-JP" sz="2700" dirty="0">
                <a:latin typeface="メイリオ" panose="020B0604030504040204" pitchFamily="50" charset="-128"/>
                <a:ea typeface="メイリオ" panose="020B0604030504040204" pitchFamily="50" charset="-128"/>
              </a:rPr>
              <a:t>/</a:t>
            </a:r>
            <a:r>
              <a:rPr lang="ja-JP" altLang="en-US" sz="2700" dirty="0">
                <a:latin typeface="メイリオ" panose="020B0604030504040204" pitchFamily="50" charset="-128"/>
                <a:ea typeface="メイリオ" panose="020B0604030504040204" pitchFamily="50" charset="-128"/>
              </a:rPr>
              <a:t>模試 </a:t>
            </a:r>
            <a:r>
              <a:rPr lang="en-US" altLang="ja-JP" sz="2700" dirty="0">
                <a:latin typeface="メイリオ" panose="020B0604030504040204" pitchFamily="50" charset="-128"/>
                <a:ea typeface="メイリオ" panose="020B0604030504040204" pitchFamily="50" charset="-128"/>
              </a:rPr>
              <a:t>1:(2024</a:t>
            </a:r>
            <a:r>
              <a:rPr lang="ja-JP" altLang="en-US" sz="2700" dirty="0">
                <a:latin typeface="メイリオ" panose="020B0604030504040204" pitchFamily="50" charset="-128"/>
                <a:ea typeface="メイリオ" panose="020B0604030504040204" pitchFamily="50" charset="-128"/>
              </a:rPr>
              <a:t>年</a:t>
            </a:r>
            <a:r>
              <a:rPr lang="en-US" altLang="ja-JP" sz="2700" dirty="0">
                <a:latin typeface="メイリオ" panose="020B0604030504040204" pitchFamily="50" charset="-128"/>
                <a:ea typeface="メイリオ" panose="020B0604030504040204" pitchFamily="50" charset="-128"/>
              </a:rPr>
              <a:t>6</a:t>
            </a:r>
            <a:r>
              <a:rPr lang="ja-JP" altLang="en-US" sz="2700" dirty="0">
                <a:latin typeface="メイリオ" panose="020B0604030504040204" pitchFamily="50" charset="-128"/>
                <a:ea typeface="メイリオ" panose="020B0604030504040204" pitchFamily="50" charset="-128"/>
              </a:rPr>
              <a:t>月末現在</a:t>
            </a:r>
            <a:r>
              <a:rPr lang="en-US" altLang="ja-JP" sz="2700" dirty="0">
                <a:latin typeface="メイリオ" panose="020B0604030504040204" pitchFamily="50" charset="-128"/>
                <a:ea typeface="メイリオ" panose="020B0604030504040204" pitchFamily="50" charset="-128"/>
              </a:rPr>
              <a:t>)</a:t>
            </a:r>
            <a:endParaRPr lang="ja-JP" altLang="en-US" sz="2700" dirty="0">
              <a:latin typeface="メイリオ" panose="020B0604030504040204" pitchFamily="50" charset="-128"/>
              <a:ea typeface="メイリオ" panose="020B0604030504040204" pitchFamily="50" charset="-128"/>
            </a:endParaRPr>
          </a:p>
        </p:txBody>
      </p:sp>
      <p:pic>
        <p:nvPicPr>
          <p:cNvPr id="1026" name="Picture 2" descr="by-nc-sa">
            <a:extLst>
              <a:ext uri="{FF2B5EF4-FFF2-40B4-BE49-F238E27FC236}">
                <a16:creationId xmlns:a16="http://schemas.microsoft.com/office/drawing/2014/main" id="{90FBC387-5CD4-1153-95D7-04AD725972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635" y="6268395"/>
            <a:ext cx="801983" cy="279887"/>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a:extLst>
              <a:ext uri="{FF2B5EF4-FFF2-40B4-BE49-F238E27FC236}">
                <a16:creationId xmlns:a16="http://schemas.microsoft.com/office/drawing/2014/main" id="{EE51DB77-35E5-6DBE-D316-0B6093BE9E26}"/>
              </a:ext>
            </a:extLst>
          </p:cNvPr>
          <p:cNvSpPr txBox="1"/>
          <p:nvPr/>
        </p:nvSpPr>
        <p:spPr>
          <a:xfrm>
            <a:off x="481700" y="817549"/>
            <a:ext cx="3553654" cy="1754326"/>
          </a:xfrm>
          <a:prstGeom prst="rect">
            <a:avLst/>
          </a:prstGeom>
          <a:noFill/>
        </p:spPr>
        <p:txBody>
          <a:bodyPr wrap="square">
            <a:spAutoFit/>
          </a:bodyPr>
          <a:lstStyle/>
          <a:p>
            <a:r>
              <a:rPr lang="ja-JP" altLang="en-US" b="1" dirty="0">
                <a:latin typeface="メイリオ" panose="020B0604030504040204" pitchFamily="50" charset="-128"/>
                <a:ea typeface="メイリオ" panose="020B0604030504040204" pitchFamily="50" charset="-128"/>
              </a:rPr>
              <a:t>参考書</a:t>
            </a:r>
            <a:endParaRPr lang="en-US" altLang="ja-JP" b="1"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情報</a:t>
            </a:r>
            <a:r>
              <a:rPr lang="en-US" altLang="ja-JP" dirty="0">
                <a:latin typeface="メイリオ" panose="020B0604030504040204" pitchFamily="50" charset="-128"/>
                <a:ea typeface="メイリオ" panose="020B0604030504040204" pitchFamily="50" charset="-128"/>
              </a:rPr>
              <a:t>Ⅰ </a:t>
            </a:r>
            <a:r>
              <a:rPr lang="ja-JP" altLang="en-US" dirty="0">
                <a:latin typeface="メイリオ" panose="020B0604030504040204" pitchFamily="50" charset="-128"/>
                <a:ea typeface="メイリオ" panose="020B0604030504040204" pitchFamily="50" charset="-128"/>
              </a:rPr>
              <a:t>大学入学共通テスト対策 </a:t>
            </a:r>
            <a:br>
              <a:rPr lang="en-US" altLang="ja-JP" dirty="0">
                <a:latin typeface="メイリオ" panose="020B0604030504040204" pitchFamily="50" charset="-128"/>
                <a:ea typeface="メイリオ" panose="020B0604030504040204" pitchFamily="50" charset="-128"/>
              </a:rPr>
            </a:b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会話型テキストと</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動画でよくわかる</a:t>
            </a:r>
            <a:r>
              <a:rPr lang="en-US" altLang="ja-JP"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インプレス</a:t>
            </a:r>
            <a:r>
              <a:rPr lang="en-US" altLang="ja-JP" dirty="0">
                <a:latin typeface="メイリオ" panose="020B0604030504040204" pitchFamily="50" charset="-128"/>
                <a:ea typeface="メイリオ" panose="020B0604030504040204" pitchFamily="50" charset="-128"/>
              </a:rPr>
              <a:t>(1980</a:t>
            </a:r>
            <a:r>
              <a:rPr lang="ja-JP" altLang="en-US" dirty="0">
                <a:latin typeface="メイリオ" panose="020B0604030504040204" pitchFamily="50" charset="-128"/>
                <a:ea typeface="メイリオ" panose="020B0604030504040204" pitchFamily="50" charset="-128"/>
              </a:rPr>
              <a:t>円</a:t>
            </a:r>
            <a:r>
              <a:rPr lang="en-US" altLang="ja-JP" dirty="0">
                <a:latin typeface="メイリオ" panose="020B0604030504040204" pitchFamily="50" charset="-128"/>
                <a:ea typeface="メイリオ" panose="020B0604030504040204" pitchFamily="50" charset="-128"/>
              </a:rPr>
              <a:t>)</a:t>
            </a:r>
          </a:p>
          <a:p>
            <a:endParaRPr lang="ja-JP" altLang="en-US" dirty="0">
              <a:latin typeface="メイリオ" panose="020B0604030504040204" pitchFamily="50" charset="-128"/>
              <a:ea typeface="メイリオ" panose="020B0604030504040204" pitchFamily="50" charset="-128"/>
            </a:endParaRPr>
          </a:p>
        </p:txBody>
      </p:sp>
      <p:pic>
        <p:nvPicPr>
          <p:cNvPr id="6" name="図 5">
            <a:extLst>
              <a:ext uri="{FF2B5EF4-FFF2-40B4-BE49-F238E27FC236}">
                <a16:creationId xmlns:a16="http://schemas.microsoft.com/office/drawing/2014/main" id="{98DAD47A-98CD-8EA2-0758-CA21B268F40F}"/>
              </a:ext>
            </a:extLst>
          </p:cNvPr>
          <p:cNvPicPr>
            <a:picLocks noChangeAspect="1"/>
          </p:cNvPicPr>
          <p:nvPr/>
        </p:nvPicPr>
        <p:blipFill>
          <a:blip r:embed="rId3"/>
          <a:stretch>
            <a:fillRect/>
          </a:stretch>
        </p:blipFill>
        <p:spPr>
          <a:xfrm>
            <a:off x="667826" y="2331497"/>
            <a:ext cx="1983934" cy="2824584"/>
          </a:xfrm>
          <a:prstGeom prst="rect">
            <a:avLst/>
          </a:prstGeom>
        </p:spPr>
      </p:pic>
      <p:sp>
        <p:nvSpPr>
          <p:cNvPr id="8" name="テキスト ボックス 7">
            <a:extLst>
              <a:ext uri="{FF2B5EF4-FFF2-40B4-BE49-F238E27FC236}">
                <a16:creationId xmlns:a16="http://schemas.microsoft.com/office/drawing/2014/main" id="{4E299C74-6E2B-262A-38B4-DB7703398AB7}"/>
              </a:ext>
            </a:extLst>
          </p:cNvPr>
          <p:cNvSpPr txBox="1"/>
          <p:nvPr/>
        </p:nvSpPr>
        <p:spPr>
          <a:xfrm>
            <a:off x="481700" y="5208009"/>
            <a:ext cx="2837374" cy="1200329"/>
          </a:xfrm>
          <a:prstGeom prst="rect">
            <a:avLst/>
          </a:prstGeom>
          <a:noFill/>
        </p:spPr>
        <p:txBody>
          <a:bodyPr wrap="square">
            <a:spAutoFit/>
          </a:bodyPr>
          <a:lstStyle/>
          <a:p>
            <a:r>
              <a:rPr lang="ja-JP" altLang="en-US" dirty="0">
                <a:latin typeface="メイリオ" panose="020B0604030504040204" pitchFamily="50" charset="-128"/>
                <a:ea typeface="メイリオ" panose="020B0604030504040204" pitchFamily="50" charset="-128"/>
              </a:rPr>
              <a:t>現状では、一番網羅的な内容扱っている参考書で解りやすい。</a:t>
            </a:r>
            <a:endParaRPr lang="en-US" altLang="ja-JP"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CDFB011B-1B9F-F34E-8210-C705B49D8013}"/>
              </a:ext>
            </a:extLst>
          </p:cNvPr>
          <p:cNvSpPr txBox="1"/>
          <p:nvPr/>
        </p:nvSpPr>
        <p:spPr>
          <a:xfrm>
            <a:off x="4294945" y="817549"/>
            <a:ext cx="3553654" cy="923330"/>
          </a:xfrm>
          <a:prstGeom prst="rect">
            <a:avLst/>
          </a:prstGeom>
          <a:noFill/>
        </p:spPr>
        <p:txBody>
          <a:bodyPr wrap="square">
            <a:spAutoFit/>
          </a:bodyPr>
          <a:lstStyle/>
          <a:p>
            <a:r>
              <a:rPr lang="ja-JP" altLang="en-US" b="1" dirty="0">
                <a:latin typeface="メイリオ" panose="020B0604030504040204" pitchFamily="50" charset="-128"/>
                <a:ea typeface="メイリオ" panose="020B0604030504040204" pitchFamily="50" charset="-128"/>
              </a:rPr>
              <a:t>問題集</a:t>
            </a:r>
            <a:r>
              <a:rPr lang="en-US" altLang="ja-JP" b="1" dirty="0">
                <a:latin typeface="メイリオ" panose="020B0604030504040204" pitchFamily="50" charset="-128"/>
                <a:ea typeface="メイリオ" panose="020B0604030504040204" pitchFamily="50" charset="-128"/>
              </a:rPr>
              <a:t>(</a:t>
            </a:r>
            <a:r>
              <a:rPr lang="ja-JP" altLang="en-US" b="1" dirty="0">
                <a:latin typeface="メイリオ" panose="020B0604030504040204" pitchFamily="50" charset="-128"/>
                <a:ea typeface="メイリオ" panose="020B0604030504040204" pitchFamily="50" charset="-128"/>
              </a:rPr>
              <a:t>易しい</a:t>
            </a:r>
            <a:r>
              <a:rPr lang="en-US" altLang="ja-JP" b="1"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大学入学共通テスト準備情報</a:t>
            </a:r>
            <a:r>
              <a:rPr lang="en-US" altLang="ja-JP" dirty="0">
                <a:latin typeface="メイリオ" panose="020B0604030504040204" pitchFamily="50" charset="-128"/>
                <a:ea typeface="メイリオ" panose="020B0604030504040204" pitchFamily="50" charset="-128"/>
              </a:rPr>
              <a:t>I</a:t>
            </a:r>
            <a:r>
              <a:rPr lang="ja-JP" altLang="en-US" dirty="0">
                <a:latin typeface="メイリオ" panose="020B0604030504040204" pitchFamily="50" charset="-128"/>
                <a:ea typeface="メイリオ" panose="020B0604030504040204" pitchFamily="50" charset="-128"/>
              </a:rPr>
              <a:t>演習問題集 </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数研出版</a:t>
            </a:r>
            <a:r>
              <a:rPr lang="en-US" altLang="ja-JP" dirty="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p:txBody>
      </p:sp>
      <p:pic>
        <p:nvPicPr>
          <p:cNvPr id="11" name="図 10">
            <a:extLst>
              <a:ext uri="{FF2B5EF4-FFF2-40B4-BE49-F238E27FC236}">
                <a16:creationId xmlns:a16="http://schemas.microsoft.com/office/drawing/2014/main" id="{9B55CC6A-105E-E548-B651-6545D260D472}"/>
              </a:ext>
            </a:extLst>
          </p:cNvPr>
          <p:cNvPicPr>
            <a:picLocks noChangeAspect="1"/>
          </p:cNvPicPr>
          <p:nvPr/>
        </p:nvPicPr>
        <p:blipFill>
          <a:blip r:embed="rId4"/>
          <a:stretch>
            <a:fillRect/>
          </a:stretch>
        </p:blipFill>
        <p:spPr>
          <a:xfrm>
            <a:off x="4681768" y="1823813"/>
            <a:ext cx="2286319" cy="3210373"/>
          </a:xfrm>
          <a:prstGeom prst="rect">
            <a:avLst/>
          </a:prstGeom>
        </p:spPr>
      </p:pic>
      <p:sp>
        <p:nvSpPr>
          <p:cNvPr id="12" name="テキスト ボックス 11">
            <a:extLst>
              <a:ext uri="{FF2B5EF4-FFF2-40B4-BE49-F238E27FC236}">
                <a16:creationId xmlns:a16="http://schemas.microsoft.com/office/drawing/2014/main" id="{6F991922-236C-1280-4FB2-8F59799D0452}"/>
              </a:ext>
            </a:extLst>
          </p:cNvPr>
          <p:cNvSpPr txBox="1"/>
          <p:nvPr/>
        </p:nvSpPr>
        <p:spPr>
          <a:xfrm>
            <a:off x="4572000" y="5208009"/>
            <a:ext cx="2837374" cy="1477328"/>
          </a:xfrm>
          <a:prstGeom prst="rect">
            <a:avLst/>
          </a:prstGeom>
          <a:noFill/>
        </p:spPr>
        <p:txBody>
          <a:bodyPr wrap="square">
            <a:spAutoFit/>
          </a:bodyPr>
          <a:lstStyle/>
          <a:p>
            <a:r>
              <a:rPr lang="ja-JP" altLang="en-US" dirty="0">
                <a:latin typeface="メイリオ" panose="020B0604030504040204" pitchFamily="50" charset="-128"/>
                <a:ea typeface="メイリオ" panose="020B0604030504040204" pitchFamily="50" charset="-128"/>
              </a:rPr>
              <a:t>夏期講習で使用。</a:t>
            </a:r>
          </a:p>
          <a:p>
            <a:r>
              <a:rPr lang="ja-JP" altLang="en-US" dirty="0">
                <a:latin typeface="メイリオ" panose="020B0604030504040204" pitchFamily="50" charset="-128"/>
                <a:ea typeface="メイリオ" panose="020B0604030504040204" pitchFamily="50" charset="-128"/>
              </a:rPr>
              <a:t>とりあえず全体をざっとやってみるには適当なもの。</a:t>
            </a:r>
            <a:endParaRPr lang="en-US" altLang="ja-JP"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695411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481700" y="309718"/>
            <a:ext cx="7366899"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学習のための教材</a:t>
            </a:r>
            <a:r>
              <a:rPr lang="en-US" altLang="ja-JP" sz="2700" dirty="0">
                <a:latin typeface="メイリオ" panose="020B0604030504040204" pitchFamily="50" charset="-128"/>
                <a:ea typeface="メイリオ" panose="020B0604030504040204" pitchFamily="50" charset="-128"/>
              </a:rPr>
              <a:t>/</a:t>
            </a:r>
            <a:r>
              <a:rPr lang="ja-JP" altLang="en-US" sz="2700" dirty="0">
                <a:latin typeface="メイリオ" panose="020B0604030504040204" pitchFamily="50" charset="-128"/>
                <a:ea typeface="メイリオ" panose="020B0604030504040204" pitchFamily="50" charset="-128"/>
              </a:rPr>
              <a:t>模試 </a:t>
            </a:r>
            <a:r>
              <a:rPr lang="en-US" altLang="ja-JP" sz="2700" dirty="0">
                <a:latin typeface="メイリオ" panose="020B0604030504040204" pitchFamily="50" charset="-128"/>
                <a:ea typeface="メイリオ" panose="020B0604030504040204" pitchFamily="50" charset="-128"/>
              </a:rPr>
              <a:t>2:(2024</a:t>
            </a:r>
            <a:r>
              <a:rPr lang="ja-JP" altLang="en-US" sz="2700" dirty="0">
                <a:latin typeface="メイリオ" panose="020B0604030504040204" pitchFamily="50" charset="-128"/>
                <a:ea typeface="メイリオ" panose="020B0604030504040204" pitchFamily="50" charset="-128"/>
              </a:rPr>
              <a:t>年</a:t>
            </a:r>
            <a:r>
              <a:rPr lang="en-US" altLang="ja-JP" sz="2700" dirty="0">
                <a:latin typeface="メイリオ" panose="020B0604030504040204" pitchFamily="50" charset="-128"/>
                <a:ea typeface="メイリオ" panose="020B0604030504040204" pitchFamily="50" charset="-128"/>
              </a:rPr>
              <a:t>6</a:t>
            </a:r>
            <a:r>
              <a:rPr lang="ja-JP" altLang="en-US" sz="2700" dirty="0">
                <a:latin typeface="メイリオ" panose="020B0604030504040204" pitchFamily="50" charset="-128"/>
                <a:ea typeface="メイリオ" panose="020B0604030504040204" pitchFamily="50" charset="-128"/>
              </a:rPr>
              <a:t>月末現在</a:t>
            </a:r>
            <a:r>
              <a:rPr lang="en-US" altLang="ja-JP" sz="2700" dirty="0">
                <a:latin typeface="メイリオ" panose="020B0604030504040204" pitchFamily="50" charset="-128"/>
                <a:ea typeface="メイリオ" panose="020B0604030504040204" pitchFamily="50" charset="-128"/>
              </a:rPr>
              <a:t>)</a:t>
            </a:r>
            <a:endParaRPr lang="ja-JP" altLang="en-US" sz="2700" dirty="0">
              <a:latin typeface="メイリオ" panose="020B0604030504040204" pitchFamily="50" charset="-128"/>
              <a:ea typeface="メイリオ" panose="020B0604030504040204" pitchFamily="50" charset="-128"/>
            </a:endParaRPr>
          </a:p>
        </p:txBody>
      </p:sp>
      <p:pic>
        <p:nvPicPr>
          <p:cNvPr id="1026" name="Picture 2" descr="by-nc-sa">
            <a:extLst>
              <a:ext uri="{FF2B5EF4-FFF2-40B4-BE49-F238E27FC236}">
                <a16:creationId xmlns:a16="http://schemas.microsoft.com/office/drawing/2014/main" id="{90FBC387-5CD4-1153-95D7-04AD725972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635" y="6268395"/>
            <a:ext cx="801983" cy="279887"/>
          </a:xfrm>
          <a:prstGeom prst="rect">
            <a:avLst/>
          </a:prstGeom>
          <a:noFill/>
          <a:extLst>
            <a:ext uri="{909E8E84-426E-40DD-AFC4-6F175D3DCCD1}">
              <a14:hiddenFill xmlns:a14="http://schemas.microsoft.com/office/drawing/2010/main">
                <a:solidFill>
                  <a:srgbClr val="FFFFFF"/>
                </a:solidFill>
              </a14:hiddenFill>
            </a:ext>
          </a:extLst>
        </p:spPr>
      </p:pic>
      <p:sp>
        <p:nvSpPr>
          <p:cNvPr id="8" name="テキスト ボックス 7">
            <a:extLst>
              <a:ext uri="{FF2B5EF4-FFF2-40B4-BE49-F238E27FC236}">
                <a16:creationId xmlns:a16="http://schemas.microsoft.com/office/drawing/2014/main" id="{4E299C74-6E2B-262A-38B4-DB7703398AB7}"/>
              </a:ext>
            </a:extLst>
          </p:cNvPr>
          <p:cNvSpPr txBox="1"/>
          <p:nvPr/>
        </p:nvSpPr>
        <p:spPr>
          <a:xfrm>
            <a:off x="481700" y="4968004"/>
            <a:ext cx="2837374" cy="1200329"/>
          </a:xfrm>
          <a:prstGeom prst="rect">
            <a:avLst/>
          </a:prstGeom>
          <a:noFill/>
        </p:spPr>
        <p:txBody>
          <a:bodyPr wrap="square">
            <a:spAutoFit/>
          </a:bodyPr>
          <a:lstStyle/>
          <a:p>
            <a:r>
              <a:rPr lang="ja-JP" altLang="en-US" dirty="0">
                <a:latin typeface="メイリオ" panose="020B0604030504040204" pitchFamily="50" charset="-128"/>
                <a:ea typeface="メイリオ" panose="020B0604030504040204" pitchFamily="50" charset="-128"/>
              </a:rPr>
              <a:t>情報科学、プログラミング、シミュレーションの問題が多い。現在の</a:t>
            </a:r>
            <a:r>
              <a:rPr lang="en-US" altLang="ja-JP" dirty="0">
                <a:latin typeface="メイリオ" panose="020B0604030504040204" pitchFamily="50" charset="-128"/>
                <a:ea typeface="メイリオ" panose="020B0604030504040204" pitchFamily="50" charset="-128"/>
              </a:rPr>
              <a:t>1</a:t>
            </a:r>
            <a:r>
              <a:rPr lang="ja-JP" altLang="en-US" dirty="0">
                <a:latin typeface="メイリオ" panose="020B0604030504040204" pitchFamily="50" charset="-128"/>
                <a:ea typeface="メイリオ" panose="020B0604030504040204" pitchFamily="50" charset="-128"/>
              </a:rPr>
              <a:t>年生が使用</a:t>
            </a:r>
          </a:p>
        </p:txBody>
      </p:sp>
      <p:pic>
        <p:nvPicPr>
          <p:cNvPr id="5" name="図 4">
            <a:extLst>
              <a:ext uri="{FF2B5EF4-FFF2-40B4-BE49-F238E27FC236}">
                <a16:creationId xmlns:a16="http://schemas.microsoft.com/office/drawing/2014/main" id="{55402EFA-3C1F-2E7A-0B6E-591953257F18}"/>
              </a:ext>
            </a:extLst>
          </p:cNvPr>
          <p:cNvPicPr>
            <a:picLocks noChangeAspect="1"/>
          </p:cNvPicPr>
          <p:nvPr/>
        </p:nvPicPr>
        <p:blipFill>
          <a:blip r:embed="rId3"/>
          <a:stretch>
            <a:fillRect/>
          </a:stretch>
        </p:blipFill>
        <p:spPr>
          <a:xfrm>
            <a:off x="591626" y="1657569"/>
            <a:ext cx="2286319" cy="3210373"/>
          </a:xfrm>
          <a:prstGeom prst="rect">
            <a:avLst/>
          </a:prstGeom>
        </p:spPr>
      </p:pic>
      <p:sp>
        <p:nvSpPr>
          <p:cNvPr id="9" name="テキスト ボックス 8">
            <a:extLst>
              <a:ext uri="{FF2B5EF4-FFF2-40B4-BE49-F238E27FC236}">
                <a16:creationId xmlns:a16="http://schemas.microsoft.com/office/drawing/2014/main" id="{CDFB011B-1B9F-F34E-8210-C705B49D8013}"/>
              </a:ext>
            </a:extLst>
          </p:cNvPr>
          <p:cNvSpPr txBox="1"/>
          <p:nvPr/>
        </p:nvSpPr>
        <p:spPr>
          <a:xfrm>
            <a:off x="591626" y="817549"/>
            <a:ext cx="3660334" cy="1200329"/>
          </a:xfrm>
          <a:prstGeom prst="rect">
            <a:avLst/>
          </a:prstGeom>
          <a:noFill/>
        </p:spPr>
        <p:txBody>
          <a:bodyPr wrap="square">
            <a:spAutoFit/>
          </a:bodyPr>
          <a:lstStyle/>
          <a:p>
            <a:r>
              <a:rPr lang="ja-JP" altLang="en-US" b="1" dirty="0">
                <a:latin typeface="メイリオ" panose="020B0604030504040204" pitchFamily="50" charset="-128"/>
                <a:ea typeface="メイリオ" panose="020B0604030504040204" pitchFamily="50" charset="-128"/>
              </a:rPr>
              <a:t>問題集</a:t>
            </a:r>
            <a:r>
              <a:rPr lang="en-US" altLang="ja-JP" b="1" dirty="0">
                <a:latin typeface="メイリオ" panose="020B0604030504040204" pitchFamily="50" charset="-128"/>
                <a:ea typeface="メイリオ" panose="020B0604030504040204" pitchFamily="50" charset="-128"/>
              </a:rPr>
              <a:t>(</a:t>
            </a:r>
            <a:r>
              <a:rPr lang="ja-JP" altLang="en-US" b="1" dirty="0">
                <a:latin typeface="メイリオ" panose="020B0604030504040204" pitchFamily="50" charset="-128"/>
                <a:ea typeface="メイリオ" panose="020B0604030504040204" pitchFamily="50" charset="-128"/>
              </a:rPr>
              <a:t>やや難しい</a:t>
            </a:r>
            <a:r>
              <a:rPr lang="en-US" altLang="ja-JP" b="1" dirty="0">
                <a:latin typeface="メイリオ" panose="020B0604030504040204" pitchFamily="50" charset="-128"/>
                <a:ea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rPr>
              <a:t>ベストフィット情報</a:t>
            </a:r>
            <a:r>
              <a:rPr lang="en-US" altLang="ja-JP" dirty="0">
                <a:latin typeface="メイリオ" panose="020B0604030504040204" pitchFamily="50" charset="-128"/>
                <a:ea typeface="メイリオ" panose="020B0604030504040204" pitchFamily="50" charset="-128"/>
              </a:rPr>
              <a:t>Ⅰ(</a:t>
            </a:r>
            <a:r>
              <a:rPr lang="ja-JP" altLang="en-US" dirty="0">
                <a:latin typeface="メイリオ" panose="020B0604030504040204" pitchFamily="50" charset="-128"/>
                <a:ea typeface="メイリオ" panose="020B0604030504040204" pitchFamily="50" charset="-128"/>
              </a:rPr>
              <a:t>実教出版</a:t>
            </a:r>
            <a:r>
              <a:rPr lang="en-US" altLang="ja-JP" dirty="0">
                <a:latin typeface="メイリオ" panose="020B0604030504040204" pitchFamily="50" charset="-128"/>
                <a:ea typeface="メイリオ" panose="020B0604030504040204" pitchFamily="50" charset="-128"/>
              </a:rPr>
              <a:t>)</a:t>
            </a:r>
          </a:p>
          <a:p>
            <a:r>
              <a:rPr lang="en-US" altLang="ja-JP" dirty="0">
                <a:latin typeface="メイリオ" panose="020B0604030504040204" pitchFamily="50" charset="-128"/>
                <a:ea typeface="メイリオ" panose="020B0604030504040204" pitchFamily="50" charset="-128"/>
              </a:rPr>
              <a:t>870</a:t>
            </a:r>
            <a:r>
              <a:rPr lang="ja-JP" altLang="en-US" dirty="0">
                <a:latin typeface="メイリオ" panose="020B0604030504040204" pitchFamily="50" charset="-128"/>
                <a:ea typeface="メイリオ" panose="020B0604030504040204" pitchFamily="50" charset="-128"/>
              </a:rPr>
              <a:t>円</a:t>
            </a:r>
            <a:endParaRPr lang="en-US" altLang="ja-JP"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4E969A14-3478-04C4-B042-3594A99B9ABF}"/>
              </a:ext>
            </a:extLst>
          </p:cNvPr>
          <p:cNvSpPr txBox="1"/>
          <p:nvPr/>
        </p:nvSpPr>
        <p:spPr>
          <a:xfrm>
            <a:off x="4572000" y="817549"/>
            <a:ext cx="3660334" cy="2031325"/>
          </a:xfrm>
          <a:prstGeom prst="rect">
            <a:avLst/>
          </a:prstGeom>
          <a:noFill/>
        </p:spPr>
        <p:txBody>
          <a:bodyPr wrap="square">
            <a:spAutoFit/>
          </a:bodyPr>
          <a:lstStyle/>
          <a:p>
            <a:r>
              <a:rPr lang="ja-JP" altLang="en-US" b="1" dirty="0">
                <a:solidFill>
                  <a:srgbClr val="FF0000"/>
                </a:solidFill>
                <a:latin typeface="メイリオ" panose="020B0604030504040204" pitchFamily="50" charset="-128"/>
                <a:ea typeface="メイリオ" panose="020B0604030504040204" pitchFamily="50" charset="-128"/>
              </a:rPr>
              <a:t>その他の学習リソースは、講座の中で配布又は紹介</a:t>
            </a:r>
          </a:p>
          <a:p>
            <a:endParaRPr lang="ja-JP" altLang="en-US" b="1" dirty="0">
              <a:latin typeface="メイリオ" panose="020B0604030504040204" pitchFamily="50" charset="-128"/>
              <a:ea typeface="メイリオ" panose="020B0604030504040204" pitchFamily="50" charset="-128"/>
            </a:endParaRPr>
          </a:p>
          <a:p>
            <a:endParaRPr lang="ja-JP" altLang="en-US" b="1" dirty="0">
              <a:latin typeface="メイリオ" panose="020B0604030504040204" pitchFamily="50" charset="-128"/>
              <a:ea typeface="メイリオ" panose="020B0604030504040204" pitchFamily="50" charset="-128"/>
            </a:endParaRPr>
          </a:p>
          <a:p>
            <a:r>
              <a:rPr lang="ja-JP" altLang="en-US" b="1" dirty="0">
                <a:latin typeface="メイリオ" panose="020B0604030504040204" pitchFamily="50" charset="-128"/>
                <a:ea typeface="メイリオ" panose="020B0604030504040204" pitchFamily="50" charset="-128"/>
              </a:rPr>
              <a:t>模試関係</a:t>
            </a:r>
          </a:p>
          <a:p>
            <a:endParaRPr lang="en-US" altLang="ja-JP"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p:txBody>
      </p:sp>
      <p:graphicFrame>
        <p:nvGraphicFramePr>
          <p:cNvPr id="10" name="表 9">
            <a:extLst>
              <a:ext uri="{FF2B5EF4-FFF2-40B4-BE49-F238E27FC236}">
                <a16:creationId xmlns:a16="http://schemas.microsoft.com/office/drawing/2014/main" id="{02692B50-C6C1-A156-E345-F4C3C255008C}"/>
              </a:ext>
            </a:extLst>
          </p:cNvPr>
          <p:cNvGraphicFramePr>
            <a:graphicFrameLocks noGrp="1"/>
          </p:cNvGraphicFramePr>
          <p:nvPr>
            <p:extLst>
              <p:ext uri="{D42A27DB-BD31-4B8C-83A1-F6EECF244321}">
                <p14:modId xmlns:p14="http://schemas.microsoft.com/office/powerpoint/2010/main" val="873710638"/>
              </p:ext>
            </p:extLst>
          </p:nvPr>
        </p:nvGraphicFramePr>
        <p:xfrm>
          <a:off x="3650774" y="2442305"/>
          <a:ext cx="5230566" cy="1828800"/>
        </p:xfrm>
        <a:graphic>
          <a:graphicData uri="http://schemas.openxmlformats.org/drawingml/2006/table">
            <a:tbl>
              <a:tblPr firstRow="1" bandRow="1">
                <a:tableStyleId>{5C22544A-7EE6-4342-B048-85BDC9FD1C3A}</a:tableStyleId>
              </a:tblPr>
              <a:tblGrid>
                <a:gridCol w="2133600">
                  <a:extLst>
                    <a:ext uri="{9D8B030D-6E8A-4147-A177-3AD203B41FA5}">
                      <a16:colId xmlns:a16="http://schemas.microsoft.com/office/drawing/2014/main" val="3542128140"/>
                    </a:ext>
                  </a:extLst>
                </a:gridCol>
                <a:gridCol w="3096966">
                  <a:extLst>
                    <a:ext uri="{9D8B030D-6E8A-4147-A177-3AD203B41FA5}">
                      <a16:colId xmlns:a16="http://schemas.microsoft.com/office/drawing/2014/main" val="1252433937"/>
                    </a:ext>
                  </a:extLst>
                </a:gridCol>
              </a:tblGrid>
              <a:tr h="370840">
                <a:tc>
                  <a:txBody>
                    <a:bodyPr/>
                    <a:lstStyle/>
                    <a:p>
                      <a:r>
                        <a:rPr kumimoji="1" lang="ja-JP" altLang="en-US" sz="1800" b="0" i="0" kern="1200" dirty="0">
                          <a:solidFill>
                            <a:schemeClr val="dk1"/>
                          </a:solidFill>
                          <a:effectLst/>
                          <a:latin typeface="メイリオ" panose="020B0604030504040204" pitchFamily="50" charset="-128"/>
                          <a:ea typeface="メイリオ" panose="020B0604030504040204" pitchFamily="50" charset="-128"/>
                          <a:cs typeface="+mn-cs"/>
                        </a:rPr>
                        <a:t>東進 大学入学共通テスト</a:t>
                      </a:r>
                      <a:r>
                        <a:rPr kumimoji="1" lang="en-US" altLang="ja-JP" sz="1800" b="0" i="0" kern="1200" dirty="0">
                          <a:solidFill>
                            <a:schemeClr val="dk1"/>
                          </a:solidFill>
                          <a:effectLst/>
                          <a:latin typeface="メイリオ" panose="020B0604030504040204" pitchFamily="50" charset="-128"/>
                          <a:ea typeface="メイリオ" panose="020B0604030504040204" pitchFamily="50" charset="-128"/>
                          <a:cs typeface="+mn-cs"/>
                        </a:rPr>
                        <a:t>『</a:t>
                      </a:r>
                      <a:r>
                        <a:rPr kumimoji="1" lang="ja-JP" altLang="en-US" sz="1800" b="0" i="0" kern="1200" dirty="0">
                          <a:solidFill>
                            <a:schemeClr val="dk1"/>
                          </a:solidFill>
                          <a:effectLst/>
                          <a:latin typeface="メイリオ" panose="020B0604030504040204" pitchFamily="50" charset="-128"/>
                          <a:ea typeface="メイリオ" panose="020B0604030504040204" pitchFamily="50" charset="-128"/>
                          <a:cs typeface="+mn-cs"/>
                        </a:rPr>
                        <a:t>情報</a:t>
                      </a:r>
                      <a:r>
                        <a:rPr kumimoji="1" lang="en-US" altLang="ja-JP" sz="1800" b="0" i="0" kern="1200" dirty="0">
                          <a:solidFill>
                            <a:schemeClr val="dk1"/>
                          </a:solidFill>
                          <a:effectLst/>
                          <a:latin typeface="メイリオ" panose="020B0604030504040204" pitchFamily="50" charset="-128"/>
                          <a:ea typeface="メイリオ" panose="020B0604030504040204" pitchFamily="50" charset="-128"/>
                          <a:cs typeface="+mn-cs"/>
                        </a:rPr>
                        <a:t>I』</a:t>
                      </a:r>
                      <a:r>
                        <a:rPr kumimoji="1" lang="ja-JP" altLang="en-US" sz="1800" b="0" i="0" kern="1200" dirty="0">
                          <a:solidFill>
                            <a:schemeClr val="dk1"/>
                          </a:solidFill>
                          <a:effectLst/>
                          <a:latin typeface="メイリオ" panose="020B0604030504040204" pitchFamily="50" charset="-128"/>
                          <a:ea typeface="メイリオ" panose="020B0604030504040204" pitchFamily="50" charset="-128"/>
                          <a:cs typeface="+mn-cs"/>
                        </a:rPr>
                        <a:t>体験模試</a:t>
                      </a:r>
                      <a:endParaRPr kumimoji="1" lang="ja-JP" altLang="en-US" sz="18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800" b="0" dirty="0">
                          <a:solidFill>
                            <a:schemeClr val="tx1"/>
                          </a:solidFill>
                          <a:latin typeface="メイリオ" panose="020B0604030504040204" pitchFamily="50" charset="-128"/>
                          <a:ea typeface="メイリオ" panose="020B0604030504040204" pitchFamily="50" charset="-128"/>
                        </a:rPr>
                        <a:t>一回目実施済み。本番の模試に近いかやや難しいレベル。平均</a:t>
                      </a:r>
                      <a:r>
                        <a:rPr kumimoji="1" lang="en-US" altLang="ja-JP" sz="1800" b="0" dirty="0">
                          <a:solidFill>
                            <a:schemeClr val="tx1"/>
                          </a:solidFill>
                          <a:latin typeface="メイリオ" panose="020B0604030504040204" pitchFamily="50" charset="-128"/>
                          <a:ea typeface="メイリオ" panose="020B0604030504040204" pitchFamily="50" charset="-128"/>
                        </a:rPr>
                        <a:t>46</a:t>
                      </a:r>
                      <a:r>
                        <a:rPr kumimoji="1" lang="ja-JP" altLang="en-US" sz="1800" b="0" dirty="0">
                          <a:solidFill>
                            <a:schemeClr val="tx1"/>
                          </a:solidFill>
                          <a:latin typeface="メイリオ" panose="020B0604030504040204" pitchFamily="50" charset="-128"/>
                          <a:ea typeface="メイリオ" panose="020B0604030504040204" pitchFamily="50" charset="-128"/>
                        </a:rPr>
                        <a:t>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97650459"/>
                  </a:ext>
                </a:extLst>
              </a:tr>
              <a:tr h="370840">
                <a:tc>
                  <a:txBody>
                    <a:bodyPr/>
                    <a:lstStyle/>
                    <a:p>
                      <a:r>
                        <a:rPr kumimoji="1" lang="ja-JP" altLang="en-US" sz="1800" dirty="0">
                          <a:latin typeface="メイリオ" panose="020B0604030504040204" pitchFamily="50" charset="-128"/>
                          <a:ea typeface="メイリオ" panose="020B0604030504040204" pitchFamily="50" charset="-128"/>
                        </a:rPr>
                        <a:t>河合塾全統共通テスト模試（マーク式）情報</a:t>
                      </a:r>
                      <a:r>
                        <a:rPr kumimoji="1" lang="en-US" altLang="ja-JP" sz="1800" dirty="0">
                          <a:latin typeface="メイリオ" panose="020B0604030504040204" pitchFamily="50" charset="-128"/>
                          <a:ea typeface="メイリオ" panose="020B0604030504040204" pitchFamily="50" charset="-128"/>
                        </a:rPr>
                        <a:t>I</a:t>
                      </a:r>
                      <a:endParaRPr kumimoji="1" lang="ja-JP" altLang="en-US" sz="18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800" b="0" dirty="0">
                          <a:solidFill>
                            <a:schemeClr val="tx1"/>
                          </a:solidFill>
                          <a:latin typeface="メイリオ" panose="020B0604030504040204" pitchFamily="50" charset="-128"/>
                          <a:ea typeface="メイリオ" panose="020B0604030504040204" pitchFamily="50" charset="-128"/>
                        </a:rPr>
                        <a:t>一回目実施済み。本番の模試に近いかやや簡単なレベル。平均</a:t>
                      </a:r>
                      <a:r>
                        <a:rPr kumimoji="1" lang="en-US" altLang="ja-JP" sz="1800" b="0" dirty="0">
                          <a:solidFill>
                            <a:schemeClr val="tx1"/>
                          </a:solidFill>
                          <a:latin typeface="メイリオ" panose="020B0604030504040204" pitchFamily="50" charset="-128"/>
                          <a:ea typeface="メイリオ" panose="020B0604030504040204" pitchFamily="50" charset="-128"/>
                        </a:rPr>
                        <a:t>57</a:t>
                      </a:r>
                      <a:r>
                        <a:rPr kumimoji="1" lang="ja-JP" altLang="en-US" sz="1800" b="0" dirty="0">
                          <a:solidFill>
                            <a:schemeClr val="tx1"/>
                          </a:solidFill>
                          <a:latin typeface="メイリオ" panose="020B0604030504040204" pitchFamily="50" charset="-128"/>
                          <a:ea typeface="メイリオ" panose="020B0604030504040204" pitchFamily="50" charset="-128"/>
                        </a:rPr>
                        <a:t>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9465485"/>
                  </a:ext>
                </a:extLst>
              </a:tr>
            </a:tbl>
          </a:graphicData>
        </a:graphic>
      </p:graphicFrame>
    </p:spTree>
    <p:extLst>
      <p:ext uri="{BB962C8B-B14F-4D97-AF65-F5344CB8AC3E}">
        <p14:creationId xmlns:p14="http://schemas.microsoft.com/office/powerpoint/2010/main" val="32130413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ctrTitle"/>
          </p:nvPr>
        </p:nvSpPr>
        <p:spPr>
          <a:xfrm>
            <a:off x="457200" y="248403"/>
            <a:ext cx="4114800" cy="612775"/>
          </a:xfrm>
        </p:spPr>
        <p:txBody>
          <a:bodyPr/>
          <a:lstStyle/>
          <a:p>
            <a:pPr algn="l" eaLnBrk="1" hangingPunct="1"/>
            <a:r>
              <a:rPr lang="ja-JP" altLang="en-US" sz="3200" dirty="0">
                <a:ea typeface="メイリオ" panose="020B0604030504040204" pitchFamily="50" charset="-128"/>
              </a:rPr>
              <a:t>学習の進め方</a:t>
            </a:r>
            <a:r>
              <a:rPr lang="en-US" altLang="ja-JP" sz="3200" dirty="0">
                <a:ea typeface="メイリオ" panose="020B0604030504040204" pitchFamily="50" charset="-128"/>
              </a:rPr>
              <a:t>:</a:t>
            </a:r>
            <a:r>
              <a:rPr lang="ja-JP" altLang="en-US" sz="3200" dirty="0">
                <a:ea typeface="メイリオ" panose="020B0604030504040204" pitchFamily="50" charset="-128"/>
              </a:rPr>
              <a:t>補足</a:t>
            </a:r>
          </a:p>
        </p:txBody>
      </p:sp>
      <p:sp>
        <p:nvSpPr>
          <p:cNvPr id="2" name="テキスト ボックス 1"/>
          <p:cNvSpPr txBox="1"/>
          <p:nvPr/>
        </p:nvSpPr>
        <p:spPr>
          <a:xfrm>
            <a:off x="266700" y="861178"/>
            <a:ext cx="8153400" cy="830997"/>
          </a:xfrm>
          <a:prstGeom prst="rect">
            <a:avLst/>
          </a:prstGeom>
          <a:noFill/>
        </p:spPr>
        <p:txBody>
          <a:bodyPr wrap="square" rtlCol="0">
            <a:spAutoFit/>
          </a:bodyPr>
          <a:lstStyle/>
          <a:p>
            <a:pPr algn="l"/>
            <a:r>
              <a:rPr kumimoji="1" lang="ja-JP" altLang="en-US" sz="2400" dirty="0">
                <a:solidFill>
                  <a:srgbClr val="FF0000"/>
                </a:solidFill>
                <a:latin typeface="メイリオ" panose="020B0604030504040204" pitchFamily="50" charset="-128"/>
                <a:ea typeface="メイリオ" panose="020B0604030504040204" pitchFamily="50" charset="-128"/>
              </a:rPr>
              <a:t>協働学習</a:t>
            </a:r>
            <a:r>
              <a:rPr kumimoji="1" lang="en-US" altLang="ja-JP" sz="2400" dirty="0">
                <a:solidFill>
                  <a:srgbClr val="FF0000"/>
                </a:solidFill>
                <a:latin typeface="メイリオ" panose="020B0604030504040204" pitchFamily="50" charset="-128"/>
                <a:ea typeface="メイリオ" panose="020B0604030504040204" pitchFamily="50" charset="-128"/>
              </a:rPr>
              <a:t>/</a:t>
            </a:r>
            <a:r>
              <a:rPr kumimoji="1" lang="ja-JP" altLang="en-US" sz="2400" dirty="0">
                <a:solidFill>
                  <a:srgbClr val="FF0000"/>
                </a:solidFill>
                <a:latin typeface="メイリオ" panose="020B0604030504040204" pitchFamily="50" charset="-128"/>
                <a:ea typeface="メイリオ" panose="020B0604030504040204" pitchFamily="50" charset="-128"/>
              </a:rPr>
              <a:t>協同学習　</a:t>
            </a:r>
            <a:endParaRPr lang="ja-JP" altLang="en-US" sz="2400" dirty="0">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広い意味のグループ学習。</a:t>
            </a:r>
            <a:endParaRPr kumimoji="1" lang="ja-JP" altLang="en-US" sz="2400" dirty="0">
              <a:latin typeface="メイリオ" panose="020B0604030504040204" pitchFamily="50" charset="-128"/>
              <a:ea typeface="メイリオ" panose="020B0604030504040204" pitchFamily="50" charset="-128"/>
            </a:endParaRPr>
          </a:p>
        </p:txBody>
      </p:sp>
      <p:pic>
        <p:nvPicPr>
          <p:cNvPr id="3" name="図 2" descr="[無料イラスト] マラソン大会のゴール地点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1988425"/>
            <a:ext cx="1633156" cy="1840917"/>
          </a:xfrm>
          <a:prstGeom prst="rect">
            <a:avLst/>
          </a:prstGeom>
        </p:spPr>
      </p:pic>
      <p:pic>
        <p:nvPicPr>
          <p:cNvPr id="4" name="図 3" descr="&lt;strong&gt;サッカー&lt;/strong&gt; - GATAG｜フリー素材集 壱"/>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38030" y="1988425"/>
            <a:ext cx="1804963" cy="1840917"/>
          </a:xfrm>
          <a:prstGeom prst="rect">
            <a:avLst/>
          </a:prstGeom>
        </p:spPr>
      </p:pic>
      <p:sp>
        <p:nvSpPr>
          <p:cNvPr id="6" name="テキスト ボックス 5"/>
          <p:cNvSpPr txBox="1"/>
          <p:nvPr/>
        </p:nvSpPr>
        <p:spPr>
          <a:xfrm>
            <a:off x="266700" y="4043947"/>
            <a:ext cx="8153400" cy="2308324"/>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例</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陸上部　　　　例</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サッカー部</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基本、個人競技　　チーム競技</a:t>
            </a:r>
          </a:p>
          <a:p>
            <a:pPr algn="l"/>
            <a:r>
              <a:rPr kumimoji="1" lang="ja-JP" altLang="en-US" sz="2400" dirty="0">
                <a:solidFill>
                  <a:srgbClr val="FF0000"/>
                </a:solidFill>
                <a:latin typeface="メイリオ" panose="020B0604030504040204" pitchFamily="50" charset="-128"/>
                <a:ea typeface="メイリオ" panose="020B0604030504040204" pitchFamily="50" charset="-128"/>
              </a:rPr>
              <a:t>授業はこっちでいきます。</a:t>
            </a:r>
          </a:p>
          <a:p>
            <a:pPr algn="l"/>
            <a:r>
              <a:rPr lang="ja-JP" altLang="en-US" sz="2400" dirty="0">
                <a:solidFill>
                  <a:srgbClr val="FF0000"/>
                </a:solidFill>
                <a:latin typeface="メイリオ" panose="020B0604030504040204" pitchFamily="50" charset="-128"/>
                <a:ea typeface="メイリオ" panose="020B0604030504040204" pitchFamily="50" charset="-128"/>
              </a:rPr>
              <a:t>分からないことがあったら、</a:t>
            </a:r>
            <a:br>
              <a:rPr lang="ja-JP" altLang="en-US" sz="2400" dirty="0">
                <a:solidFill>
                  <a:srgbClr val="FF0000"/>
                </a:solidFill>
                <a:latin typeface="メイリオ" panose="020B0604030504040204" pitchFamily="50" charset="-128"/>
                <a:ea typeface="メイリオ" panose="020B0604030504040204" pitchFamily="50" charset="-128"/>
              </a:rPr>
            </a:br>
            <a:r>
              <a:rPr lang="ja-JP" altLang="en-US" sz="2400" dirty="0">
                <a:solidFill>
                  <a:srgbClr val="FF0000"/>
                </a:solidFill>
                <a:latin typeface="メイリオ" panose="020B0604030504040204" pitchFamily="50" charset="-128"/>
                <a:ea typeface="メイリオ" panose="020B0604030504040204" pitchFamily="50" charset="-128"/>
              </a:rPr>
              <a:t>先生だけでなく友達に聞く</a:t>
            </a:r>
            <a:endParaRPr lang="en-US" altLang="ja-JP" sz="2400" dirty="0">
              <a:solidFill>
                <a:srgbClr val="FF0000"/>
              </a:solidFill>
              <a:latin typeface="メイリオ" panose="020B0604030504040204" pitchFamily="50" charset="-128"/>
              <a:ea typeface="メイリオ" panose="020B0604030504040204" pitchFamily="50" charset="-128"/>
            </a:endParaRPr>
          </a:p>
          <a:p>
            <a:pPr algn="l"/>
            <a:r>
              <a:rPr kumimoji="1" lang="en-US" altLang="ja-JP" sz="2400" dirty="0">
                <a:solidFill>
                  <a:srgbClr val="FF0000"/>
                </a:solidFill>
                <a:latin typeface="メイリオ" panose="020B0604030504040204" pitchFamily="50" charset="-128"/>
                <a:ea typeface="メイリオ" panose="020B0604030504040204" pitchFamily="50" charset="-128"/>
              </a:rPr>
              <a:t>(</a:t>
            </a:r>
            <a:r>
              <a:rPr kumimoji="1" lang="ja-JP" altLang="en-US" sz="2400" dirty="0">
                <a:solidFill>
                  <a:srgbClr val="FF0000"/>
                </a:solidFill>
                <a:latin typeface="メイリオ" panose="020B0604030504040204" pitchFamily="50" charset="-128"/>
                <a:ea typeface="メイリオ" panose="020B0604030504040204" pitchFamily="50" charset="-128"/>
              </a:rPr>
              <a:t>授業中は先生が話している時以外は友達と自由に学習</a:t>
            </a:r>
            <a:r>
              <a:rPr kumimoji="1" lang="en-US" altLang="ja-JP" sz="2400" dirty="0">
                <a:solidFill>
                  <a:srgbClr val="FF0000"/>
                </a:solidFill>
                <a:latin typeface="メイリオ" panose="020B0604030504040204" pitchFamily="50" charset="-128"/>
                <a:ea typeface="メイリオ" panose="020B0604030504040204" pitchFamily="50" charset="-128"/>
              </a:rPr>
              <a:t>)</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sp>
        <p:nvSpPr>
          <p:cNvPr id="5" name="スライド番号プレースホルダー 4"/>
          <p:cNvSpPr>
            <a:spLocks noGrp="1"/>
          </p:cNvSpPr>
          <p:nvPr>
            <p:ph type="sldNum" sz="quarter" idx="12"/>
          </p:nvPr>
        </p:nvSpPr>
        <p:spPr/>
        <p:txBody>
          <a:bodyPr/>
          <a:lstStyle/>
          <a:p>
            <a:fld id="{EFD17A54-FE79-40E3-8923-9AE8081D1301}" type="slidenum">
              <a:rPr lang="en-US" altLang="ja-JP" smtClean="0"/>
              <a:pPr/>
              <a:t>2</a:t>
            </a:fld>
            <a:endParaRPr lang="en-US" altLang="ja-JP"/>
          </a:p>
        </p:txBody>
      </p:sp>
      <p:pic>
        <p:nvPicPr>
          <p:cNvPr id="8" name="図 7">
            <a:extLst>
              <a:ext uri="{FF2B5EF4-FFF2-40B4-BE49-F238E27FC236}">
                <a16:creationId xmlns:a16="http://schemas.microsoft.com/office/drawing/2014/main" id="{3004DBE2-3EB7-5DB8-D7F2-78A270F166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90668" y="626812"/>
            <a:ext cx="4438649" cy="3328987"/>
          </a:xfrm>
          <a:prstGeom prst="rect">
            <a:avLst/>
          </a:prstGeom>
        </p:spPr>
      </p:pic>
    </p:spTree>
    <p:extLst>
      <p:ext uri="{BB962C8B-B14F-4D97-AF65-F5344CB8AC3E}">
        <p14:creationId xmlns:p14="http://schemas.microsoft.com/office/powerpoint/2010/main" val="5340854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481700" y="309718"/>
            <a:ext cx="7366899"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学習のための教材</a:t>
            </a:r>
            <a:r>
              <a:rPr lang="en-US" altLang="ja-JP" sz="2700" dirty="0">
                <a:latin typeface="メイリオ" panose="020B0604030504040204" pitchFamily="50" charset="-128"/>
                <a:ea typeface="メイリオ" panose="020B0604030504040204" pitchFamily="50" charset="-128"/>
              </a:rPr>
              <a:t>/</a:t>
            </a:r>
            <a:r>
              <a:rPr lang="ja-JP" altLang="en-US" sz="2700" dirty="0">
                <a:latin typeface="メイリオ" panose="020B0604030504040204" pitchFamily="50" charset="-128"/>
                <a:ea typeface="メイリオ" panose="020B0604030504040204" pitchFamily="50" charset="-128"/>
              </a:rPr>
              <a:t>模試 </a:t>
            </a:r>
            <a:r>
              <a:rPr lang="en-US" altLang="ja-JP" sz="2700" dirty="0">
                <a:latin typeface="メイリオ" panose="020B0604030504040204" pitchFamily="50" charset="-128"/>
                <a:ea typeface="メイリオ" panose="020B0604030504040204" pitchFamily="50" charset="-128"/>
              </a:rPr>
              <a:t>4:(2024</a:t>
            </a:r>
            <a:r>
              <a:rPr lang="ja-JP" altLang="en-US" sz="2700" dirty="0">
                <a:latin typeface="メイリオ" panose="020B0604030504040204" pitchFamily="50" charset="-128"/>
                <a:ea typeface="メイリオ" panose="020B0604030504040204" pitchFamily="50" charset="-128"/>
              </a:rPr>
              <a:t>年</a:t>
            </a:r>
            <a:r>
              <a:rPr lang="en-US" altLang="ja-JP" sz="2700" dirty="0">
                <a:latin typeface="メイリオ" panose="020B0604030504040204" pitchFamily="50" charset="-128"/>
                <a:ea typeface="メイリオ" panose="020B0604030504040204" pitchFamily="50" charset="-128"/>
              </a:rPr>
              <a:t>6</a:t>
            </a:r>
            <a:r>
              <a:rPr lang="ja-JP" altLang="en-US" sz="2700" dirty="0">
                <a:latin typeface="メイリオ" panose="020B0604030504040204" pitchFamily="50" charset="-128"/>
                <a:ea typeface="メイリオ" panose="020B0604030504040204" pitchFamily="50" charset="-128"/>
              </a:rPr>
              <a:t>月末現在</a:t>
            </a:r>
            <a:r>
              <a:rPr lang="en-US" altLang="ja-JP" sz="2700" dirty="0">
                <a:latin typeface="メイリオ" panose="020B0604030504040204" pitchFamily="50" charset="-128"/>
                <a:ea typeface="メイリオ" panose="020B0604030504040204" pitchFamily="50" charset="-128"/>
              </a:rPr>
              <a:t>)</a:t>
            </a:r>
            <a:endParaRPr lang="ja-JP" altLang="en-US" sz="2700" dirty="0">
              <a:latin typeface="メイリオ" panose="020B0604030504040204" pitchFamily="50" charset="-128"/>
              <a:ea typeface="メイリオ" panose="020B0604030504040204" pitchFamily="50" charset="-128"/>
            </a:endParaRPr>
          </a:p>
        </p:txBody>
      </p:sp>
      <p:pic>
        <p:nvPicPr>
          <p:cNvPr id="1026" name="Picture 2" descr="by-nc-sa">
            <a:extLst>
              <a:ext uri="{FF2B5EF4-FFF2-40B4-BE49-F238E27FC236}">
                <a16:creationId xmlns:a16="http://schemas.microsoft.com/office/drawing/2014/main" id="{90FBC387-5CD4-1153-95D7-04AD725972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635" y="6268395"/>
            <a:ext cx="801983" cy="279887"/>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a:extLst>
              <a:ext uri="{FF2B5EF4-FFF2-40B4-BE49-F238E27FC236}">
                <a16:creationId xmlns:a16="http://schemas.microsoft.com/office/drawing/2014/main" id="{EE51DB77-35E5-6DBE-D316-0B6093BE9E26}"/>
              </a:ext>
            </a:extLst>
          </p:cNvPr>
          <p:cNvSpPr txBox="1"/>
          <p:nvPr/>
        </p:nvSpPr>
        <p:spPr>
          <a:xfrm>
            <a:off x="481700" y="817549"/>
            <a:ext cx="3553654" cy="1754326"/>
          </a:xfrm>
          <a:prstGeom prst="rect">
            <a:avLst/>
          </a:prstGeom>
          <a:noFill/>
        </p:spPr>
        <p:txBody>
          <a:bodyPr wrap="square">
            <a:spAutoFit/>
          </a:bodyPr>
          <a:lstStyle/>
          <a:p>
            <a:r>
              <a:rPr lang="ja-JP" altLang="en-US" b="1" dirty="0">
                <a:latin typeface="メイリオ" panose="020B0604030504040204" pitchFamily="50" charset="-128"/>
                <a:ea typeface="メイリオ" panose="020B0604030504040204" pitchFamily="50" charset="-128"/>
              </a:rPr>
              <a:t>プログラミング</a:t>
            </a:r>
            <a:endParaRPr lang="en-US" altLang="ja-JP" b="1"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情報</a:t>
            </a:r>
            <a:r>
              <a:rPr lang="en-US" altLang="ja-JP" dirty="0">
                <a:latin typeface="メイリオ" panose="020B0604030504040204" pitchFamily="50" charset="-128"/>
                <a:ea typeface="メイリオ" panose="020B0604030504040204" pitchFamily="50" charset="-128"/>
              </a:rPr>
              <a:t>Ⅰ</a:t>
            </a:r>
            <a:r>
              <a:rPr lang="ja-JP" altLang="en-US" dirty="0">
                <a:latin typeface="メイリオ" panose="020B0604030504040204" pitchFamily="50" charset="-128"/>
                <a:ea typeface="メイリオ" panose="020B0604030504040204" pitchFamily="50" charset="-128"/>
              </a:rPr>
              <a:t>　大学入学共通テスト　プログラミング問題対策　ステップアップで身に付く練習帳</a:t>
            </a:r>
            <a:r>
              <a:rPr lang="ja-JP" altLang="en-US" b="0" i="0" dirty="0">
                <a:solidFill>
                  <a:srgbClr val="0F1111"/>
                </a:solidFill>
                <a:effectLst/>
                <a:highlight>
                  <a:srgbClr val="FFFFFF"/>
                </a:highlight>
                <a:latin typeface="Hiragino Kaku Gothic ProN"/>
              </a:rPr>
              <a:t>技術評論社</a:t>
            </a:r>
            <a:r>
              <a:rPr lang="en-US" altLang="ja-JP" dirty="0">
                <a:latin typeface="メイリオ" panose="020B0604030504040204" pitchFamily="50" charset="-128"/>
                <a:ea typeface="メイリオ" panose="020B0604030504040204" pitchFamily="50" charset="-128"/>
              </a:rPr>
              <a:t>(</a:t>
            </a:r>
            <a:r>
              <a:rPr lang="en-US" altLang="ja-JP" b="0" i="0" dirty="0">
                <a:solidFill>
                  <a:srgbClr val="0F1111"/>
                </a:solidFill>
                <a:effectLst/>
                <a:highlight>
                  <a:srgbClr val="FFFFFF"/>
                </a:highlight>
                <a:latin typeface="Hiragino Kaku Gothic ProN"/>
              </a:rPr>
              <a:t>1,518</a:t>
            </a:r>
            <a:r>
              <a:rPr lang="ja-JP" altLang="en-US" dirty="0">
                <a:latin typeface="メイリオ" panose="020B0604030504040204" pitchFamily="50" charset="-128"/>
                <a:ea typeface="メイリオ" panose="020B0604030504040204" pitchFamily="50" charset="-128"/>
              </a:rPr>
              <a:t>円</a:t>
            </a:r>
            <a:r>
              <a:rPr lang="en-US" altLang="ja-JP" dirty="0">
                <a:latin typeface="メイリオ" panose="020B0604030504040204" pitchFamily="50" charset="-128"/>
                <a:ea typeface="メイリオ" panose="020B0604030504040204" pitchFamily="50" charset="-128"/>
              </a:rPr>
              <a:t>)</a:t>
            </a:r>
          </a:p>
          <a:p>
            <a:endParaRPr lang="ja-JP" altLang="en-US" dirty="0">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4E299C74-6E2B-262A-38B4-DB7703398AB7}"/>
              </a:ext>
            </a:extLst>
          </p:cNvPr>
          <p:cNvSpPr txBox="1"/>
          <p:nvPr/>
        </p:nvSpPr>
        <p:spPr>
          <a:xfrm>
            <a:off x="481700" y="5040986"/>
            <a:ext cx="2837374" cy="646331"/>
          </a:xfrm>
          <a:prstGeom prst="rect">
            <a:avLst/>
          </a:prstGeom>
          <a:noFill/>
        </p:spPr>
        <p:txBody>
          <a:bodyPr wrap="square">
            <a:spAutoFit/>
          </a:bodyPr>
          <a:lstStyle/>
          <a:p>
            <a:r>
              <a:rPr lang="ja-JP" altLang="en-US" dirty="0">
                <a:latin typeface="メイリオ" panose="020B0604030504040204" pitchFamily="50" charset="-128"/>
                <a:ea typeface="メイリオ" panose="020B0604030504040204" pitchFamily="50" charset="-128"/>
              </a:rPr>
              <a:t>最低限の内容を学習できる。</a:t>
            </a:r>
          </a:p>
        </p:txBody>
      </p:sp>
      <p:sp>
        <p:nvSpPr>
          <p:cNvPr id="9" name="テキスト ボックス 8">
            <a:extLst>
              <a:ext uri="{FF2B5EF4-FFF2-40B4-BE49-F238E27FC236}">
                <a16:creationId xmlns:a16="http://schemas.microsoft.com/office/drawing/2014/main" id="{CDFB011B-1B9F-F34E-8210-C705B49D8013}"/>
              </a:ext>
            </a:extLst>
          </p:cNvPr>
          <p:cNvSpPr txBox="1"/>
          <p:nvPr/>
        </p:nvSpPr>
        <p:spPr>
          <a:xfrm>
            <a:off x="4294945" y="817549"/>
            <a:ext cx="3553654" cy="923330"/>
          </a:xfrm>
          <a:prstGeom prst="rect">
            <a:avLst/>
          </a:prstGeom>
          <a:noFill/>
        </p:spPr>
        <p:txBody>
          <a:bodyPr wrap="square">
            <a:spAutoFit/>
          </a:bodyPr>
          <a:lstStyle/>
          <a:p>
            <a:r>
              <a:rPr lang="ja-JP" altLang="en-US" b="1" dirty="0">
                <a:latin typeface="メイリオ" panose="020B0604030504040204" pitchFamily="50" charset="-128"/>
                <a:ea typeface="メイリオ" panose="020B0604030504040204" pitchFamily="50" charset="-128"/>
              </a:rPr>
              <a:t>プログラミング</a:t>
            </a:r>
            <a:endParaRPr lang="en-US" altLang="ja-JP" b="1"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JOI </a:t>
            </a:r>
            <a:r>
              <a:rPr lang="ja-JP" altLang="en-US" dirty="0">
                <a:latin typeface="メイリオ" panose="020B0604030504040204" pitchFamily="50" charset="-128"/>
                <a:ea typeface="メイリオ" panose="020B0604030504040204" pitchFamily="50" charset="-128"/>
              </a:rPr>
              <a:t>公式テキスト </a:t>
            </a:r>
            <a:r>
              <a:rPr lang="en-US" altLang="ja-JP" dirty="0">
                <a:latin typeface="メイリオ" panose="020B0604030504040204" pitchFamily="50" charset="-128"/>
                <a:ea typeface="メイリオ" panose="020B0604030504040204" pitchFamily="50" charset="-128"/>
              </a:rPr>
              <a:t>Python</a:t>
            </a:r>
            <a:r>
              <a:rPr lang="ja-JP" altLang="en-US" dirty="0">
                <a:latin typeface="メイリオ" panose="020B0604030504040204" pitchFamily="50" charset="-128"/>
                <a:ea typeface="メイリオ" panose="020B0604030504040204" pitchFamily="50" charset="-128"/>
              </a:rPr>
              <a:t>で問題解決</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実教出版</a:t>
            </a:r>
            <a:r>
              <a:rPr lang="en-US" altLang="ja-JP" dirty="0">
                <a:latin typeface="メイリオ" panose="020B0604030504040204" pitchFamily="50" charset="-128"/>
                <a:ea typeface="メイリオ" panose="020B0604030504040204" pitchFamily="50" charset="-128"/>
              </a:rPr>
              <a:t>)</a:t>
            </a:r>
            <a:r>
              <a:rPr lang="ja-JP" altLang="en-US" b="0" i="0" dirty="0">
                <a:solidFill>
                  <a:srgbClr val="0F1111"/>
                </a:solidFill>
                <a:effectLst/>
                <a:highlight>
                  <a:srgbClr val="FFFFFF"/>
                </a:highlight>
                <a:latin typeface="Hiragino Kaku Gothic ProN"/>
              </a:rPr>
              <a:t> </a:t>
            </a:r>
            <a:r>
              <a:rPr lang="en-US" altLang="ja-JP" b="0" i="0" dirty="0">
                <a:solidFill>
                  <a:srgbClr val="0F1111"/>
                </a:solidFill>
                <a:effectLst/>
                <a:highlight>
                  <a:srgbClr val="FFFFFF"/>
                </a:highlight>
                <a:latin typeface="Hiragino Kaku Gothic ProN"/>
              </a:rPr>
              <a:t>1,650</a:t>
            </a:r>
            <a:r>
              <a:rPr lang="ja-JP" altLang="en-US" b="0" i="0" dirty="0">
                <a:solidFill>
                  <a:srgbClr val="0F1111"/>
                </a:solidFill>
                <a:effectLst/>
                <a:highlight>
                  <a:srgbClr val="FFFFFF"/>
                </a:highlight>
                <a:latin typeface="Hiragino Kaku Gothic ProN"/>
              </a:rPr>
              <a:t>円</a:t>
            </a:r>
            <a:endParaRPr lang="ja-JP" altLang="en-US" dirty="0">
              <a:latin typeface="メイリオ" panose="020B0604030504040204" pitchFamily="50" charset="-128"/>
              <a:ea typeface="メイリオ" panose="020B0604030504040204" pitchFamily="50" charset="-128"/>
            </a:endParaRPr>
          </a:p>
        </p:txBody>
      </p:sp>
      <p:sp>
        <p:nvSpPr>
          <p:cNvPr id="12" name="テキスト ボックス 11">
            <a:extLst>
              <a:ext uri="{FF2B5EF4-FFF2-40B4-BE49-F238E27FC236}">
                <a16:creationId xmlns:a16="http://schemas.microsoft.com/office/drawing/2014/main" id="{6F991922-236C-1280-4FB2-8F59799D0452}"/>
              </a:ext>
            </a:extLst>
          </p:cNvPr>
          <p:cNvSpPr txBox="1"/>
          <p:nvPr/>
        </p:nvSpPr>
        <p:spPr>
          <a:xfrm>
            <a:off x="4572000" y="5040986"/>
            <a:ext cx="3276599" cy="923330"/>
          </a:xfrm>
          <a:prstGeom prst="rect">
            <a:avLst/>
          </a:prstGeom>
          <a:noFill/>
        </p:spPr>
        <p:txBody>
          <a:bodyPr wrap="square">
            <a:spAutoFit/>
          </a:bodyPr>
          <a:lstStyle/>
          <a:p>
            <a:r>
              <a:rPr lang="ja-JP" altLang="en-US" dirty="0">
                <a:latin typeface="メイリオ" panose="020B0604030504040204" pitchFamily="50" charset="-128"/>
                <a:ea typeface="メイリオ" panose="020B0604030504040204" pitchFamily="50" charset="-128"/>
              </a:rPr>
              <a:t>高校生の情報オリンピック用テキスト。</a:t>
            </a:r>
            <a:endParaRPr lang="en-US" altLang="ja-JP"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p:txBody>
      </p:sp>
      <p:grpSp>
        <p:nvGrpSpPr>
          <p:cNvPr id="2" name="グループ化 1">
            <a:extLst>
              <a:ext uri="{FF2B5EF4-FFF2-40B4-BE49-F238E27FC236}">
                <a16:creationId xmlns:a16="http://schemas.microsoft.com/office/drawing/2014/main" id="{430DD965-60AB-0CB9-0513-32AE6B2B4BE2}"/>
              </a:ext>
            </a:extLst>
          </p:cNvPr>
          <p:cNvGrpSpPr/>
          <p:nvPr/>
        </p:nvGrpSpPr>
        <p:grpSpPr>
          <a:xfrm>
            <a:off x="4572001" y="2248710"/>
            <a:ext cx="1896648" cy="2489197"/>
            <a:chOff x="2873139" y="3399353"/>
            <a:chExt cx="1447001" cy="1988830"/>
          </a:xfrm>
        </p:grpSpPr>
        <p:pic>
          <p:nvPicPr>
            <p:cNvPr id="5" name="図 4">
              <a:extLst>
                <a:ext uri="{FF2B5EF4-FFF2-40B4-BE49-F238E27FC236}">
                  <a16:creationId xmlns:a16="http://schemas.microsoft.com/office/drawing/2014/main" id="{5AC653D9-1A39-B44B-D0CC-345037113160}"/>
                </a:ext>
              </a:extLst>
            </p:cNvPr>
            <p:cNvPicPr>
              <a:picLocks noChangeAspect="1"/>
            </p:cNvPicPr>
            <p:nvPr/>
          </p:nvPicPr>
          <p:blipFill>
            <a:blip r:embed="rId3"/>
            <a:stretch>
              <a:fillRect/>
            </a:stretch>
          </p:blipFill>
          <p:spPr>
            <a:xfrm>
              <a:off x="2873139" y="3399353"/>
              <a:ext cx="1447001" cy="1988830"/>
            </a:xfrm>
            <a:prstGeom prst="rect">
              <a:avLst/>
            </a:prstGeom>
          </p:spPr>
        </p:pic>
        <p:sp>
          <p:nvSpPr>
            <p:cNvPr id="7" name="正方形/長方形 6">
              <a:extLst>
                <a:ext uri="{FF2B5EF4-FFF2-40B4-BE49-F238E27FC236}">
                  <a16:creationId xmlns:a16="http://schemas.microsoft.com/office/drawing/2014/main" id="{11B4611D-EC86-A825-0CC9-ECC7666978A0}"/>
                </a:ext>
              </a:extLst>
            </p:cNvPr>
            <p:cNvSpPr/>
            <p:nvPr/>
          </p:nvSpPr>
          <p:spPr>
            <a:xfrm>
              <a:off x="2873139" y="3399353"/>
              <a:ext cx="1447001" cy="198883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0" name="グループ化 9">
            <a:extLst>
              <a:ext uri="{FF2B5EF4-FFF2-40B4-BE49-F238E27FC236}">
                <a16:creationId xmlns:a16="http://schemas.microsoft.com/office/drawing/2014/main" id="{894D0006-D71B-FD33-0E83-C9CD0329B8CB}"/>
              </a:ext>
            </a:extLst>
          </p:cNvPr>
          <p:cNvGrpSpPr/>
          <p:nvPr/>
        </p:nvGrpSpPr>
        <p:grpSpPr>
          <a:xfrm>
            <a:off x="777240" y="2298374"/>
            <a:ext cx="1896648" cy="2489197"/>
            <a:chOff x="465786" y="4308098"/>
            <a:chExt cx="1198615" cy="1631007"/>
          </a:xfrm>
        </p:grpSpPr>
        <p:pic>
          <p:nvPicPr>
            <p:cNvPr id="13" name="図 12">
              <a:extLst>
                <a:ext uri="{FF2B5EF4-FFF2-40B4-BE49-F238E27FC236}">
                  <a16:creationId xmlns:a16="http://schemas.microsoft.com/office/drawing/2014/main" id="{10B39C4E-3006-105A-B7F2-ED8266D8F5F2}"/>
                </a:ext>
              </a:extLst>
            </p:cNvPr>
            <p:cNvPicPr>
              <a:picLocks noChangeAspect="1"/>
            </p:cNvPicPr>
            <p:nvPr/>
          </p:nvPicPr>
          <p:blipFill>
            <a:blip r:embed="rId4"/>
            <a:stretch>
              <a:fillRect/>
            </a:stretch>
          </p:blipFill>
          <p:spPr>
            <a:xfrm>
              <a:off x="506510" y="4308098"/>
              <a:ext cx="1157891" cy="1605944"/>
            </a:xfrm>
            <a:prstGeom prst="rect">
              <a:avLst/>
            </a:prstGeom>
          </p:spPr>
        </p:pic>
        <p:sp>
          <p:nvSpPr>
            <p:cNvPr id="14" name="正方形/長方形 13">
              <a:extLst>
                <a:ext uri="{FF2B5EF4-FFF2-40B4-BE49-F238E27FC236}">
                  <a16:creationId xmlns:a16="http://schemas.microsoft.com/office/drawing/2014/main" id="{A6049CD5-C488-7EA2-95B0-730029DFF666}"/>
                </a:ext>
              </a:extLst>
            </p:cNvPr>
            <p:cNvSpPr/>
            <p:nvPr/>
          </p:nvSpPr>
          <p:spPr>
            <a:xfrm>
              <a:off x="465786" y="4308098"/>
              <a:ext cx="1181501" cy="163100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5" name="テキスト ボックス 14">
            <a:extLst>
              <a:ext uri="{FF2B5EF4-FFF2-40B4-BE49-F238E27FC236}">
                <a16:creationId xmlns:a16="http://schemas.microsoft.com/office/drawing/2014/main" id="{2301C724-A787-EF2C-6ADF-303A2896C2BF}"/>
              </a:ext>
            </a:extLst>
          </p:cNvPr>
          <p:cNvSpPr txBox="1"/>
          <p:nvPr/>
        </p:nvSpPr>
        <p:spPr>
          <a:xfrm>
            <a:off x="2112380" y="5845307"/>
            <a:ext cx="5172340" cy="461665"/>
          </a:xfrm>
          <a:prstGeom prst="rect">
            <a:avLst/>
          </a:prstGeom>
          <a:noFill/>
        </p:spPr>
        <p:txBody>
          <a:bodyPr wrap="square">
            <a:spAutoFit/>
          </a:bodyPr>
          <a:lstStyle/>
          <a:p>
            <a:r>
              <a:rPr lang="ja-JP" altLang="en-US" sz="2400" dirty="0">
                <a:solidFill>
                  <a:schemeClr val="accent5">
                    <a:lumMod val="50000"/>
                  </a:schemeClr>
                </a:solidFill>
                <a:latin typeface="メイリオ" panose="020B0604030504040204" pitchFamily="50" charset="-128"/>
                <a:ea typeface="メイリオ" panose="020B0604030504040204" pitchFamily="50" charset="-128"/>
              </a:rPr>
              <a:t>プログラミング関係は</a:t>
            </a:r>
            <a:r>
              <a:rPr lang="en-US" altLang="ja-JP" sz="2400" dirty="0">
                <a:solidFill>
                  <a:schemeClr val="accent5">
                    <a:lumMod val="50000"/>
                  </a:schemeClr>
                </a:solidFill>
                <a:latin typeface="メイリオ" panose="020B0604030504040204" pitchFamily="50" charset="-128"/>
                <a:ea typeface="メイリオ" panose="020B0604030504040204" pitchFamily="50" charset="-128"/>
              </a:rPr>
              <a:t>3</a:t>
            </a:r>
            <a:r>
              <a:rPr lang="ja-JP" altLang="en-US" sz="2400" dirty="0">
                <a:solidFill>
                  <a:schemeClr val="accent5">
                    <a:lumMod val="50000"/>
                  </a:schemeClr>
                </a:solidFill>
                <a:latin typeface="メイリオ" panose="020B0604030504040204" pitchFamily="50" charset="-128"/>
                <a:ea typeface="メイリオ" panose="020B0604030504040204" pitchFamily="50" charset="-128"/>
              </a:rPr>
              <a:t>回目に説明</a:t>
            </a:r>
          </a:p>
        </p:txBody>
      </p:sp>
    </p:spTree>
    <p:extLst>
      <p:ext uri="{BB962C8B-B14F-4D97-AF65-F5344CB8AC3E}">
        <p14:creationId xmlns:p14="http://schemas.microsoft.com/office/powerpoint/2010/main" val="36890258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481700" y="309718"/>
            <a:ext cx="7366899"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学習のための教材</a:t>
            </a:r>
            <a:r>
              <a:rPr lang="en-US" altLang="ja-JP" sz="2700" dirty="0">
                <a:latin typeface="メイリオ" panose="020B0604030504040204" pitchFamily="50" charset="-128"/>
                <a:ea typeface="メイリオ" panose="020B0604030504040204" pitchFamily="50" charset="-128"/>
              </a:rPr>
              <a:t>/</a:t>
            </a:r>
            <a:r>
              <a:rPr lang="ja-JP" altLang="en-US" sz="2700" dirty="0">
                <a:latin typeface="メイリオ" panose="020B0604030504040204" pitchFamily="50" charset="-128"/>
                <a:ea typeface="メイリオ" panose="020B0604030504040204" pitchFamily="50" charset="-128"/>
              </a:rPr>
              <a:t>模試 </a:t>
            </a:r>
            <a:r>
              <a:rPr lang="en-US" altLang="ja-JP" sz="2700" dirty="0">
                <a:latin typeface="メイリオ" panose="020B0604030504040204" pitchFamily="50" charset="-128"/>
                <a:ea typeface="メイリオ" panose="020B0604030504040204" pitchFamily="50" charset="-128"/>
              </a:rPr>
              <a:t>4:(2024</a:t>
            </a:r>
            <a:r>
              <a:rPr lang="ja-JP" altLang="en-US" sz="2700" dirty="0">
                <a:latin typeface="メイリオ" panose="020B0604030504040204" pitchFamily="50" charset="-128"/>
                <a:ea typeface="メイリオ" panose="020B0604030504040204" pitchFamily="50" charset="-128"/>
              </a:rPr>
              <a:t>年</a:t>
            </a:r>
            <a:r>
              <a:rPr lang="en-US" altLang="ja-JP" sz="2700" dirty="0">
                <a:latin typeface="メイリオ" panose="020B0604030504040204" pitchFamily="50" charset="-128"/>
                <a:ea typeface="メイリオ" panose="020B0604030504040204" pitchFamily="50" charset="-128"/>
              </a:rPr>
              <a:t>6</a:t>
            </a:r>
            <a:r>
              <a:rPr lang="ja-JP" altLang="en-US" sz="2700" dirty="0">
                <a:latin typeface="メイリオ" panose="020B0604030504040204" pitchFamily="50" charset="-128"/>
                <a:ea typeface="メイリオ" panose="020B0604030504040204" pitchFamily="50" charset="-128"/>
              </a:rPr>
              <a:t>月末現在</a:t>
            </a:r>
            <a:r>
              <a:rPr lang="en-US" altLang="ja-JP" sz="2700" dirty="0">
                <a:latin typeface="メイリオ" panose="020B0604030504040204" pitchFamily="50" charset="-128"/>
                <a:ea typeface="メイリオ" panose="020B0604030504040204" pitchFamily="50" charset="-128"/>
              </a:rPr>
              <a:t>)</a:t>
            </a:r>
            <a:endParaRPr lang="ja-JP" altLang="en-US" sz="2700" dirty="0">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4E299C74-6E2B-262A-38B4-DB7703398AB7}"/>
              </a:ext>
            </a:extLst>
          </p:cNvPr>
          <p:cNvSpPr txBox="1"/>
          <p:nvPr/>
        </p:nvSpPr>
        <p:spPr>
          <a:xfrm>
            <a:off x="591626" y="5347953"/>
            <a:ext cx="2837374" cy="1200329"/>
          </a:xfrm>
          <a:prstGeom prst="rect">
            <a:avLst/>
          </a:prstGeom>
          <a:noFill/>
        </p:spPr>
        <p:txBody>
          <a:bodyPr wrap="square">
            <a:spAutoFit/>
          </a:bodyPr>
          <a:lstStyle/>
          <a:p>
            <a:r>
              <a:rPr lang="ja-JP" altLang="en-US" dirty="0">
                <a:latin typeface="メイリオ" panose="020B0604030504040204" pitchFamily="50" charset="-128"/>
                <a:ea typeface="メイリオ" panose="020B0604030504040204" pitchFamily="50" charset="-128"/>
              </a:rPr>
              <a:t>とりあえず、全体像を</a:t>
            </a:r>
          </a:p>
          <a:p>
            <a:r>
              <a:rPr lang="ja-JP" altLang="en-US" dirty="0">
                <a:latin typeface="メイリオ" panose="020B0604030504040204" pitchFamily="50" charset="-128"/>
                <a:ea typeface="メイリオ" panose="020B0604030504040204" pitchFamily="50" charset="-128"/>
              </a:rPr>
              <a:t>作っと理解するには最適。</a:t>
            </a:r>
          </a:p>
          <a:p>
            <a:r>
              <a:rPr lang="ja-JP" altLang="en-US" dirty="0">
                <a:latin typeface="メイリオ" panose="020B0604030504040204" pitchFamily="50" charset="-128"/>
                <a:ea typeface="メイリオ" panose="020B0604030504040204" pitchFamily="50" charset="-128"/>
              </a:rPr>
              <a:t>最新情報もあり</a:t>
            </a:r>
            <a:r>
              <a:rPr lang="en-US" altLang="ja-JP" dirty="0">
                <a:latin typeface="メイリオ" panose="020B0604030504040204" pitchFamily="50" charset="-128"/>
                <a:ea typeface="メイリオ" panose="020B0604030504040204" pitchFamily="50" charset="-128"/>
              </a:rPr>
              <a:t>IT</a:t>
            </a:r>
            <a:r>
              <a:rPr lang="ja-JP" altLang="en-US" dirty="0">
                <a:latin typeface="メイリオ" panose="020B0604030504040204" pitchFamily="50" charset="-128"/>
                <a:ea typeface="メイリオ" panose="020B0604030504040204" pitchFamily="50" charset="-128"/>
              </a:rPr>
              <a:t>用語は情報</a:t>
            </a:r>
            <a:r>
              <a:rPr lang="en-US" altLang="ja-JP" dirty="0">
                <a:latin typeface="メイリオ" panose="020B0604030504040204" pitchFamily="50" charset="-128"/>
                <a:ea typeface="メイリオ" panose="020B0604030504040204" pitchFamily="50" charset="-128"/>
              </a:rPr>
              <a:t>I</a:t>
            </a:r>
            <a:r>
              <a:rPr lang="ja-JP" altLang="en-US" dirty="0">
                <a:latin typeface="メイリオ" panose="020B0604030504040204" pitchFamily="50" charset="-128"/>
                <a:ea typeface="メイリオ" panose="020B0604030504040204" pitchFamily="50" charset="-128"/>
              </a:rPr>
              <a:t>の多くをカバー</a:t>
            </a:r>
          </a:p>
        </p:txBody>
      </p:sp>
      <p:sp>
        <p:nvSpPr>
          <p:cNvPr id="9" name="テキスト ボックス 8">
            <a:extLst>
              <a:ext uri="{FF2B5EF4-FFF2-40B4-BE49-F238E27FC236}">
                <a16:creationId xmlns:a16="http://schemas.microsoft.com/office/drawing/2014/main" id="{CDFB011B-1B9F-F34E-8210-C705B49D8013}"/>
              </a:ext>
            </a:extLst>
          </p:cNvPr>
          <p:cNvSpPr txBox="1"/>
          <p:nvPr/>
        </p:nvSpPr>
        <p:spPr>
          <a:xfrm>
            <a:off x="591626" y="817549"/>
            <a:ext cx="3660334" cy="1200329"/>
          </a:xfrm>
          <a:prstGeom prst="rect">
            <a:avLst/>
          </a:prstGeom>
          <a:noFill/>
        </p:spPr>
        <p:txBody>
          <a:bodyPr wrap="square">
            <a:spAutoFit/>
          </a:bodyPr>
          <a:lstStyle/>
          <a:p>
            <a:r>
              <a:rPr lang="ja-JP" altLang="en-US" b="1" dirty="0">
                <a:latin typeface="メイリオ" panose="020B0604030504040204" pitchFamily="50" charset="-128"/>
                <a:ea typeface="メイリオ" panose="020B0604030504040204" pitchFamily="50" charset="-128"/>
              </a:rPr>
              <a:t>子供向け解説書</a:t>
            </a:r>
            <a:endParaRPr lang="en-US" altLang="ja-JP" b="1"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ドラえもん科学ワールド</a:t>
            </a:r>
            <a:r>
              <a:rPr lang="en-US" altLang="ja-JP" dirty="0">
                <a:latin typeface="メイリオ" panose="020B0604030504040204" pitchFamily="50" charset="-128"/>
                <a:ea typeface="メイリオ" panose="020B0604030504040204" pitchFamily="50" charset="-128"/>
              </a:rPr>
              <a:t>special </a:t>
            </a:r>
            <a:r>
              <a:rPr lang="ja-JP" altLang="en-US" dirty="0">
                <a:latin typeface="メイリオ" panose="020B0604030504040204" pitchFamily="50" charset="-128"/>
                <a:ea typeface="メイリオ" panose="020B0604030504040204" pitchFamily="50" charset="-128"/>
              </a:rPr>
              <a:t>みんなのためのデジタル入門 </a:t>
            </a:r>
            <a:endParaRPr lang="en-US" altLang="ja-JP"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小学館</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935</a:t>
            </a:r>
            <a:r>
              <a:rPr lang="ja-JP" altLang="en-US" dirty="0">
                <a:latin typeface="メイリオ" panose="020B0604030504040204" pitchFamily="50" charset="-128"/>
                <a:ea typeface="メイリオ" panose="020B0604030504040204" pitchFamily="50" charset="-128"/>
              </a:rPr>
              <a:t>円</a:t>
            </a:r>
          </a:p>
        </p:txBody>
      </p:sp>
      <p:pic>
        <p:nvPicPr>
          <p:cNvPr id="4" name="図 3">
            <a:extLst>
              <a:ext uri="{FF2B5EF4-FFF2-40B4-BE49-F238E27FC236}">
                <a16:creationId xmlns:a16="http://schemas.microsoft.com/office/drawing/2014/main" id="{9EAF44B4-2B3B-3363-C241-4E05DA14931C}"/>
              </a:ext>
            </a:extLst>
          </p:cNvPr>
          <p:cNvPicPr>
            <a:picLocks noChangeAspect="1"/>
          </p:cNvPicPr>
          <p:nvPr/>
        </p:nvPicPr>
        <p:blipFill>
          <a:blip r:embed="rId2"/>
          <a:stretch>
            <a:fillRect/>
          </a:stretch>
        </p:blipFill>
        <p:spPr>
          <a:xfrm>
            <a:off x="1023229" y="2017878"/>
            <a:ext cx="2295845" cy="3229426"/>
          </a:xfrm>
          <a:prstGeom prst="rect">
            <a:avLst/>
          </a:prstGeom>
        </p:spPr>
      </p:pic>
    </p:spTree>
    <p:extLst>
      <p:ext uri="{BB962C8B-B14F-4D97-AF65-F5344CB8AC3E}">
        <p14:creationId xmlns:p14="http://schemas.microsoft.com/office/powerpoint/2010/main" val="8416701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481700" y="309718"/>
            <a:ext cx="8070674" cy="523220"/>
          </a:xfrm>
          <a:prstGeom prst="rect">
            <a:avLst/>
          </a:prstGeom>
          <a:noFill/>
        </p:spPr>
        <p:txBody>
          <a:bodyPr wrap="square">
            <a:spAutoFit/>
          </a:bodyPr>
          <a:lstStyle/>
          <a:p>
            <a:r>
              <a:rPr lang="ja-JP" altLang="en-US" sz="2800" b="0" i="0" dirty="0">
                <a:effectLst/>
                <a:latin typeface="メイリオ" panose="020B0604030504040204" pitchFamily="50" charset="-128"/>
                <a:ea typeface="メイリオ" panose="020B0604030504040204" pitchFamily="50" charset="-128"/>
              </a:rPr>
              <a:t>大学入試センター </a:t>
            </a:r>
            <a:r>
              <a:rPr lang="zh-TW" altLang="en-US" sz="2800" b="0" i="0" dirty="0">
                <a:effectLst/>
                <a:latin typeface="メイリオ" panose="020B0604030504040204" pitchFamily="50" charset="-128"/>
                <a:ea typeface="メイリオ" panose="020B0604030504040204" pitchFamily="50" charset="-128"/>
              </a:rPr>
              <a:t>試作問題</a:t>
            </a:r>
            <a:r>
              <a:rPr lang="en-US" altLang="zh-TW" sz="2800" b="0" i="0" dirty="0">
                <a:effectLst/>
                <a:latin typeface="メイリオ" panose="020B0604030504040204" pitchFamily="50" charset="-128"/>
                <a:ea typeface="メイリオ" panose="020B0604030504040204" pitchFamily="50" charset="-128"/>
              </a:rPr>
              <a:t>『</a:t>
            </a:r>
            <a:r>
              <a:rPr lang="zh-TW" altLang="en-US" sz="2800" b="0" i="0" dirty="0">
                <a:effectLst/>
                <a:latin typeface="メイリオ" panose="020B0604030504040204" pitchFamily="50" charset="-128"/>
                <a:ea typeface="メイリオ" panose="020B0604030504040204" pitchFamily="50" charset="-128"/>
              </a:rPr>
              <a:t>情報</a:t>
            </a:r>
            <a:r>
              <a:rPr lang="en-US" altLang="zh-TW" sz="2800" b="0" i="0" dirty="0">
                <a:effectLst/>
                <a:latin typeface="メイリオ" panose="020B0604030504040204" pitchFamily="50" charset="-128"/>
                <a:ea typeface="メイリオ" panose="020B0604030504040204" pitchFamily="50" charset="-128"/>
              </a:rPr>
              <a:t>Ⅰ』</a:t>
            </a:r>
            <a:r>
              <a:rPr lang="ja-JP" altLang="en-US" sz="2800" b="0" i="0" dirty="0">
                <a:effectLst/>
                <a:latin typeface="メイリオ" panose="020B0604030504040204" pitchFamily="50" charset="-128"/>
                <a:ea typeface="メイリオ" panose="020B0604030504040204" pitchFamily="50" charset="-128"/>
              </a:rPr>
              <a:t>回答</a:t>
            </a:r>
            <a:r>
              <a:rPr lang="en-US" altLang="ja-JP" sz="2800" b="0" i="0" dirty="0">
                <a:effectLst/>
                <a:latin typeface="メイリオ" panose="020B0604030504040204" pitchFamily="50" charset="-128"/>
                <a:ea typeface="メイリオ" panose="020B0604030504040204" pitchFamily="50" charset="-128"/>
              </a:rPr>
              <a:t>/</a:t>
            </a:r>
            <a:r>
              <a:rPr lang="ja-JP" altLang="en-US" sz="2800" b="0" i="0" dirty="0">
                <a:effectLst/>
                <a:latin typeface="メイリオ" panose="020B0604030504040204" pitchFamily="50" charset="-128"/>
                <a:ea typeface="メイリオ" panose="020B0604030504040204" pitchFamily="50" charset="-128"/>
              </a:rPr>
              <a:t>解説</a:t>
            </a:r>
            <a:endParaRPr lang="ja-JP" altLang="en-US" sz="2700" dirty="0">
              <a:latin typeface="メイリオ" panose="020B0604030504040204" pitchFamily="50" charset="-128"/>
              <a:ea typeface="メイリオ" panose="020B0604030504040204" pitchFamily="50" charset="-128"/>
            </a:endParaRPr>
          </a:p>
        </p:txBody>
      </p:sp>
      <p:pic>
        <p:nvPicPr>
          <p:cNvPr id="1026" name="Picture 2" descr="by-nc-sa">
            <a:extLst>
              <a:ext uri="{FF2B5EF4-FFF2-40B4-BE49-F238E27FC236}">
                <a16:creationId xmlns:a16="http://schemas.microsoft.com/office/drawing/2014/main" id="{90FBC387-5CD4-1153-95D7-04AD725972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635" y="6268395"/>
            <a:ext cx="801983" cy="279887"/>
          </a:xfrm>
          <a:prstGeom prst="rect">
            <a:avLst/>
          </a:prstGeom>
          <a:noFill/>
          <a:extLst>
            <a:ext uri="{909E8E84-426E-40DD-AFC4-6F175D3DCCD1}">
              <a14:hiddenFill xmlns:a14="http://schemas.microsoft.com/office/drawing/2010/main">
                <a:solidFill>
                  <a:srgbClr val="FFFFFF"/>
                </a:solidFill>
              </a14:hiddenFill>
            </a:ext>
          </a:extLst>
        </p:spPr>
      </p:pic>
      <p:sp>
        <p:nvSpPr>
          <p:cNvPr id="8" name="テキスト ボックス 7">
            <a:extLst>
              <a:ext uri="{FF2B5EF4-FFF2-40B4-BE49-F238E27FC236}">
                <a16:creationId xmlns:a16="http://schemas.microsoft.com/office/drawing/2014/main" id="{4E299C74-6E2B-262A-38B4-DB7703398AB7}"/>
              </a:ext>
            </a:extLst>
          </p:cNvPr>
          <p:cNvSpPr txBox="1"/>
          <p:nvPr/>
        </p:nvSpPr>
        <p:spPr>
          <a:xfrm>
            <a:off x="591626" y="990364"/>
            <a:ext cx="8339014" cy="5539978"/>
          </a:xfrm>
          <a:prstGeom prst="rect">
            <a:avLst/>
          </a:prstGeom>
          <a:noFill/>
        </p:spPr>
        <p:txBody>
          <a:bodyPr wrap="square">
            <a:spAutoFit/>
          </a:bodyPr>
          <a:lstStyle/>
          <a:p>
            <a:r>
              <a:rPr lang="ja-JP" altLang="en-US" sz="2400" dirty="0">
                <a:latin typeface="メイリオ" panose="020B0604030504040204" pitchFamily="50" charset="-128"/>
                <a:ea typeface="メイリオ" panose="020B0604030504040204" pitchFamily="50" charset="-128"/>
              </a:rPr>
              <a:t>◎ 大学入試センター　情報</a:t>
            </a:r>
            <a:r>
              <a:rPr lang="en-US" altLang="ja-JP" sz="2400" dirty="0">
                <a:latin typeface="メイリオ" panose="020B0604030504040204" pitchFamily="50" charset="-128"/>
                <a:ea typeface="メイリオ" panose="020B0604030504040204" pitchFamily="50" charset="-128"/>
              </a:rPr>
              <a:t>I </a:t>
            </a:r>
            <a:r>
              <a:rPr lang="ja-JP" altLang="en-US" sz="2400" dirty="0">
                <a:latin typeface="メイリオ" panose="020B0604030504040204" pitchFamily="50" charset="-128"/>
                <a:ea typeface="メイリオ" panose="020B0604030504040204" pitchFamily="50" charset="-128"/>
              </a:rPr>
              <a:t>試作問題 解答</a:t>
            </a:r>
            <a:endParaRPr lang="en-US" altLang="ja-JP" sz="2400" dirty="0">
              <a:latin typeface="メイリオ" panose="020B0604030504040204" pitchFamily="50" charset="-128"/>
              <a:ea typeface="メイリオ" panose="020B0604030504040204" pitchFamily="50" charset="-128"/>
            </a:endParaRPr>
          </a:p>
          <a:p>
            <a:r>
              <a:rPr lang="en-US" altLang="ja-JP" dirty="0">
                <a:latin typeface="メイリオ" panose="020B0604030504040204" pitchFamily="50" charset="-128"/>
                <a:ea typeface="メイリオ" panose="020B0604030504040204" pitchFamily="50" charset="-128"/>
                <a:hlinkClick r:id="rId3"/>
              </a:rPr>
              <a:t>https://www.dnc.ac.jp/albums/abm.php?d=511&amp;f=abm00003169.pdf&amp;n=6-3-1_%E6%AD%A3%E8%A7%A3%E8%A1%A8%E3%80%8E%E6%83%85%E5%A0%B1%E2%85%A0%E3%80%8F.pdf</a:t>
            </a:r>
            <a:endParaRPr lang="en-US" altLang="ja-JP"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 大学入試センター　情報</a:t>
            </a:r>
            <a:r>
              <a:rPr lang="en-US" altLang="ja-JP" sz="2400" dirty="0">
                <a:latin typeface="メイリオ" panose="020B0604030504040204" pitchFamily="50" charset="-128"/>
                <a:ea typeface="メイリオ" panose="020B0604030504040204" pitchFamily="50" charset="-128"/>
              </a:rPr>
              <a:t>I </a:t>
            </a:r>
            <a:r>
              <a:rPr lang="ja-JP" altLang="en-US" sz="2400" dirty="0">
                <a:latin typeface="メイリオ" panose="020B0604030504040204" pitchFamily="50" charset="-128"/>
                <a:ea typeface="メイリオ" panose="020B0604030504040204" pitchFamily="50" charset="-128"/>
              </a:rPr>
              <a:t>試作問題 解説</a:t>
            </a:r>
          </a:p>
          <a:p>
            <a:r>
              <a:rPr lang="ja-JP" altLang="en-US" sz="2400" dirty="0">
                <a:latin typeface="メイリオ" panose="020B0604030504040204" pitchFamily="50" charset="-128"/>
                <a:ea typeface="メイリオ" panose="020B0604030504040204" pitchFamily="50" charset="-128"/>
              </a:rPr>
              <a:t>日文</a:t>
            </a:r>
          </a:p>
          <a:p>
            <a:r>
              <a:rPr lang="en-US" altLang="ja-JP" dirty="0">
                <a:latin typeface="メイリオ" panose="020B0604030504040204" pitchFamily="50" charset="-128"/>
                <a:ea typeface="メイリオ" panose="020B0604030504040204" pitchFamily="50" charset="-128"/>
                <a:hlinkClick r:id="rId4"/>
              </a:rPr>
              <a:t>https://www.nichibun-g.co.jp/textbooks/joho/download/joho1_movie_4_panf.pdf</a:t>
            </a:r>
            <a:endParaRPr lang="en-US" altLang="ja-JP"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 大学入試センター　情報</a:t>
            </a:r>
            <a:r>
              <a:rPr lang="en-US" altLang="ja-JP" sz="2400" dirty="0">
                <a:latin typeface="メイリオ" panose="020B0604030504040204" pitchFamily="50" charset="-128"/>
                <a:ea typeface="メイリオ" panose="020B0604030504040204" pitchFamily="50" charset="-128"/>
              </a:rPr>
              <a:t>I </a:t>
            </a:r>
            <a:r>
              <a:rPr lang="ja-JP" altLang="en-US" sz="2400" dirty="0">
                <a:latin typeface="メイリオ" panose="020B0604030504040204" pitchFamily="50" charset="-128"/>
                <a:ea typeface="メイリオ" panose="020B0604030504040204" pitchFamily="50" charset="-128"/>
              </a:rPr>
              <a:t>試作問題 解説</a:t>
            </a:r>
          </a:p>
          <a:p>
            <a:r>
              <a:rPr lang="en-US" altLang="ja-JP" sz="2400" dirty="0" err="1">
                <a:latin typeface="メイリオ" panose="020B0604030504040204" pitchFamily="50" charset="-128"/>
                <a:ea typeface="メイリオ" panose="020B0604030504040204" pitchFamily="50" charset="-128"/>
              </a:rPr>
              <a:t>Nishiki</a:t>
            </a:r>
            <a:r>
              <a:rPr lang="en-US" altLang="ja-JP" sz="2400" dirty="0">
                <a:latin typeface="メイリオ" panose="020B0604030504040204" pitchFamily="50" charset="-128"/>
                <a:ea typeface="メイリオ" panose="020B0604030504040204" pitchFamily="50" charset="-128"/>
              </a:rPr>
              <a:t>-Hub</a:t>
            </a:r>
          </a:p>
          <a:p>
            <a:r>
              <a:rPr lang="en-US" altLang="ja-JP" dirty="0">
                <a:latin typeface="メイリオ" panose="020B0604030504040204" pitchFamily="50" charset="-128"/>
                <a:ea typeface="メイリオ" panose="020B0604030504040204" pitchFamily="50" charset="-128"/>
                <a:hlinkClick r:id="rId5"/>
              </a:rPr>
              <a:t>https://nishikiout.net/entry/2024/03/17/173918</a:t>
            </a:r>
            <a:endParaRPr lang="en-US" altLang="ja-JP" dirty="0">
              <a:latin typeface="メイリオ" panose="020B0604030504040204" pitchFamily="50" charset="-128"/>
              <a:ea typeface="メイリオ" panose="020B0604030504040204" pitchFamily="50" charset="-128"/>
            </a:endParaRPr>
          </a:p>
          <a:p>
            <a:endParaRPr lang="ja-JP" altLang="en-US" sz="2400" dirty="0">
              <a:latin typeface="メイリオ" panose="020B0604030504040204" pitchFamily="50" charset="-128"/>
              <a:ea typeface="メイリオ" panose="020B0604030504040204" pitchFamily="50" charset="-128"/>
            </a:endParaRPr>
          </a:p>
          <a:p>
            <a:endParaRPr lang="en-US" altLang="ja-JP" sz="2400" dirty="0">
              <a:latin typeface="メイリオ" panose="020B0604030504040204" pitchFamily="50" charset="-128"/>
              <a:ea typeface="メイリオ" panose="020B0604030504040204" pitchFamily="50" charset="-128"/>
            </a:endParaRPr>
          </a:p>
          <a:p>
            <a:endParaRPr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6375168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299085" y="557298"/>
            <a:ext cx="8534400" cy="503237"/>
          </a:xfrm>
        </p:spPr>
        <p:txBody>
          <a:bodyPr>
            <a:normAutofit fontScale="90000"/>
          </a:bodyPr>
          <a:lstStyle/>
          <a:p>
            <a:pPr algn="l"/>
            <a:r>
              <a:rPr lang="ja-JP" altLang="en-US" sz="3200" dirty="0">
                <a:solidFill>
                  <a:schemeClr val="accent5">
                    <a:lumMod val="50000"/>
                  </a:schemeClr>
                </a:solidFill>
                <a:latin typeface="メイリオ" panose="020B0604030504040204" pitchFamily="50" charset="-128"/>
                <a:ea typeface="メイリオ" panose="020B0604030504040204" pitchFamily="50" charset="-128"/>
              </a:rPr>
              <a:t>補足</a:t>
            </a:r>
            <a:r>
              <a:rPr lang="en-US" altLang="ja-JP" sz="3200" dirty="0">
                <a:solidFill>
                  <a:schemeClr val="accent5">
                    <a:lumMod val="50000"/>
                  </a:schemeClr>
                </a:solidFill>
                <a:latin typeface="メイリオ" panose="020B0604030504040204" pitchFamily="50" charset="-128"/>
                <a:ea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rPr>
              <a:t>夏休み以降の学習方法</a:t>
            </a:r>
            <a:r>
              <a:rPr lang="en-US" altLang="ja-JP" sz="3200" dirty="0">
                <a:latin typeface="メイリオ" panose="020B0604030504040204" pitchFamily="50" charset="-128"/>
                <a:ea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rPr>
              <a:t>一般論です</a:t>
            </a:r>
            <a:r>
              <a:rPr lang="en-US" altLang="ja-JP" sz="3200" dirty="0">
                <a:latin typeface="メイリオ" panose="020B0604030504040204" pitchFamily="50" charset="-128"/>
                <a:ea typeface="メイリオ" panose="020B0604030504040204" pitchFamily="50" charset="-128"/>
              </a:rPr>
              <a:t>)</a:t>
            </a:r>
            <a:br>
              <a:rPr lang="en-US" altLang="ja-JP" sz="3200" dirty="0">
                <a:latin typeface="メイリオ" panose="020B0604030504040204" pitchFamily="50" charset="-128"/>
                <a:ea typeface="メイリオ" panose="020B0604030504040204" pitchFamily="50" charset="-128"/>
              </a:rPr>
            </a:br>
            <a:r>
              <a:rPr lang="ja-JP" altLang="en-US" sz="3200" dirty="0">
                <a:latin typeface="メイリオ" panose="020B0604030504040204" pitchFamily="50" charset="-128"/>
                <a:ea typeface="メイリオ" panose="020B0604030504040204" pitchFamily="50" charset="-128"/>
              </a:rPr>
              <a:t>　　情報</a:t>
            </a:r>
            <a:r>
              <a:rPr lang="en-US" altLang="ja-JP" sz="3200" dirty="0">
                <a:latin typeface="メイリオ" panose="020B0604030504040204" pitchFamily="50" charset="-128"/>
                <a:ea typeface="メイリオ" panose="020B0604030504040204" pitchFamily="50" charset="-128"/>
              </a:rPr>
              <a:t>I</a:t>
            </a:r>
            <a:r>
              <a:rPr lang="ja-JP" altLang="en-US" sz="3200" dirty="0">
                <a:latin typeface="メイリオ" panose="020B0604030504040204" pitchFamily="50" charset="-128"/>
                <a:ea typeface="メイリオ" panose="020B0604030504040204" pitchFamily="50" charset="-128"/>
              </a:rPr>
              <a:t>もこれを参考に学習してください。</a:t>
            </a:r>
            <a:endParaRPr lang="ja-JP" altLang="ja-JP" sz="3200" dirty="0">
              <a:latin typeface="メイリオ" panose="020B0604030504040204" pitchFamily="50" charset="-128"/>
              <a:ea typeface="メイリオ" panose="020B0604030504040204" pitchFamily="50" charset="-128"/>
            </a:endParaRPr>
          </a:p>
        </p:txBody>
      </p:sp>
      <p:sp>
        <p:nvSpPr>
          <p:cNvPr id="2" name="Text Box 4">
            <a:extLst>
              <a:ext uri="{FF2B5EF4-FFF2-40B4-BE49-F238E27FC236}">
                <a16:creationId xmlns:a16="http://schemas.microsoft.com/office/drawing/2014/main" id="{68760800-B10B-75FD-EB5D-025A96FD3629}"/>
              </a:ext>
            </a:extLst>
          </p:cNvPr>
          <p:cNvSpPr txBox="1">
            <a:spLocks noChangeArrowheads="1"/>
          </p:cNvSpPr>
          <p:nvPr/>
        </p:nvSpPr>
        <p:spPr bwMode="auto">
          <a:xfrm>
            <a:off x="4953000" y="1166009"/>
            <a:ext cx="3733800" cy="5878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ビリギャルになろう</a:t>
            </a:r>
          </a:p>
        </p:txBody>
      </p:sp>
      <p:pic>
        <p:nvPicPr>
          <p:cNvPr id="3" name="図 2">
            <a:extLst>
              <a:ext uri="{FF2B5EF4-FFF2-40B4-BE49-F238E27FC236}">
                <a16:creationId xmlns:a16="http://schemas.microsoft.com/office/drawing/2014/main" id="{161B085A-A17B-8023-E5A3-5A897E6F3A19}"/>
              </a:ext>
            </a:extLst>
          </p:cNvPr>
          <p:cNvPicPr>
            <a:picLocks noChangeAspect="1"/>
          </p:cNvPicPr>
          <p:nvPr/>
        </p:nvPicPr>
        <p:blipFill>
          <a:blip r:embed="rId3"/>
          <a:stretch>
            <a:fillRect/>
          </a:stretch>
        </p:blipFill>
        <p:spPr>
          <a:xfrm>
            <a:off x="5572125" y="1964809"/>
            <a:ext cx="2137138" cy="3350273"/>
          </a:xfrm>
          <a:prstGeom prst="rect">
            <a:avLst/>
          </a:prstGeom>
        </p:spPr>
      </p:pic>
      <p:sp>
        <p:nvSpPr>
          <p:cNvPr id="4" name="テキスト ボックス 3">
            <a:extLst>
              <a:ext uri="{FF2B5EF4-FFF2-40B4-BE49-F238E27FC236}">
                <a16:creationId xmlns:a16="http://schemas.microsoft.com/office/drawing/2014/main" id="{5A93FD73-2BBC-BB5A-8B5C-40FDAE4126F1}"/>
              </a:ext>
            </a:extLst>
          </p:cNvPr>
          <p:cNvSpPr txBox="1"/>
          <p:nvPr/>
        </p:nvSpPr>
        <p:spPr>
          <a:xfrm>
            <a:off x="304800" y="1608370"/>
            <a:ext cx="4468283" cy="3416320"/>
          </a:xfrm>
          <a:prstGeom prst="rect">
            <a:avLst/>
          </a:prstGeom>
          <a:noFill/>
        </p:spPr>
        <p:txBody>
          <a:bodyPr wrap="square" rtlCol="0">
            <a:spAutoFit/>
          </a:bodyPr>
          <a:lstStyle/>
          <a:p>
            <a:pPr algn="l"/>
            <a:r>
              <a:rPr lang="ja-JP" altLang="en-US" sz="2400" b="1" dirty="0">
                <a:latin typeface="メイリオ" panose="020B0604030504040204" pitchFamily="50" charset="-128"/>
                <a:ea typeface="メイリオ" panose="020B0604030504040204" pitchFamily="50" charset="-128"/>
              </a:rPr>
              <a:t>今からでも遅くはない</a:t>
            </a:r>
          </a:p>
          <a:p>
            <a:pPr algn="l"/>
            <a:r>
              <a:rPr lang="ja-JP" altLang="en-US" sz="2400" dirty="0">
                <a:latin typeface="メイリオ" panose="020B0604030504040204" pitchFamily="50" charset="-128"/>
                <a:ea typeface="メイリオ" panose="020B0604030504040204" pitchFamily="50" charset="-128"/>
              </a:rPr>
              <a:t>国立</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東大</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旧帝大医学部以外</a:t>
            </a:r>
            <a:r>
              <a:rPr lang="en-US" altLang="ja-JP" sz="2400" dirty="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、早慶、</a:t>
            </a:r>
            <a:r>
              <a:rPr kumimoji="1" lang="en-US" altLang="ja-JP" sz="2400" dirty="0">
                <a:latin typeface="メイリオ" panose="020B0604030504040204" pitchFamily="50" charset="-128"/>
                <a:ea typeface="メイリオ" panose="020B0604030504040204" pitchFamily="50" charset="-128"/>
              </a:rPr>
              <a:t>MARCH</a:t>
            </a:r>
            <a:r>
              <a:rPr kumimoji="1" lang="ja-JP" altLang="en-US" sz="2400" dirty="0">
                <a:latin typeface="メイリオ" panose="020B0604030504040204" pitchFamily="50" charset="-128"/>
                <a:ea typeface="メイリオ" panose="020B0604030504040204" pitchFamily="50" charset="-128"/>
              </a:rPr>
              <a:t>ぐらいだったら、正しい自分にあった学習方法をすれば夏休みから学習すれば</a:t>
            </a:r>
            <a:br>
              <a:rPr kumimoji="1" lang="ja-JP" altLang="en-US" sz="2400" dirty="0">
                <a:latin typeface="メイリオ" panose="020B0604030504040204" pitchFamily="50" charset="-128"/>
                <a:ea typeface="メイリオ" panose="020B0604030504040204" pitchFamily="50" charset="-128"/>
              </a:rPr>
            </a:br>
            <a:r>
              <a:rPr kumimoji="1" lang="ja-JP" altLang="en-US" sz="2400" dirty="0">
                <a:latin typeface="メイリオ" panose="020B0604030504040204" pitchFamily="50" charset="-128"/>
                <a:ea typeface="メイリオ" panose="020B0604030504040204" pitchFamily="50" charset="-128"/>
              </a:rPr>
              <a:t>十分。</a:t>
            </a:r>
          </a:p>
          <a:p>
            <a:pPr algn="l"/>
            <a:endParaRPr kumimoji="1" lang="ja-JP" altLang="en-US" sz="2400" dirty="0">
              <a:latin typeface="メイリオ" panose="020B0604030504040204" pitchFamily="50" charset="-128"/>
              <a:ea typeface="メイリオ" panose="020B0604030504040204" pitchFamily="50" charset="-128"/>
            </a:endParaRPr>
          </a:p>
          <a:p>
            <a:pPr algn="l"/>
            <a:r>
              <a:rPr kumimoji="1" lang="ja-JP" altLang="en-US" sz="2400" b="1" dirty="0">
                <a:solidFill>
                  <a:srgbClr val="FF0000"/>
                </a:solidFill>
                <a:latin typeface="メイリオ" panose="020B0604030504040204" pitchFamily="50" charset="-128"/>
                <a:ea typeface="メイリオ" panose="020B0604030504040204" pitchFamily="50" charset="-128"/>
              </a:rPr>
              <a:t>頭の良さ</a:t>
            </a:r>
            <a:r>
              <a:rPr lang="en-US" altLang="ja-JP" sz="2400" b="1" dirty="0">
                <a:solidFill>
                  <a:srgbClr val="FF0000"/>
                </a:solidFill>
                <a:latin typeface="メイリオ" panose="020B0604030504040204" pitchFamily="50" charset="-128"/>
                <a:ea typeface="メイリオ" panose="020B0604030504040204" pitchFamily="50" charset="-128"/>
              </a:rPr>
              <a:t>:</a:t>
            </a:r>
            <a:r>
              <a:rPr kumimoji="1" lang="ja-JP" altLang="en-US" sz="2400" dirty="0">
                <a:solidFill>
                  <a:srgbClr val="FF0000"/>
                </a:solidFill>
                <a:latin typeface="メイリオ" panose="020B0604030504040204" pitchFamily="50" charset="-128"/>
                <a:ea typeface="メイリオ" panose="020B0604030504040204" pitchFamily="50" charset="-128"/>
              </a:rPr>
              <a:t>正しい学習方法を見つけ出して、実行できるか</a:t>
            </a:r>
            <a:endParaRPr lang="ja-JP" altLang="en-US" sz="2400" dirty="0">
              <a:solidFill>
                <a:srgbClr val="FF0000"/>
              </a:solidFill>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51C4F2BD-37D5-0D17-08C0-E363AA5596E9}"/>
              </a:ext>
            </a:extLst>
          </p:cNvPr>
          <p:cNvSpPr txBox="1"/>
          <p:nvPr/>
        </p:nvSpPr>
        <p:spPr>
          <a:xfrm>
            <a:off x="4953000" y="5526030"/>
            <a:ext cx="4191000" cy="1200329"/>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学年ビリのギャルが</a:t>
            </a:r>
            <a:r>
              <a:rPr lang="en-US" altLang="ja-JP" sz="2400" dirty="0">
                <a:latin typeface="メイリオ" panose="020B0604030504040204" pitchFamily="50" charset="-128"/>
                <a:ea typeface="メイリオ" panose="020B0604030504040204" pitchFamily="50" charset="-128"/>
              </a:rPr>
              <a:t>1</a:t>
            </a:r>
            <a:r>
              <a:rPr lang="ja-JP" altLang="en-US" sz="2400" dirty="0">
                <a:latin typeface="メイリオ" panose="020B0604030504040204" pitchFamily="50" charset="-128"/>
                <a:ea typeface="メイリオ" panose="020B0604030504040204" pitchFamily="50" charset="-128"/>
              </a:rPr>
              <a:t>年で偏差値を</a:t>
            </a:r>
            <a:r>
              <a:rPr lang="en-US" altLang="ja-JP" sz="2400" dirty="0">
                <a:latin typeface="メイリオ" panose="020B0604030504040204" pitchFamily="50" charset="-128"/>
                <a:ea typeface="メイリオ" panose="020B0604030504040204" pitchFamily="50" charset="-128"/>
              </a:rPr>
              <a:t>40</a:t>
            </a:r>
            <a:r>
              <a:rPr lang="ja-JP" altLang="en-US" sz="2400" dirty="0">
                <a:latin typeface="メイリオ" panose="020B0604030504040204" pitchFamily="50" charset="-128"/>
                <a:ea typeface="メイリオ" panose="020B0604030504040204" pitchFamily="50" charset="-128"/>
              </a:rPr>
              <a:t>上げて慶應大学に現役合格した実話</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82310690"/>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グループ化 21">
            <a:extLst>
              <a:ext uri="{FF2B5EF4-FFF2-40B4-BE49-F238E27FC236}">
                <a16:creationId xmlns:a16="http://schemas.microsoft.com/office/drawing/2014/main" id="{77B30711-1F37-C5B6-EEB3-711CC70BC6DE}"/>
              </a:ext>
            </a:extLst>
          </p:cNvPr>
          <p:cNvGrpSpPr/>
          <p:nvPr/>
        </p:nvGrpSpPr>
        <p:grpSpPr>
          <a:xfrm>
            <a:off x="2770316" y="1995223"/>
            <a:ext cx="546100" cy="1503783"/>
            <a:chOff x="3958321" y="1968788"/>
            <a:chExt cx="728133" cy="2005044"/>
          </a:xfrm>
        </p:grpSpPr>
        <p:cxnSp>
          <p:nvCxnSpPr>
            <p:cNvPr id="13" name="直線コネクタ 12">
              <a:extLst>
                <a:ext uri="{FF2B5EF4-FFF2-40B4-BE49-F238E27FC236}">
                  <a16:creationId xmlns:a16="http://schemas.microsoft.com/office/drawing/2014/main" id="{A68A6193-75B1-6520-3C77-E41B2849C279}"/>
                </a:ext>
              </a:extLst>
            </p:cNvPr>
            <p:cNvCxnSpPr>
              <a:stCxn id="2" idx="3"/>
              <a:endCxn id="8" idx="1"/>
            </p:cNvCxnSpPr>
            <p:nvPr/>
          </p:nvCxnSpPr>
          <p:spPr>
            <a:xfrm>
              <a:off x="3958321" y="1984177"/>
              <a:ext cx="72813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D53A61A6-5A25-A99B-849F-3B405DCF3564}"/>
                </a:ext>
              </a:extLst>
            </p:cNvPr>
            <p:cNvCxnSpPr>
              <a:cxnSpLocks/>
            </p:cNvCxnSpPr>
            <p:nvPr/>
          </p:nvCxnSpPr>
          <p:spPr>
            <a:xfrm>
              <a:off x="4351867" y="2950921"/>
              <a:ext cx="3345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C89D575C-4B97-E7A1-A3B6-4AC9DC605B47}"/>
                </a:ext>
              </a:extLst>
            </p:cNvPr>
            <p:cNvCxnSpPr>
              <a:cxnSpLocks/>
            </p:cNvCxnSpPr>
            <p:nvPr/>
          </p:nvCxnSpPr>
          <p:spPr>
            <a:xfrm>
              <a:off x="4351867" y="1968788"/>
              <a:ext cx="0" cy="20050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0120B2EC-0117-0B0D-60D4-204BAC9D3D66}"/>
                </a:ext>
              </a:extLst>
            </p:cNvPr>
            <p:cNvCxnSpPr>
              <a:cxnSpLocks/>
            </p:cNvCxnSpPr>
            <p:nvPr/>
          </p:nvCxnSpPr>
          <p:spPr>
            <a:xfrm>
              <a:off x="4351867" y="3966921"/>
              <a:ext cx="3345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 name="テキスト ボックス 2">
            <a:extLst>
              <a:ext uri="{FF2B5EF4-FFF2-40B4-BE49-F238E27FC236}">
                <a16:creationId xmlns:a16="http://schemas.microsoft.com/office/drawing/2014/main" id="{FD8F8408-8299-7F80-61E9-7D84F50460A3}"/>
              </a:ext>
            </a:extLst>
          </p:cNvPr>
          <p:cNvSpPr txBox="1"/>
          <p:nvPr/>
        </p:nvSpPr>
        <p:spPr>
          <a:xfrm>
            <a:off x="458915" y="480404"/>
            <a:ext cx="6933834"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情報科の目標</a:t>
            </a:r>
          </a:p>
        </p:txBody>
      </p:sp>
      <p:pic>
        <p:nvPicPr>
          <p:cNvPr id="1026" name="Picture 2" descr="by-nc-sa">
            <a:extLst>
              <a:ext uri="{FF2B5EF4-FFF2-40B4-BE49-F238E27FC236}">
                <a16:creationId xmlns:a16="http://schemas.microsoft.com/office/drawing/2014/main" id="{90FBC387-5CD4-1153-95D7-04AD725972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795" y="6097709"/>
            <a:ext cx="801983" cy="279887"/>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a:extLst>
              <a:ext uri="{FF2B5EF4-FFF2-40B4-BE49-F238E27FC236}">
                <a16:creationId xmlns:a16="http://schemas.microsoft.com/office/drawing/2014/main" id="{DBEF6F72-5DE2-7D3F-8571-BC94B0A27208}"/>
              </a:ext>
            </a:extLst>
          </p:cNvPr>
          <p:cNvSpPr txBox="1"/>
          <p:nvPr/>
        </p:nvSpPr>
        <p:spPr>
          <a:xfrm>
            <a:off x="458915" y="1775932"/>
            <a:ext cx="2311400" cy="461665"/>
          </a:xfrm>
          <a:prstGeom prst="rect">
            <a:avLst/>
          </a:prstGeom>
          <a:solidFill>
            <a:schemeClr val="bg1"/>
          </a:solidFill>
          <a:ln>
            <a:solidFill>
              <a:schemeClr val="tx1"/>
            </a:solidFill>
          </a:ln>
        </p:spPr>
        <p:txBody>
          <a:bodyPr wrap="square" rtlCol="0">
            <a:spAutoFit/>
          </a:bodyPr>
          <a:lstStyle/>
          <a:p>
            <a:pPr algn="ctr"/>
            <a:r>
              <a:rPr lang="ja-JP" altLang="en-US" sz="2400" dirty="0">
                <a:solidFill>
                  <a:srgbClr val="FF0000"/>
                </a:solidFill>
                <a:latin typeface="メイリオ" panose="020B0604030504040204" pitchFamily="50" charset="-128"/>
                <a:ea typeface="メイリオ" panose="020B0604030504040204" pitchFamily="50" charset="-128"/>
              </a:rPr>
              <a:t>問題解決能力</a:t>
            </a:r>
          </a:p>
        </p:txBody>
      </p:sp>
      <p:sp>
        <p:nvSpPr>
          <p:cNvPr id="6" name="テキスト ボックス 5">
            <a:extLst>
              <a:ext uri="{FF2B5EF4-FFF2-40B4-BE49-F238E27FC236}">
                <a16:creationId xmlns:a16="http://schemas.microsoft.com/office/drawing/2014/main" id="{F9791759-5274-94F8-A25D-44125F78A577}"/>
              </a:ext>
            </a:extLst>
          </p:cNvPr>
          <p:cNvSpPr txBox="1"/>
          <p:nvPr/>
        </p:nvSpPr>
        <p:spPr>
          <a:xfrm>
            <a:off x="458915" y="1337351"/>
            <a:ext cx="1765300" cy="461665"/>
          </a:xfrm>
          <a:prstGeom prst="rect">
            <a:avLst/>
          </a:prstGeom>
          <a:noFill/>
          <a:ln>
            <a:noFill/>
          </a:ln>
        </p:spPr>
        <p:txBody>
          <a:bodyPr wrap="square" rtlCol="0">
            <a:spAutoFit/>
          </a:bodyPr>
          <a:lstStyle/>
          <a:p>
            <a:pPr algn="ctr"/>
            <a:r>
              <a:rPr lang="ja-JP" altLang="en-US" sz="2400" dirty="0">
                <a:solidFill>
                  <a:srgbClr val="FF0000"/>
                </a:solidFill>
                <a:latin typeface="メイリオ" panose="020B0604030504040204" pitchFamily="50" charset="-128"/>
                <a:ea typeface="メイリオ" panose="020B0604030504040204" pitchFamily="50" charset="-128"/>
              </a:rPr>
              <a:t>上位目標</a:t>
            </a:r>
          </a:p>
        </p:txBody>
      </p:sp>
      <p:sp>
        <p:nvSpPr>
          <p:cNvPr id="8" name="テキスト ボックス 7">
            <a:extLst>
              <a:ext uri="{FF2B5EF4-FFF2-40B4-BE49-F238E27FC236}">
                <a16:creationId xmlns:a16="http://schemas.microsoft.com/office/drawing/2014/main" id="{BBB7870E-A5FA-4765-2E79-E07FDA8A8A56}"/>
              </a:ext>
            </a:extLst>
          </p:cNvPr>
          <p:cNvSpPr txBox="1"/>
          <p:nvPr/>
        </p:nvSpPr>
        <p:spPr>
          <a:xfrm>
            <a:off x="3316415" y="1775932"/>
            <a:ext cx="4981462" cy="461665"/>
          </a:xfrm>
          <a:prstGeom prst="rect">
            <a:avLst/>
          </a:prstGeom>
          <a:solidFill>
            <a:schemeClr val="bg1"/>
          </a:solidFill>
          <a:ln>
            <a:solidFill>
              <a:schemeClr val="tx1"/>
            </a:solidFill>
          </a:ln>
        </p:spPr>
        <p:txBody>
          <a:bodyPr wrap="square" rtlCol="0">
            <a:spAutoFit/>
          </a:bodyPr>
          <a:lstStyle/>
          <a:p>
            <a:pPr algn="ctr"/>
            <a:r>
              <a:rPr lang="ja-JP" altLang="en-US" sz="2400" dirty="0">
                <a:latin typeface="メイリオ" panose="020B0604030504040204" pitchFamily="50" charset="-128"/>
                <a:ea typeface="メイリオ" panose="020B0604030504040204" pitchFamily="50" charset="-128"/>
              </a:rPr>
              <a:t>コミュニケーション</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情報デザイン</a:t>
            </a:r>
          </a:p>
        </p:txBody>
      </p:sp>
      <p:sp>
        <p:nvSpPr>
          <p:cNvPr id="9" name="テキスト ボックス 8">
            <a:extLst>
              <a:ext uri="{FF2B5EF4-FFF2-40B4-BE49-F238E27FC236}">
                <a16:creationId xmlns:a16="http://schemas.microsoft.com/office/drawing/2014/main" id="{464C8076-DE6E-D4DE-35C1-6037960D66AF}"/>
              </a:ext>
            </a:extLst>
          </p:cNvPr>
          <p:cNvSpPr txBox="1"/>
          <p:nvPr/>
        </p:nvSpPr>
        <p:spPr>
          <a:xfrm>
            <a:off x="3316415" y="2508774"/>
            <a:ext cx="4981462" cy="461665"/>
          </a:xfrm>
          <a:prstGeom prst="rect">
            <a:avLst/>
          </a:prstGeom>
          <a:solidFill>
            <a:schemeClr val="bg1"/>
          </a:solidFill>
          <a:ln>
            <a:solidFill>
              <a:schemeClr val="tx1"/>
            </a:solidFill>
          </a:ln>
        </p:spPr>
        <p:txBody>
          <a:bodyPr wrap="square" rtlCol="0">
            <a:spAutoFit/>
          </a:bodyPr>
          <a:lstStyle/>
          <a:p>
            <a:pPr algn="ctr"/>
            <a:r>
              <a:rPr lang="ja-JP" altLang="en-US" sz="2400" dirty="0">
                <a:latin typeface="メイリオ" panose="020B0604030504040204" pitchFamily="50" charset="-128"/>
                <a:ea typeface="メイリオ" panose="020B0604030504040204" pitchFamily="50" charset="-128"/>
              </a:rPr>
              <a:t>デジタル技術</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プログラミング</a:t>
            </a:r>
          </a:p>
        </p:txBody>
      </p:sp>
      <p:sp>
        <p:nvSpPr>
          <p:cNvPr id="10" name="テキスト ボックス 9">
            <a:extLst>
              <a:ext uri="{FF2B5EF4-FFF2-40B4-BE49-F238E27FC236}">
                <a16:creationId xmlns:a16="http://schemas.microsoft.com/office/drawing/2014/main" id="{6C5AFC5A-9538-8C62-9CB0-1F7BA3CED374}"/>
              </a:ext>
            </a:extLst>
          </p:cNvPr>
          <p:cNvSpPr txBox="1"/>
          <p:nvPr/>
        </p:nvSpPr>
        <p:spPr>
          <a:xfrm>
            <a:off x="3316415" y="3241615"/>
            <a:ext cx="4981462" cy="461665"/>
          </a:xfrm>
          <a:prstGeom prst="rect">
            <a:avLst/>
          </a:prstGeom>
          <a:solidFill>
            <a:schemeClr val="bg1"/>
          </a:solidFill>
          <a:ln>
            <a:solidFill>
              <a:schemeClr val="tx1"/>
            </a:solidFill>
          </a:ln>
        </p:spPr>
        <p:txBody>
          <a:bodyPr wrap="square" rtlCol="0">
            <a:spAutoFit/>
          </a:bodyPr>
          <a:lstStyle/>
          <a:p>
            <a:pPr algn="ctr"/>
            <a:r>
              <a:rPr lang="ja-JP" altLang="en-US" sz="2400" dirty="0">
                <a:latin typeface="メイリオ" panose="020B0604030504040204" pitchFamily="50" charset="-128"/>
                <a:ea typeface="メイリオ" panose="020B0604030504040204" pitchFamily="50" charset="-128"/>
              </a:rPr>
              <a:t>統計</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データサイエンス</a:t>
            </a:r>
          </a:p>
        </p:txBody>
      </p:sp>
      <p:sp>
        <p:nvSpPr>
          <p:cNvPr id="11" name="テキスト ボックス 10">
            <a:extLst>
              <a:ext uri="{FF2B5EF4-FFF2-40B4-BE49-F238E27FC236}">
                <a16:creationId xmlns:a16="http://schemas.microsoft.com/office/drawing/2014/main" id="{2231A912-F107-157D-9A11-CF624801CAB1}"/>
              </a:ext>
            </a:extLst>
          </p:cNvPr>
          <p:cNvSpPr txBox="1"/>
          <p:nvPr/>
        </p:nvSpPr>
        <p:spPr>
          <a:xfrm>
            <a:off x="3440352" y="1337351"/>
            <a:ext cx="2688882" cy="461665"/>
          </a:xfrm>
          <a:prstGeom prst="rect">
            <a:avLst/>
          </a:prstGeom>
          <a:noFill/>
          <a:ln>
            <a:noFill/>
          </a:ln>
        </p:spPr>
        <p:txBody>
          <a:bodyPr wrap="square" rtlCol="0">
            <a:spAutoFit/>
          </a:bodyPr>
          <a:lstStyle/>
          <a:p>
            <a:r>
              <a:rPr lang="ja-JP" altLang="en-US" sz="2400" dirty="0">
                <a:solidFill>
                  <a:srgbClr val="FF0000"/>
                </a:solidFill>
                <a:latin typeface="メイリオ" panose="020B0604030504040204" pitchFamily="50" charset="-128"/>
                <a:ea typeface="メイリオ" panose="020B0604030504040204" pitchFamily="50" charset="-128"/>
              </a:rPr>
              <a:t>下位目標</a:t>
            </a:r>
            <a:r>
              <a:rPr lang="en-US" altLang="ja-JP" sz="2400" dirty="0">
                <a:solidFill>
                  <a:srgbClr val="FF0000"/>
                </a:solidFill>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ツール</a:t>
            </a:r>
          </a:p>
        </p:txBody>
      </p:sp>
      <p:sp>
        <p:nvSpPr>
          <p:cNvPr id="4" name="テキスト ボックス 3">
            <a:extLst>
              <a:ext uri="{FF2B5EF4-FFF2-40B4-BE49-F238E27FC236}">
                <a16:creationId xmlns:a16="http://schemas.microsoft.com/office/drawing/2014/main" id="{53548D88-25E7-1A4D-3DB1-3DCF21132866}"/>
              </a:ext>
            </a:extLst>
          </p:cNvPr>
          <p:cNvSpPr txBox="1"/>
          <p:nvPr/>
        </p:nvSpPr>
        <p:spPr>
          <a:xfrm>
            <a:off x="724898" y="3955488"/>
            <a:ext cx="7250883" cy="1077218"/>
          </a:xfrm>
          <a:prstGeom prst="rect">
            <a:avLst/>
          </a:prstGeom>
          <a:noFill/>
        </p:spPr>
        <p:txBody>
          <a:bodyPr wrap="square">
            <a:spAutoFit/>
          </a:bodyPr>
          <a:lstStyle/>
          <a:p>
            <a:r>
              <a:rPr lang="ja-JP" altLang="en-US" sz="3200" dirty="0">
                <a:latin typeface="メイリオ" panose="020B0604030504040204" pitchFamily="50" charset="-128"/>
                <a:ea typeface="メイリオ" panose="020B0604030504040204" pitchFamily="50" charset="-128"/>
              </a:rPr>
              <a:t>問題解決能力</a:t>
            </a:r>
            <a:r>
              <a:rPr lang="en-US" altLang="ja-JP" sz="3200" dirty="0">
                <a:latin typeface="メイリオ" panose="020B0604030504040204" pitchFamily="50" charset="-128"/>
                <a:ea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rPr>
              <a:t>大学入試成功のため</a:t>
            </a:r>
          </a:p>
          <a:p>
            <a:r>
              <a:rPr lang="ja-JP" altLang="en-US" sz="3200" dirty="0">
                <a:latin typeface="メイリオ" panose="020B0604030504040204" pitchFamily="50" charset="-128"/>
                <a:ea typeface="メイリオ" panose="020B0604030504040204" pitchFamily="50" charset="-128"/>
              </a:rPr>
              <a:t>情報科の力を活用する。</a:t>
            </a:r>
          </a:p>
        </p:txBody>
      </p:sp>
    </p:spTree>
    <p:extLst>
      <p:ext uri="{BB962C8B-B14F-4D97-AF65-F5344CB8AC3E}">
        <p14:creationId xmlns:p14="http://schemas.microsoft.com/office/powerpoint/2010/main" val="17703426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304800" y="573052"/>
            <a:ext cx="9105900" cy="503237"/>
          </a:xfrm>
        </p:spPr>
        <p:txBody>
          <a:bodyPr/>
          <a:lstStyle/>
          <a:p>
            <a:pPr algn="l"/>
            <a:r>
              <a:rPr lang="ja-JP" altLang="en-US" sz="3200" dirty="0">
                <a:solidFill>
                  <a:schemeClr val="tx1"/>
                </a:solidFill>
                <a:latin typeface="メイリオ" panose="020B0604030504040204" pitchFamily="50" charset="-128"/>
                <a:ea typeface="メイリオ" panose="020B0604030504040204" pitchFamily="50" charset="-128"/>
              </a:rPr>
              <a:t>問題解決の一般論な</a:t>
            </a:r>
            <a:r>
              <a:rPr lang="ja-JP" altLang="en-US" sz="3200" dirty="0">
                <a:solidFill>
                  <a:srgbClr val="FF0000"/>
                </a:solidFill>
                <a:latin typeface="メイリオ" panose="020B0604030504040204" pitchFamily="50" charset="-128"/>
                <a:ea typeface="メイリオ" panose="020B0604030504040204" pitchFamily="50" charset="-128"/>
              </a:rPr>
              <a:t>プロセス</a:t>
            </a:r>
            <a:br>
              <a:rPr lang="ja-JP" altLang="en-US" sz="3200" dirty="0">
                <a:solidFill>
                  <a:srgbClr val="FF0000"/>
                </a:solidFill>
                <a:latin typeface="メイリオ" panose="020B0604030504040204" pitchFamily="50" charset="-128"/>
                <a:ea typeface="メイリオ" panose="020B0604030504040204" pitchFamily="50" charset="-128"/>
              </a:rPr>
            </a:br>
            <a:endParaRPr lang="ja-JP" altLang="ja-JP" sz="3200" dirty="0">
              <a:latin typeface="メイリオ" panose="020B0604030504040204" pitchFamily="50" charset="-128"/>
              <a:ea typeface="メイリオ" panose="020B0604030504040204" pitchFamily="50" charset="-128"/>
            </a:endParaRPr>
          </a:p>
        </p:txBody>
      </p:sp>
      <p:grpSp>
        <p:nvGrpSpPr>
          <p:cNvPr id="2" name="グループ化 1">
            <a:extLst>
              <a:ext uri="{FF2B5EF4-FFF2-40B4-BE49-F238E27FC236}">
                <a16:creationId xmlns:a16="http://schemas.microsoft.com/office/drawing/2014/main" id="{9AA40917-9913-EE78-AC46-1BC1C4CFC814}"/>
              </a:ext>
            </a:extLst>
          </p:cNvPr>
          <p:cNvGrpSpPr/>
          <p:nvPr/>
        </p:nvGrpSpPr>
        <p:grpSpPr>
          <a:xfrm>
            <a:off x="734138" y="1076289"/>
            <a:ext cx="8105062" cy="5205466"/>
            <a:chOff x="454738" y="964417"/>
            <a:chExt cx="8105062" cy="5205466"/>
          </a:xfrm>
        </p:grpSpPr>
        <p:sp>
          <p:nvSpPr>
            <p:cNvPr id="5" name="L 字 4">
              <a:extLst>
                <a:ext uri="{FF2B5EF4-FFF2-40B4-BE49-F238E27FC236}">
                  <a16:creationId xmlns:a16="http://schemas.microsoft.com/office/drawing/2014/main" id="{5B21A954-4403-93DA-12A5-C2124813D4BB}"/>
                </a:ext>
              </a:extLst>
            </p:cNvPr>
            <p:cNvSpPr/>
            <p:nvPr/>
          </p:nvSpPr>
          <p:spPr bwMode="auto">
            <a:xfrm rot="5400000">
              <a:off x="4462446" y="-1440627"/>
              <a:ext cx="1666911" cy="6477000"/>
            </a:xfrm>
            <a:prstGeom prst="corner">
              <a:avLst>
                <a:gd name="adj1" fmla="val 50000"/>
                <a:gd name="adj2" fmla="val 60906"/>
              </a:avLst>
            </a:prstGeom>
            <a:solidFill>
              <a:schemeClr val="accent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1" name="テキスト ボックス 10">
              <a:extLst>
                <a:ext uri="{FF2B5EF4-FFF2-40B4-BE49-F238E27FC236}">
                  <a16:creationId xmlns:a16="http://schemas.microsoft.com/office/drawing/2014/main" id="{3AEAE57D-39E5-69F2-8993-AB0C50426816}"/>
                </a:ext>
              </a:extLst>
            </p:cNvPr>
            <p:cNvSpPr txBox="1"/>
            <p:nvPr/>
          </p:nvSpPr>
          <p:spPr>
            <a:xfrm>
              <a:off x="2057400" y="990600"/>
              <a:ext cx="6477001" cy="95410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問題の発見</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問題の明確化</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現状</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と</a:t>
              </a:r>
              <a:r>
                <a:rPr kumimoji="1" lang="ja-JP" altLang="en-US"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目的</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の整理と分析</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定義</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L 字 12">
              <a:extLst>
                <a:ext uri="{FF2B5EF4-FFF2-40B4-BE49-F238E27FC236}">
                  <a16:creationId xmlns:a16="http://schemas.microsoft.com/office/drawing/2014/main" id="{23AE8798-AEB7-E4B1-0E8D-E4CCB6E401AE}"/>
                </a:ext>
              </a:extLst>
            </p:cNvPr>
            <p:cNvSpPr/>
            <p:nvPr/>
          </p:nvSpPr>
          <p:spPr bwMode="auto">
            <a:xfrm rot="5400000" flipH="1">
              <a:off x="4466678" y="369196"/>
              <a:ext cx="1666912" cy="6477000"/>
            </a:xfrm>
            <a:prstGeom prst="corner">
              <a:avLst>
                <a:gd name="adj1" fmla="val 50000"/>
                <a:gd name="adj2" fmla="val 59890"/>
              </a:avLst>
            </a:prstGeom>
            <a:solidFill>
              <a:schemeClr val="accent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5" name="テキスト ボックス 14">
              <a:extLst>
                <a:ext uri="{FF2B5EF4-FFF2-40B4-BE49-F238E27FC236}">
                  <a16:creationId xmlns:a16="http://schemas.microsoft.com/office/drawing/2014/main" id="{C43557E0-6979-6BFD-F4ED-D81034391AF4}"/>
                </a:ext>
              </a:extLst>
            </p:cNvPr>
            <p:cNvSpPr txBox="1"/>
            <p:nvPr/>
          </p:nvSpPr>
          <p:spPr>
            <a:xfrm>
              <a:off x="2057401" y="3487045"/>
              <a:ext cx="5410200" cy="95410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解決方法</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の探索</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立案</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計画の立案</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 name="矢印: 下 15">
              <a:extLst>
                <a:ext uri="{FF2B5EF4-FFF2-40B4-BE49-F238E27FC236}">
                  <a16:creationId xmlns:a16="http://schemas.microsoft.com/office/drawing/2014/main" id="{8CDD891B-7F90-54ED-7C24-F5B5949E174A}"/>
                </a:ext>
              </a:extLst>
            </p:cNvPr>
            <p:cNvSpPr/>
            <p:nvPr/>
          </p:nvSpPr>
          <p:spPr bwMode="auto">
            <a:xfrm>
              <a:off x="2209801" y="2366359"/>
              <a:ext cx="457200" cy="725507"/>
            </a:xfrm>
            <a:prstGeom prst="downArrow">
              <a:avLst/>
            </a:prstGeom>
            <a:solidFill>
              <a:schemeClr val="accent6">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7" name="正方形/長方形 16">
              <a:extLst>
                <a:ext uri="{FF2B5EF4-FFF2-40B4-BE49-F238E27FC236}">
                  <a16:creationId xmlns:a16="http://schemas.microsoft.com/office/drawing/2014/main" id="{2B4D77CD-45E9-1A3A-5722-180C23A5B747}"/>
                </a:ext>
              </a:extLst>
            </p:cNvPr>
            <p:cNvSpPr/>
            <p:nvPr/>
          </p:nvSpPr>
          <p:spPr bwMode="auto">
            <a:xfrm>
              <a:off x="3500967" y="2183617"/>
              <a:ext cx="5033433" cy="954107"/>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8" name="テキスト ボックス 17">
              <a:extLst>
                <a:ext uri="{FF2B5EF4-FFF2-40B4-BE49-F238E27FC236}">
                  <a16:creationId xmlns:a16="http://schemas.microsoft.com/office/drawing/2014/main" id="{9EDC80B6-D842-A0E7-B345-1C339E3453E1}"/>
                </a:ext>
              </a:extLst>
            </p:cNvPr>
            <p:cNvSpPr txBox="1"/>
            <p:nvPr/>
          </p:nvSpPr>
          <p:spPr>
            <a:xfrm>
              <a:off x="3390902" y="2443928"/>
              <a:ext cx="4758266" cy="52322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情報の収集と整理・分析</a:t>
              </a:r>
            </a:p>
          </p:txBody>
        </p:sp>
        <p:sp>
          <p:nvSpPr>
            <p:cNvPr id="19" name="矢印: 左 18">
              <a:extLst>
                <a:ext uri="{FF2B5EF4-FFF2-40B4-BE49-F238E27FC236}">
                  <a16:creationId xmlns:a16="http://schemas.microsoft.com/office/drawing/2014/main" id="{0FAAA46F-CB40-E7D0-902C-013F4FF64802}"/>
                </a:ext>
              </a:extLst>
            </p:cNvPr>
            <p:cNvSpPr/>
            <p:nvPr/>
          </p:nvSpPr>
          <p:spPr bwMode="auto">
            <a:xfrm>
              <a:off x="2895601" y="2183617"/>
              <a:ext cx="601132" cy="280987"/>
            </a:xfrm>
            <a:prstGeom prst="leftArrow">
              <a:avLst/>
            </a:prstGeom>
            <a:solidFill>
              <a:srgbClr val="16164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0" name="矢印: 左 19">
              <a:extLst>
                <a:ext uri="{FF2B5EF4-FFF2-40B4-BE49-F238E27FC236}">
                  <a16:creationId xmlns:a16="http://schemas.microsoft.com/office/drawing/2014/main" id="{F87BA851-9D7C-D7A3-48EE-64A9FF5B52F1}"/>
                </a:ext>
              </a:extLst>
            </p:cNvPr>
            <p:cNvSpPr/>
            <p:nvPr/>
          </p:nvSpPr>
          <p:spPr bwMode="auto">
            <a:xfrm>
              <a:off x="2895601" y="2810477"/>
              <a:ext cx="601132" cy="280987"/>
            </a:xfrm>
            <a:prstGeom prst="leftArrow">
              <a:avLst/>
            </a:prstGeom>
            <a:solidFill>
              <a:srgbClr val="16164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1" name="左中かっこ 20">
              <a:extLst>
                <a:ext uri="{FF2B5EF4-FFF2-40B4-BE49-F238E27FC236}">
                  <a16:creationId xmlns:a16="http://schemas.microsoft.com/office/drawing/2014/main" id="{2D929A15-97D3-EE17-EBFB-0F1D1A3C12F4}"/>
                </a:ext>
              </a:extLst>
            </p:cNvPr>
            <p:cNvSpPr/>
            <p:nvPr/>
          </p:nvSpPr>
          <p:spPr bwMode="auto">
            <a:xfrm>
              <a:off x="1504875" y="990600"/>
              <a:ext cx="167293" cy="3450552"/>
            </a:xfrm>
            <a:prstGeom prst="leftBrace">
              <a:avLst>
                <a:gd name="adj1" fmla="val 8333"/>
                <a:gd name="adj2" fmla="val 34680"/>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3" name="Rectangle 2">
              <a:extLst>
                <a:ext uri="{FF2B5EF4-FFF2-40B4-BE49-F238E27FC236}">
                  <a16:creationId xmlns:a16="http://schemas.microsoft.com/office/drawing/2014/main" id="{B921E784-7056-43E1-009D-94258424FBE3}"/>
                </a:ext>
              </a:extLst>
            </p:cNvPr>
            <p:cNvSpPr txBox="1">
              <a:spLocks noChangeArrowheads="1"/>
            </p:cNvSpPr>
            <p:nvPr/>
          </p:nvSpPr>
          <p:spPr bwMode="auto">
            <a:xfrm>
              <a:off x="454738" y="2003865"/>
              <a:ext cx="1048020"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計画</a:t>
              </a:r>
              <a:endParaRPr kumimoji="1" lang="ja-JP" altLang="ja-JP" sz="32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endParaRPr>
            </a:p>
          </p:txBody>
        </p:sp>
        <p:sp>
          <p:nvSpPr>
            <p:cNvPr id="24" name="正方形/長方形 23">
              <a:extLst>
                <a:ext uri="{FF2B5EF4-FFF2-40B4-BE49-F238E27FC236}">
                  <a16:creationId xmlns:a16="http://schemas.microsoft.com/office/drawing/2014/main" id="{6A5E0B94-3064-B188-F097-2F7AEA3A8F23}"/>
                </a:ext>
              </a:extLst>
            </p:cNvPr>
            <p:cNvSpPr/>
            <p:nvPr/>
          </p:nvSpPr>
          <p:spPr bwMode="auto">
            <a:xfrm>
              <a:off x="2087031" y="4771465"/>
              <a:ext cx="6472769" cy="569894"/>
            </a:xfrm>
            <a:prstGeom prst="rect">
              <a:avLst/>
            </a:prstGeom>
            <a:solidFill>
              <a:srgbClr val="66FF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5" name="テキスト ボックス 24">
              <a:extLst>
                <a:ext uri="{FF2B5EF4-FFF2-40B4-BE49-F238E27FC236}">
                  <a16:creationId xmlns:a16="http://schemas.microsoft.com/office/drawing/2014/main" id="{116DBA9E-7EB6-0702-BB5F-63E55E0B70F3}"/>
                </a:ext>
              </a:extLst>
            </p:cNvPr>
            <p:cNvSpPr txBox="1"/>
            <p:nvPr/>
          </p:nvSpPr>
          <p:spPr>
            <a:xfrm>
              <a:off x="2209801" y="4835675"/>
              <a:ext cx="6118917" cy="52322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計画・解決方法の</a:t>
              </a:r>
              <a:r>
                <a:rPr kumimoji="1" lang="ja-JP" altLang="en-US"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実行</a:t>
              </a:r>
            </a:p>
          </p:txBody>
        </p:sp>
        <p:sp>
          <p:nvSpPr>
            <p:cNvPr id="26" name="正方形/長方形 25">
              <a:extLst>
                <a:ext uri="{FF2B5EF4-FFF2-40B4-BE49-F238E27FC236}">
                  <a16:creationId xmlns:a16="http://schemas.microsoft.com/office/drawing/2014/main" id="{87CBD61F-D8A1-D261-01A6-A6C308D995FB}"/>
                </a:ext>
              </a:extLst>
            </p:cNvPr>
            <p:cNvSpPr/>
            <p:nvPr/>
          </p:nvSpPr>
          <p:spPr bwMode="auto">
            <a:xfrm>
              <a:off x="2070098" y="5582453"/>
              <a:ext cx="6472769" cy="569894"/>
            </a:xfrm>
            <a:prstGeom prst="rect">
              <a:avLst/>
            </a:prstGeom>
            <a:solidFill>
              <a:srgbClr val="FFCC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7" name="テキスト ボックス 26">
              <a:extLst>
                <a:ext uri="{FF2B5EF4-FFF2-40B4-BE49-F238E27FC236}">
                  <a16:creationId xmlns:a16="http://schemas.microsoft.com/office/drawing/2014/main" id="{A1326ED7-9579-6518-DF31-BF7AC5164097}"/>
                </a:ext>
              </a:extLst>
            </p:cNvPr>
            <p:cNvSpPr txBox="1"/>
            <p:nvPr/>
          </p:nvSpPr>
          <p:spPr>
            <a:xfrm>
              <a:off x="2192869" y="5646663"/>
              <a:ext cx="4436532" cy="52322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評価</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反省・振り返り</a:t>
              </a:r>
              <a:r>
                <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8" name="矢印: 下 27">
              <a:extLst>
                <a:ext uri="{FF2B5EF4-FFF2-40B4-BE49-F238E27FC236}">
                  <a16:creationId xmlns:a16="http://schemas.microsoft.com/office/drawing/2014/main" id="{6C307915-1A51-252D-4355-6372FD49BEEB}"/>
                </a:ext>
              </a:extLst>
            </p:cNvPr>
            <p:cNvSpPr/>
            <p:nvPr/>
          </p:nvSpPr>
          <p:spPr bwMode="auto">
            <a:xfrm>
              <a:off x="2209801" y="4446296"/>
              <a:ext cx="457200" cy="389379"/>
            </a:xfrm>
            <a:prstGeom prst="downArrow">
              <a:avLst/>
            </a:prstGeom>
            <a:solidFill>
              <a:schemeClr val="accent6">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9" name="矢印: 下 28">
              <a:extLst>
                <a:ext uri="{FF2B5EF4-FFF2-40B4-BE49-F238E27FC236}">
                  <a16:creationId xmlns:a16="http://schemas.microsoft.com/office/drawing/2014/main" id="{C7CF71D1-80E7-E205-7D4C-7A2D6554FAC2}"/>
                </a:ext>
              </a:extLst>
            </p:cNvPr>
            <p:cNvSpPr/>
            <p:nvPr/>
          </p:nvSpPr>
          <p:spPr bwMode="auto">
            <a:xfrm>
              <a:off x="2209801" y="5258449"/>
              <a:ext cx="457200" cy="389379"/>
            </a:xfrm>
            <a:prstGeom prst="downArrow">
              <a:avLst/>
            </a:prstGeom>
            <a:solidFill>
              <a:schemeClr val="accent6">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grpSp>
    </p:spTree>
    <p:extLst>
      <p:ext uri="{BB962C8B-B14F-4D97-AF65-F5344CB8AC3E}">
        <p14:creationId xmlns:p14="http://schemas.microsoft.com/office/powerpoint/2010/main" val="2524658136"/>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304800" y="573052"/>
            <a:ext cx="9105900" cy="503237"/>
          </a:xfrm>
        </p:spPr>
        <p:txBody>
          <a:bodyPr/>
          <a:lstStyle/>
          <a:p>
            <a:pPr algn="l"/>
            <a:r>
              <a:rPr lang="ja-JP" altLang="en-US" sz="3200" dirty="0">
                <a:solidFill>
                  <a:schemeClr val="tx1"/>
                </a:solidFill>
                <a:latin typeface="メイリオ" panose="020B0604030504040204" pitchFamily="50" charset="-128"/>
                <a:ea typeface="メイリオ" panose="020B0604030504040204" pitchFamily="50" charset="-128"/>
              </a:rPr>
              <a:t>大学入試成功という問題解決</a:t>
            </a:r>
            <a:br>
              <a:rPr lang="ja-JP" altLang="en-US" sz="3200" dirty="0">
                <a:solidFill>
                  <a:srgbClr val="FF0000"/>
                </a:solidFill>
                <a:latin typeface="メイリオ" panose="020B0604030504040204" pitchFamily="50" charset="-128"/>
                <a:ea typeface="メイリオ" panose="020B0604030504040204" pitchFamily="50" charset="-128"/>
              </a:rPr>
            </a:br>
            <a:endParaRPr lang="ja-JP" altLang="ja-JP" sz="3200" dirty="0">
              <a:latin typeface="メイリオ" panose="020B0604030504040204" pitchFamily="50" charset="-128"/>
              <a:ea typeface="メイリオ" panose="020B0604030504040204" pitchFamily="50" charset="-128"/>
            </a:endParaRPr>
          </a:p>
        </p:txBody>
      </p:sp>
      <p:grpSp>
        <p:nvGrpSpPr>
          <p:cNvPr id="2" name="グループ化 1">
            <a:extLst>
              <a:ext uri="{FF2B5EF4-FFF2-40B4-BE49-F238E27FC236}">
                <a16:creationId xmlns:a16="http://schemas.microsoft.com/office/drawing/2014/main" id="{9AA40917-9913-EE78-AC46-1BC1C4CFC814}"/>
              </a:ext>
            </a:extLst>
          </p:cNvPr>
          <p:cNvGrpSpPr/>
          <p:nvPr/>
        </p:nvGrpSpPr>
        <p:grpSpPr>
          <a:xfrm>
            <a:off x="728883" y="917820"/>
            <a:ext cx="7922318" cy="4660059"/>
            <a:chOff x="637482" y="964417"/>
            <a:chExt cx="7922318" cy="5235497"/>
          </a:xfrm>
        </p:grpSpPr>
        <p:sp>
          <p:nvSpPr>
            <p:cNvPr id="5" name="L 字 4">
              <a:extLst>
                <a:ext uri="{FF2B5EF4-FFF2-40B4-BE49-F238E27FC236}">
                  <a16:creationId xmlns:a16="http://schemas.microsoft.com/office/drawing/2014/main" id="{5B21A954-4403-93DA-12A5-C2124813D4BB}"/>
                </a:ext>
              </a:extLst>
            </p:cNvPr>
            <p:cNvSpPr/>
            <p:nvPr/>
          </p:nvSpPr>
          <p:spPr bwMode="auto">
            <a:xfrm rot="5400000">
              <a:off x="4462446" y="-1440627"/>
              <a:ext cx="1666911" cy="6477000"/>
            </a:xfrm>
            <a:prstGeom prst="corner">
              <a:avLst>
                <a:gd name="adj1" fmla="val 50000"/>
                <a:gd name="adj2" fmla="val 60906"/>
              </a:avLst>
            </a:prstGeom>
            <a:solidFill>
              <a:schemeClr val="accent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1" name="テキスト ボックス 10">
              <a:extLst>
                <a:ext uri="{FF2B5EF4-FFF2-40B4-BE49-F238E27FC236}">
                  <a16:creationId xmlns:a16="http://schemas.microsoft.com/office/drawing/2014/main" id="{3AEAE57D-39E5-69F2-8993-AB0C50426816}"/>
                </a:ext>
              </a:extLst>
            </p:cNvPr>
            <p:cNvSpPr txBox="1"/>
            <p:nvPr/>
          </p:nvSpPr>
          <p:spPr>
            <a:xfrm>
              <a:off x="2057400" y="990600"/>
              <a:ext cx="6477001" cy="100276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〇希望校の選定</a:t>
              </a:r>
              <a:r>
                <a:rPr kumimoji="1" lang="en-US" altLang="ja-JP" sz="2600" b="0" i="0" u="none" strike="noStrike" kern="1200" cap="none" spc="0" normalizeH="0" baseline="0" noProof="0" dirty="0">
                  <a:ln>
                    <a:noFill/>
                  </a:ln>
                  <a:solidFill>
                    <a:schemeClr val="accent2">
                      <a:lumMod val="75000"/>
                    </a:schemeClr>
                  </a:solidFill>
                  <a:effectLst/>
                  <a:uLnTx/>
                  <a:uFillTx/>
                  <a:latin typeface="メイリオ" panose="020B0604030504040204" pitchFamily="50" charset="-128"/>
                  <a:ea typeface="メイリオ" panose="020B0604030504040204" pitchFamily="50" charset="-128"/>
                  <a:cs typeface="+mn-cs"/>
                </a:rPr>
                <a:t>(</a:t>
              </a:r>
              <a:r>
                <a:rPr kumimoji="1" lang="ja-JP" altLang="en-US" sz="2600" b="0" i="0" u="none" strike="noStrike" kern="1200" cap="none" spc="0" normalizeH="0" baseline="0" noProof="0" dirty="0">
                  <a:ln>
                    <a:noFill/>
                  </a:ln>
                  <a:solidFill>
                    <a:schemeClr val="accent2">
                      <a:lumMod val="75000"/>
                    </a:schemeClr>
                  </a:solidFill>
                  <a:effectLst/>
                  <a:uLnTx/>
                  <a:uFillTx/>
                  <a:latin typeface="メイリオ" panose="020B0604030504040204" pitchFamily="50" charset="-128"/>
                  <a:ea typeface="メイリオ" panose="020B0604030504040204" pitchFamily="50" charset="-128"/>
                  <a:cs typeface="+mn-cs"/>
                </a:rPr>
                <a:t>超有</a:t>
              </a:r>
              <a:r>
                <a:rPr lang="ja-JP" altLang="en-US" sz="2600" dirty="0">
                  <a:solidFill>
                    <a:schemeClr val="accent2">
                      <a:lumMod val="75000"/>
                    </a:schemeClr>
                  </a:solidFill>
                  <a:latin typeface="メイリオ" panose="020B0604030504040204" pitchFamily="50" charset="-128"/>
                  <a:ea typeface="メイリオ" panose="020B0604030504040204" pitchFamily="50" charset="-128"/>
                </a:rPr>
                <a:t>名</a:t>
              </a:r>
              <a:r>
                <a:rPr kumimoji="1" lang="ja-JP" altLang="en-US" sz="2600" b="0" i="0" u="none" strike="noStrike" kern="1200" cap="none" spc="0" normalizeH="0" baseline="0" noProof="0" dirty="0">
                  <a:ln>
                    <a:noFill/>
                  </a:ln>
                  <a:solidFill>
                    <a:schemeClr val="accent2">
                      <a:lumMod val="75000"/>
                    </a:schemeClr>
                  </a:solidFill>
                  <a:effectLst/>
                  <a:uLnTx/>
                  <a:uFillTx/>
                  <a:latin typeface="メイリオ" panose="020B0604030504040204" pitchFamily="50" charset="-128"/>
                  <a:ea typeface="メイリオ" panose="020B0604030504040204" pitchFamily="50" charset="-128"/>
                  <a:cs typeface="+mn-cs"/>
                </a:rPr>
                <a:t>高校はこれが無い</a:t>
              </a:r>
              <a:r>
                <a:rPr kumimoji="1" lang="en-US" altLang="ja-JP" sz="2600" b="0" i="0" u="none" strike="noStrike" kern="1200" cap="none" spc="0" normalizeH="0" baseline="0" noProof="0" dirty="0">
                  <a:ln>
                    <a:noFill/>
                  </a:ln>
                  <a:solidFill>
                    <a:schemeClr val="accent2">
                      <a:lumMod val="75000"/>
                    </a:schemeClr>
                  </a:solidFill>
                  <a:effectLst/>
                  <a:uLnTx/>
                  <a:uFillTx/>
                  <a:latin typeface="メイリオ" panose="020B0604030504040204" pitchFamily="50" charset="-128"/>
                  <a:ea typeface="メイリオ" panose="020B0604030504040204" pitchFamily="50" charset="-128"/>
                  <a:cs typeface="+mn-cs"/>
                </a:rPr>
                <a:t>)</a:t>
              </a:r>
              <a:endParaRPr kumimoji="1" lang="ja-JP" altLang="en-US" sz="2600" b="0" i="0" u="none" strike="noStrike" kern="1200" cap="none" spc="0" normalizeH="0" baseline="0" noProof="0" dirty="0">
                <a:ln>
                  <a:noFill/>
                </a:ln>
                <a:solidFill>
                  <a:schemeClr val="accent2">
                    <a:lumMod val="75000"/>
                  </a:schemeClr>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600" dirty="0">
                  <a:solidFill>
                    <a:srgbClr val="000000"/>
                  </a:solidFill>
                  <a:latin typeface="メイリオ" panose="020B0604030504040204" pitchFamily="50" charset="-128"/>
                  <a:ea typeface="メイリオ" panose="020B0604030504040204" pitchFamily="50" charset="-128"/>
                </a:rPr>
                <a:t>〇現在の自分の学力</a:t>
              </a:r>
              <a:r>
                <a:rPr lang="en-US" altLang="ja-JP" sz="2600" dirty="0">
                  <a:solidFill>
                    <a:srgbClr val="000000"/>
                  </a:solidFill>
                  <a:latin typeface="メイリオ" panose="020B0604030504040204" pitchFamily="50" charset="-128"/>
                  <a:ea typeface="メイリオ" panose="020B0604030504040204" pitchFamily="50" charset="-128"/>
                </a:rPr>
                <a:t>/</a:t>
              </a:r>
              <a:r>
                <a:rPr lang="ja-JP" altLang="en-US" sz="2600" dirty="0">
                  <a:solidFill>
                    <a:srgbClr val="000000"/>
                  </a:solidFill>
                  <a:latin typeface="メイリオ" panose="020B0604030504040204" pitchFamily="50" charset="-128"/>
                  <a:ea typeface="メイリオ" panose="020B0604030504040204" pitchFamily="50" charset="-128"/>
                </a:rPr>
                <a:t>自分の学習特性</a:t>
              </a:r>
              <a:endParaRPr kumimoji="1" lang="ja-JP" altLang="en-US" sz="2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L 字 12">
              <a:extLst>
                <a:ext uri="{FF2B5EF4-FFF2-40B4-BE49-F238E27FC236}">
                  <a16:creationId xmlns:a16="http://schemas.microsoft.com/office/drawing/2014/main" id="{23AE8798-AEB7-E4B1-0E8D-E4CCB6E401AE}"/>
                </a:ext>
              </a:extLst>
            </p:cNvPr>
            <p:cNvSpPr/>
            <p:nvPr/>
          </p:nvSpPr>
          <p:spPr bwMode="auto">
            <a:xfrm rot="5400000" flipH="1">
              <a:off x="4466678" y="369196"/>
              <a:ext cx="1666912" cy="6477000"/>
            </a:xfrm>
            <a:prstGeom prst="corner">
              <a:avLst>
                <a:gd name="adj1" fmla="val 50000"/>
                <a:gd name="adj2" fmla="val 59890"/>
              </a:avLst>
            </a:prstGeom>
            <a:solidFill>
              <a:schemeClr val="accent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5" name="テキスト ボックス 14">
              <a:extLst>
                <a:ext uri="{FF2B5EF4-FFF2-40B4-BE49-F238E27FC236}">
                  <a16:creationId xmlns:a16="http://schemas.microsoft.com/office/drawing/2014/main" id="{C43557E0-6979-6BFD-F4ED-D81034391AF4}"/>
                </a:ext>
              </a:extLst>
            </p:cNvPr>
            <p:cNvSpPr txBox="1"/>
            <p:nvPr/>
          </p:nvSpPr>
          <p:spPr>
            <a:xfrm>
              <a:off x="2057401" y="3487045"/>
              <a:ext cx="5410200" cy="84876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6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〇志望校に入るための戦略</a:t>
              </a:r>
              <a:br>
                <a:rPr kumimoji="1" lang="en-US" altLang="ja-JP" sz="26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br>
              <a:r>
                <a:rPr kumimoji="1" lang="ja-JP" altLang="en-US" sz="26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〇志望校に入るための学習計画</a:t>
              </a:r>
              <a:endParaRPr kumimoji="1" lang="ja-JP" altLang="en-US" sz="2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6" name="矢印: 下 15">
              <a:extLst>
                <a:ext uri="{FF2B5EF4-FFF2-40B4-BE49-F238E27FC236}">
                  <a16:creationId xmlns:a16="http://schemas.microsoft.com/office/drawing/2014/main" id="{8CDD891B-7F90-54ED-7C24-F5B5949E174A}"/>
                </a:ext>
              </a:extLst>
            </p:cNvPr>
            <p:cNvSpPr/>
            <p:nvPr/>
          </p:nvSpPr>
          <p:spPr bwMode="auto">
            <a:xfrm>
              <a:off x="2209801" y="2366359"/>
              <a:ext cx="457200" cy="725507"/>
            </a:xfrm>
            <a:prstGeom prst="downArrow">
              <a:avLst/>
            </a:prstGeom>
            <a:solidFill>
              <a:schemeClr val="accent6">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7" name="正方形/長方形 16">
              <a:extLst>
                <a:ext uri="{FF2B5EF4-FFF2-40B4-BE49-F238E27FC236}">
                  <a16:creationId xmlns:a16="http://schemas.microsoft.com/office/drawing/2014/main" id="{2B4D77CD-45E9-1A3A-5722-180C23A5B747}"/>
                </a:ext>
              </a:extLst>
            </p:cNvPr>
            <p:cNvSpPr/>
            <p:nvPr/>
          </p:nvSpPr>
          <p:spPr bwMode="auto">
            <a:xfrm>
              <a:off x="3500967" y="2183617"/>
              <a:ext cx="5033433" cy="954107"/>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8" name="テキスト ボックス 17">
              <a:extLst>
                <a:ext uri="{FF2B5EF4-FFF2-40B4-BE49-F238E27FC236}">
                  <a16:creationId xmlns:a16="http://schemas.microsoft.com/office/drawing/2014/main" id="{9EDC80B6-D842-A0E7-B345-1C339E3453E1}"/>
                </a:ext>
              </a:extLst>
            </p:cNvPr>
            <p:cNvSpPr txBox="1"/>
            <p:nvPr/>
          </p:nvSpPr>
          <p:spPr>
            <a:xfrm>
              <a:off x="3534759" y="2197470"/>
              <a:ext cx="4758266" cy="100276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〇希望校の入試科目の特性</a:t>
              </a:r>
              <a:endParaRPr kumimoji="1" lang="en-US" altLang="ja-JP" sz="2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600" dirty="0">
                  <a:solidFill>
                    <a:srgbClr val="000000"/>
                  </a:solidFill>
                  <a:latin typeface="メイリオ" panose="020B0604030504040204" pitchFamily="50" charset="-128"/>
                  <a:ea typeface="メイリオ" panose="020B0604030504040204" pitchFamily="50" charset="-128"/>
                </a:rPr>
                <a:t>〇学習リソース</a:t>
              </a:r>
              <a:r>
                <a:rPr lang="en-US" altLang="ja-JP" sz="2600" dirty="0">
                  <a:solidFill>
                    <a:srgbClr val="000000"/>
                  </a:solidFill>
                  <a:latin typeface="メイリオ" panose="020B0604030504040204" pitchFamily="50" charset="-128"/>
                  <a:ea typeface="メイリオ" panose="020B0604030504040204" pitchFamily="50" charset="-128"/>
                </a:rPr>
                <a:t>/</a:t>
              </a:r>
              <a:r>
                <a:rPr lang="ja-JP" altLang="en-US" sz="2600" dirty="0">
                  <a:solidFill>
                    <a:srgbClr val="FF0000"/>
                  </a:solidFill>
                  <a:latin typeface="メイリオ" panose="020B0604030504040204" pitchFamily="50" charset="-128"/>
                  <a:ea typeface="メイリオ" panose="020B0604030504040204" pitchFamily="50" charset="-128"/>
                </a:rPr>
                <a:t>ツール</a:t>
              </a:r>
              <a:r>
                <a:rPr lang="en-US" altLang="ja-JP" sz="2600" dirty="0">
                  <a:solidFill>
                    <a:srgbClr val="FF0000"/>
                  </a:solidFill>
                  <a:latin typeface="メイリオ" panose="020B0604030504040204" pitchFamily="50" charset="-128"/>
                  <a:ea typeface="メイリオ" panose="020B0604030504040204" pitchFamily="50" charset="-128"/>
                </a:rPr>
                <a:t>(ICT)</a:t>
              </a:r>
              <a:endParaRPr kumimoji="1" lang="ja-JP" altLang="en-US" sz="26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19" name="矢印: 左 18">
              <a:extLst>
                <a:ext uri="{FF2B5EF4-FFF2-40B4-BE49-F238E27FC236}">
                  <a16:creationId xmlns:a16="http://schemas.microsoft.com/office/drawing/2014/main" id="{0FAAA46F-CB40-E7D0-902C-013F4FF64802}"/>
                </a:ext>
              </a:extLst>
            </p:cNvPr>
            <p:cNvSpPr/>
            <p:nvPr/>
          </p:nvSpPr>
          <p:spPr bwMode="auto">
            <a:xfrm>
              <a:off x="2895601" y="2183617"/>
              <a:ext cx="601132" cy="280987"/>
            </a:xfrm>
            <a:prstGeom prst="leftArrow">
              <a:avLst/>
            </a:prstGeom>
            <a:solidFill>
              <a:srgbClr val="16164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0" name="矢印: 左 19">
              <a:extLst>
                <a:ext uri="{FF2B5EF4-FFF2-40B4-BE49-F238E27FC236}">
                  <a16:creationId xmlns:a16="http://schemas.microsoft.com/office/drawing/2014/main" id="{F87BA851-9D7C-D7A3-48EE-64A9FF5B52F1}"/>
                </a:ext>
              </a:extLst>
            </p:cNvPr>
            <p:cNvSpPr/>
            <p:nvPr/>
          </p:nvSpPr>
          <p:spPr bwMode="auto">
            <a:xfrm>
              <a:off x="2895601" y="2810477"/>
              <a:ext cx="601132" cy="280987"/>
            </a:xfrm>
            <a:prstGeom prst="leftArrow">
              <a:avLst/>
            </a:prstGeom>
            <a:solidFill>
              <a:srgbClr val="16164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1" name="左中かっこ 20">
              <a:extLst>
                <a:ext uri="{FF2B5EF4-FFF2-40B4-BE49-F238E27FC236}">
                  <a16:creationId xmlns:a16="http://schemas.microsoft.com/office/drawing/2014/main" id="{2D929A15-97D3-EE17-EBFB-0F1D1A3C12F4}"/>
                </a:ext>
              </a:extLst>
            </p:cNvPr>
            <p:cNvSpPr/>
            <p:nvPr/>
          </p:nvSpPr>
          <p:spPr bwMode="auto">
            <a:xfrm>
              <a:off x="1670533" y="990600"/>
              <a:ext cx="167293" cy="3450552"/>
            </a:xfrm>
            <a:prstGeom prst="leftBrace">
              <a:avLst>
                <a:gd name="adj1" fmla="val 8333"/>
                <a:gd name="adj2" fmla="val 34680"/>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3" name="Rectangle 2">
              <a:extLst>
                <a:ext uri="{FF2B5EF4-FFF2-40B4-BE49-F238E27FC236}">
                  <a16:creationId xmlns:a16="http://schemas.microsoft.com/office/drawing/2014/main" id="{B921E784-7056-43E1-009D-94258424FBE3}"/>
                </a:ext>
              </a:extLst>
            </p:cNvPr>
            <p:cNvSpPr txBox="1">
              <a:spLocks noChangeArrowheads="1"/>
            </p:cNvSpPr>
            <p:nvPr/>
          </p:nvSpPr>
          <p:spPr bwMode="auto">
            <a:xfrm>
              <a:off x="637482" y="1961367"/>
              <a:ext cx="1048020"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計画</a:t>
              </a:r>
              <a:endParaRPr kumimoji="1" lang="ja-JP"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endParaRPr>
            </a:p>
          </p:txBody>
        </p:sp>
        <p:sp>
          <p:nvSpPr>
            <p:cNvPr id="24" name="正方形/長方形 23">
              <a:extLst>
                <a:ext uri="{FF2B5EF4-FFF2-40B4-BE49-F238E27FC236}">
                  <a16:creationId xmlns:a16="http://schemas.microsoft.com/office/drawing/2014/main" id="{6A5E0B94-3064-B188-F097-2F7AEA3A8F23}"/>
                </a:ext>
              </a:extLst>
            </p:cNvPr>
            <p:cNvSpPr/>
            <p:nvPr/>
          </p:nvSpPr>
          <p:spPr bwMode="auto">
            <a:xfrm>
              <a:off x="2087031" y="4771465"/>
              <a:ext cx="6472769" cy="569894"/>
            </a:xfrm>
            <a:prstGeom prst="rect">
              <a:avLst/>
            </a:prstGeom>
            <a:solidFill>
              <a:srgbClr val="66FF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5" name="テキスト ボックス 24">
              <a:extLst>
                <a:ext uri="{FF2B5EF4-FFF2-40B4-BE49-F238E27FC236}">
                  <a16:creationId xmlns:a16="http://schemas.microsoft.com/office/drawing/2014/main" id="{116DBA9E-7EB6-0702-BB5F-63E55E0B70F3}"/>
                </a:ext>
              </a:extLst>
            </p:cNvPr>
            <p:cNvSpPr txBox="1"/>
            <p:nvPr/>
          </p:nvSpPr>
          <p:spPr>
            <a:xfrm>
              <a:off x="2209801" y="4835675"/>
              <a:ext cx="6118917" cy="49755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800" dirty="0">
                  <a:solidFill>
                    <a:srgbClr val="000000"/>
                  </a:solidFill>
                  <a:latin typeface="メイリオ" panose="020B0604030504040204" pitchFamily="50" charset="-128"/>
                  <a:ea typeface="メイリオ" panose="020B0604030504040204" pitchFamily="50" charset="-128"/>
                </a:rPr>
                <a:t>学習計画の実行</a:t>
              </a:r>
              <a:r>
                <a:rPr lang="en-US" altLang="ja-JP" sz="2800" dirty="0">
                  <a:solidFill>
                    <a:srgbClr val="000000"/>
                  </a:solidFill>
                  <a:latin typeface="メイリオ" panose="020B0604030504040204" pitchFamily="50" charset="-128"/>
                  <a:ea typeface="メイリオ" panose="020B0604030504040204" pitchFamily="50" charset="-128"/>
                </a:rPr>
                <a:t>/</a:t>
              </a:r>
              <a:r>
                <a:rPr lang="ja-JP" altLang="en-US" sz="2800" dirty="0">
                  <a:solidFill>
                    <a:srgbClr val="000000"/>
                  </a:solidFill>
                  <a:latin typeface="メイリオ" panose="020B0604030504040204" pitchFamily="50" charset="-128"/>
                  <a:ea typeface="メイリオ" panose="020B0604030504040204" pitchFamily="50" charset="-128"/>
                </a:rPr>
                <a:t>実行結果の記録</a:t>
              </a:r>
              <a:endParaRPr kumimoji="1" lang="ja-JP" altLang="en-US"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26" name="正方形/長方形 25">
              <a:extLst>
                <a:ext uri="{FF2B5EF4-FFF2-40B4-BE49-F238E27FC236}">
                  <a16:creationId xmlns:a16="http://schemas.microsoft.com/office/drawing/2014/main" id="{87CBD61F-D8A1-D261-01A6-A6C308D995FB}"/>
                </a:ext>
              </a:extLst>
            </p:cNvPr>
            <p:cNvSpPr/>
            <p:nvPr/>
          </p:nvSpPr>
          <p:spPr bwMode="auto">
            <a:xfrm>
              <a:off x="2070098" y="5582453"/>
              <a:ext cx="6472769" cy="569894"/>
            </a:xfrm>
            <a:prstGeom prst="rect">
              <a:avLst/>
            </a:prstGeom>
            <a:solidFill>
              <a:srgbClr val="FFCC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7" name="テキスト ボックス 26">
              <a:extLst>
                <a:ext uri="{FF2B5EF4-FFF2-40B4-BE49-F238E27FC236}">
                  <a16:creationId xmlns:a16="http://schemas.microsoft.com/office/drawing/2014/main" id="{A1326ED7-9579-6518-DF31-BF7AC5164097}"/>
                </a:ext>
              </a:extLst>
            </p:cNvPr>
            <p:cNvSpPr txBox="1"/>
            <p:nvPr/>
          </p:nvSpPr>
          <p:spPr>
            <a:xfrm>
              <a:off x="2192868" y="5646663"/>
              <a:ext cx="5574451" cy="55325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6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cs typeface="+mn-cs"/>
                </a:rPr>
                <a:t>模試</a:t>
              </a:r>
              <a:r>
                <a:rPr kumimoji="1" lang="en-US" altLang="ja-JP" sz="26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cs typeface="+mn-cs"/>
                </a:rPr>
                <a:t>/</a:t>
              </a:r>
              <a:r>
                <a:rPr kumimoji="1" lang="ja-JP" altLang="en-US" sz="26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cs typeface="+mn-cs"/>
                </a:rPr>
                <a:t>考査試験の反省・振り返り</a:t>
              </a:r>
            </a:p>
          </p:txBody>
        </p:sp>
        <p:sp>
          <p:nvSpPr>
            <p:cNvPr id="28" name="矢印: 下 27">
              <a:extLst>
                <a:ext uri="{FF2B5EF4-FFF2-40B4-BE49-F238E27FC236}">
                  <a16:creationId xmlns:a16="http://schemas.microsoft.com/office/drawing/2014/main" id="{6C307915-1A51-252D-4355-6372FD49BEEB}"/>
                </a:ext>
              </a:extLst>
            </p:cNvPr>
            <p:cNvSpPr/>
            <p:nvPr/>
          </p:nvSpPr>
          <p:spPr bwMode="auto">
            <a:xfrm>
              <a:off x="2209801" y="4446296"/>
              <a:ext cx="457200" cy="389379"/>
            </a:xfrm>
            <a:prstGeom prst="downArrow">
              <a:avLst/>
            </a:prstGeom>
            <a:solidFill>
              <a:schemeClr val="accent6">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9" name="矢印: 下 28">
              <a:extLst>
                <a:ext uri="{FF2B5EF4-FFF2-40B4-BE49-F238E27FC236}">
                  <a16:creationId xmlns:a16="http://schemas.microsoft.com/office/drawing/2014/main" id="{C7CF71D1-80E7-E205-7D4C-7A2D6554FAC2}"/>
                </a:ext>
              </a:extLst>
            </p:cNvPr>
            <p:cNvSpPr/>
            <p:nvPr/>
          </p:nvSpPr>
          <p:spPr bwMode="auto">
            <a:xfrm>
              <a:off x="2209801" y="5258449"/>
              <a:ext cx="457200" cy="389379"/>
            </a:xfrm>
            <a:prstGeom prst="downArrow">
              <a:avLst/>
            </a:prstGeom>
            <a:solidFill>
              <a:schemeClr val="accent6">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grpSp>
      <p:cxnSp>
        <p:nvCxnSpPr>
          <p:cNvPr id="4" name="コネクタ: カギ線 3">
            <a:extLst>
              <a:ext uri="{FF2B5EF4-FFF2-40B4-BE49-F238E27FC236}">
                <a16:creationId xmlns:a16="http://schemas.microsoft.com/office/drawing/2014/main" id="{9E61387D-651D-A599-0DA3-5899D6604DF8}"/>
              </a:ext>
            </a:extLst>
          </p:cNvPr>
          <p:cNvCxnSpPr/>
          <p:nvPr/>
        </p:nvCxnSpPr>
        <p:spPr bwMode="auto">
          <a:xfrm rot="5400000" flipH="1" flipV="1">
            <a:off x="-847220" y="2722507"/>
            <a:ext cx="4166648" cy="1051657"/>
          </a:xfrm>
          <a:prstGeom prst="bentConnector3">
            <a:avLst>
              <a:gd name="adj1" fmla="val 100109"/>
            </a:avLst>
          </a:prstGeom>
          <a:solidFill>
            <a:schemeClr val="accent1"/>
          </a:solidFill>
          <a:ln w="762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直線コネクタ 11">
            <a:extLst>
              <a:ext uri="{FF2B5EF4-FFF2-40B4-BE49-F238E27FC236}">
                <a16:creationId xmlns:a16="http://schemas.microsoft.com/office/drawing/2014/main" id="{85F7A5E2-5DC8-6D6F-7C84-085CE392A07E}"/>
              </a:ext>
            </a:extLst>
          </p:cNvPr>
          <p:cNvCxnSpPr>
            <a:endCxn id="26" idx="1"/>
          </p:cNvCxnSpPr>
          <p:nvPr/>
        </p:nvCxnSpPr>
        <p:spPr bwMode="auto">
          <a:xfrm>
            <a:off x="728883" y="5281912"/>
            <a:ext cx="1432616" cy="0"/>
          </a:xfrm>
          <a:prstGeom prst="line">
            <a:avLst/>
          </a:prstGeom>
          <a:solidFill>
            <a:schemeClr val="accent1"/>
          </a:solidFill>
          <a:ln w="762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Rectangle 2">
            <a:extLst>
              <a:ext uri="{FF2B5EF4-FFF2-40B4-BE49-F238E27FC236}">
                <a16:creationId xmlns:a16="http://schemas.microsoft.com/office/drawing/2014/main" id="{019406FB-3122-EF6F-40E8-BBEEB1C1AE20}"/>
              </a:ext>
            </a:extLst>
          </p:cNvPr>
          <p:cNvSpPr txBox="1">
            <a:spLocks noChangeArrowheads="1"/>
          </p:cNvSpPr>
          <p:nvPr/>
        </p:nvSpPr>
        <p:spPr bwMode="auto">
          <a:xfrm>
            <a:off x="670560" y="4671208"/>
            <a:ext cx="1859242" cy="4479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フィードバック</a:t>
            </a:r>
            <a:endParaRPr kumimoji="1" lang="ja-JP"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endParaRPr>
          </a:p>
        </p:txBody>
      </p:sp>
      <p:sp>
        <p:nvSpPr>
          <p:cNvPr id="31" name="Rectangle 2">
            <a:extLst>
              <a:ext uri="{FF2B5EF4-FFF2-40B4-BE49-F238E27FC236}">
                <a16:creationId xmlns:a16="http://schemas.microsoft.com/office/drawing/2014/main" id="{958CA731-13DC-2D26-8A97-CA4F9286E092}"/>
              </a:ext>
            </a:extLst>
          </p:cNvPr>
          <p:cNvSpPr txBox="1">
            <a:spLocks noChangeArrowheads="1"/>
          </p:cNvSpPr>
          <p:nvPr/>
        </p:nvSpPr>
        <p:spPr bwMode="auto">
          <a:xfrm>
            <a:off x="1223432" y="5800735"/>
            <a:ext cx="6967318" cy="686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ポイント</a:t>
            </a:r>
            <a:r>
              <a:rPr kumimoji="1" lang="en-US"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 </a:t>
            </a:r>
            <a:r>
              <a:rPr kumimoji="1" lang="ja-JP" altLang="en-US"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入れる学校より入りたい学校に合格するのはどうしたら良いか</a:t>
            </a:r>
            <a:endParaRPr kumimoji="1" lang="ja-JP"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endParaRPr>
          </a:p>
        </p:txBody>
      </p:sp>
    </p:spTree>
    <p:extLst>
      <p:ext uri="{BB962C8B-B14F-4D97-AF65-F5344CB8AC3E}">
        <p14:creationId xmlns:p14="http://schemas.microsoft.com/office/powerpoint/2010/main" val="1817981407"/>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239883" y="313018"/>
            <a:ext cx="8374579" cy="503237"/>
          </a:xfrm>
        </p:spPr>
        <p:txBody>
          <a:bodyPr>
            <a:normAutofit fontScale="90000"/>
          </a:bodyPr>
          <a:lstStyle/>
          <a:p>
            <a:pPr algn="l"/>
            <a:r>
              <a:rPr lang="ja-JP" altLang="en-US" sz="3200" dirty="0">
                <a:latin typeface="メイリオ" panose="020B0604030504040204" pitchFamily="50" charset="-128"/>
                <a:ea typeface="メイリオ" panose="020B0604030504040204" pitchFamily="50" charset="-128"/>
              </a:rPr>
              <a:t>学習方法一般論</a:t>
            </a:r>
            <a:r>
              <a:rPr lang="en-US" altLang="ja-JP" sz="3200" dirty="0">
                <a:latin typeface="メイリオ" panose="020B0604030504040204" pitchFamily="50" charset="-128"/>
                <a:ea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rPr>
              <a:t>学習方法を科学的に考える</a:t>
            </a:r>
            <a:endParaRPr lang="ja-JP" altLang="ja-JP" sz="3200" dirty="0">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5A93FD73-2BBC-BB5A-8B5C-40FDAE4126F1}"/>
              </a:ext>
            </a:extLst>
          </p:cNvPr>
          <p:cNvSpPr txBox="1"/>
          <p:nvPr/>
        </p:nvSpPr>
        <p:spPr>
          <a:xfrm>
            <a:off x="3588968" y="1166842"/>
            <a:ext cx="5025495" cy="4524315"/>
          </a:xfrm>
          <a:prstGeom prst="rect">
            <a:avLst/>
          </a:prstGeom>
          <a:noFill/>
        </p:spPr>
        <p:txBody>
          <a:bodyPr wrap="square" rtlCol="0">
            <a:spAutoFit/>
          </a:bodyPr>
          <a:lstStyle/>
          <a:p>
            <a:pPr algn="l"/>
            <a:r>
              <a:rPr lang="ja-JP" altLang="en-US" sz="2400" dirty="0">
                <a:solidFill>
                  <a:srgbClr val="FF0000"/>
                </a:solidFill>
                <a:latin typeface="メイリオ" panose="020B0604030504040204" pitchFamily="50" charset="-128"/>
                <a:ea typeface="メイリオ" panose="020B0604030504040204" pitchFamily="50" charset="-128"/>
              </a:rPr>
              <a:t>〇適切な学習方法</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　記憶力や頭に負荷をかけずに効率良く、学習内容を保持する自分にあった方法</a:t>
            </a:r>
          </a:p>
          <a:p>
            <a:pPr algn="l"/>
            <a:endParaRPr kumimoji="1" lang="ja-JP" altLang="en-US" sz="2400" dirty="0">
              <a:latin typeface="メイリオ" panose="020B0604030504040204" pitchFamily="50" charset="-128"/>
              <a:ea typeface="メイリオ" panose="020B0604030504040204" pitchFamily="50" charset="-128"/>
            </a:endParaRPr>
          </a:p>
          <a:p>
            <a:pPr algn="l"/>
            <a:r>
              <a:rPr lang="ja-JP" altLang="en-US" sz="2400" dirty="0">
                <a:solidFill>
                  <a:srgbClr val="FF0000"/>
                </a:solidFill>
                <a:latin typeface="メイリオ" panose="020B0604030504040204" pitchFamily="50" charset="-128"/>
                <a:ea typeface="メイリオ" panose="020B0604030504040204" pitchFamily="50" charset="-128"/>
              </a:rPr>
              <a:t>〇学習習慣を維持する方法</a:t>
            </a:r>
          </a:p>
          <a:p>
            <a:pPr algn="l"/>
            <a:r>
              <a:rPr kumimoji="1" lang="ja-JP" altLang="en-US" sz="2400" dirty="0">
                <a:latin typeface="メイリオ" panose="020B0604030504040204" pitchFamily="50" charset="-128"/>
                <a:ea typeface="メイリオ" panose="020B0604030504040204" pitchFamily="50" charset="-128"/>
              </a:rPr>
              <a:t>　適切な学習を継続する方法</a:t>
            </a:r>
            <a:br>
              <a:rPr kumimoji="1" lang="en-US" altLang="ja-JP" sz="2400" dirty="0">
                <a:latin typeface="メイリオ" panose="020B0604030504040204" pitchFamily="50" charset="-128"/>
                <a:ea typeface="メイリオ" panose="020B0604030504040204" pitchFamily="50" charset="-128"/>
              </a:rPr>
            </a:br>
            <a:r>
              <a:rPr kumimoji="1" lang="ja-JP" altLang="en-US" sz="2400" dirty="0">
                <a:latin typeface="メイリオ" panose="020B0604030504040204" pitchFamily="50" charset="-128"/>
                <a:ea typeface="メイリオ" panose="020B0604030504040204" pitchFamily="50" charset="-128"/>
              </a:rPr>
              <a:t>　</a:t>
            </a:r>
            <a:r>
              <a:rPr kumimoji="1" lang="ja-JP" altLang="en-US" sz="2400" b="1" dirty="0">
                <a:latin typeface="メイリオ" panose="020B0604030504040204" pitchFamily="50" charset="-128"/>
                <a:ea typeface="メイリオ" panose="020B0604030504040204" pitchFamily="50" charset="-128"/>
              </a:rPr>
              <a:t>学習するための動機付け</a:t>
            </a:r>
          </a:p>
          <a:p>
            <a:pPr algn="l"/>
            <a:endParaRPr lang="ja-JP" altLang="en-US" sz="2400" dirty="0">
              <a:latin typeface="メイリオ" panose="020B0604030504040204" pitchFamily="50" charset="-128"/>
              <a:ea typeface="メイリオ" panose="020B0604030504040204" pitchFamily="50" charset="-128"/>
            </a:endParaRPr>
          </a:p>
          <a:p>
            <a:pPr algn="l"/>
            <a:r>
              <a:rPr kumimoji="1" lang="ja-JP" altLang="en-US" sz="2400" dirty="0">
                <a:solidFill>
                  <a:srgbClr val="FF0000"/>
                </a:solidFill>
                <a:latin typeface="メイリオ" panose="020B0604030504040204" pitchFamily="50" charset="-128"/>
                <a:ea typeface="メイリオ" panose="020B0604030504040204" pitchFamily="50" charset="-128"/>
              </a:rPr>
              <a:t>〇学習の目標の分析と対応</a:t>
            </a:r>
            <a:endParaRPr kumimoji="1" lang="en-US" altLang="ja-JP" sz="2400" dirty="0">
              <a:solidFill>
                <a:srgbClr val="FF0000"/>
              </a:solidFill>
              <a:latin typeface="メイリオ" panose="020B0604030504040204" pitchFamily="50" charset="-128"/>
              <a:ea typeface="メイリオ" panose="020B0604030504040204" pitchFamily="50" charset="-128"/>
            </a:endParaRPr>
          </a:p>
          <a:p>
            <a:pPr algn="l"/>
            <a:r>
              <a:rPr lang="ja-JP" altLang="en-US" sz="2400" dirty="0">
                <a:solidFill>
                  <a:srgbClr val="FF0000"/>
                </a:solidFill>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何を勉強したらいいかの適切な判断</a:t>
            </a:r>
            <a:endParaRPr kumimoji="1" lang="ja-JP" altLang="en-US" sz="2400" dirty="0">
              <a:latin typeface="メイリオ" panose="020B0604030504040204" pitchFamily="50" charset="-128"/>
              <a:ea typeface="メイリオ" panose="020B0604030504040204" pitchFamily="50" charset="-128"/>
            </a:endParaRPr>
          </a:p>
        </p:txBody>
      </p:sp>
      <p:pic>
        <p:nvPicPr>
          <p:cNvPr id="5" name="Picture 2">
            <a:extLst>
              <a:ext uri="{FF2B5EF4-FFF2-40B4-BE49-F238E27FC236}">
                <a16:creationId xmlns:a16="http://schemas.microsoft.com/office/drawing/2014/main" id="{87DF070B-5073-690F-FFCB-9E09687972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858" y="1397302"/>
            <a:ext cx="2367428" cy="348559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テキスト ボックス 5">
            <a:extLst>
              <a:ext uri="{FF2B5EF4-FFF2-40B4-BE49-F238E27FC236}">
                <a16:creationId xmlns:a16="http://schemas.microsoft.com/office/drawing/2014/main" id="{7DAF65E3-37E9-48BC-B4E0-5A0F53E0C8D1}"/>
              </a:ext>
            </a:extLst>
          </p:cNvPr>
          <p:cNvSpPr txBox="1"/>
          <p:nvPr/>
        </p:nvSpPr>
        <p:spPr>
          <a:xfrm>
            <a:off x="606647" y="5889095"/>
            <a:ext cx="7930706" cy="461665"/>
          </a:xfrm>
          <a:prstGeom prst="rect">
            <a:avLst/>
          </a:prstGeom>
          <a:noFill/>
        </p:spPr>
        <p:txBody>
          <a:bodyPr wrap="square" rtlCol="0">
            <a:spAutoFit/>
          </a:bodyPr>
          <a:lstStyle/>
          <a:p>
            <a:pPr algn="ctr"/>
            <a:r>
              <a:rPr kumimoji="1" lang="ja-JP" altLang="en-US" sz="2400" dirty="0">
                <a:latin typeface="メイリオ" panose="020B0604030504040204" pitchFamily="50" charset="-128"/>
                <a:ea typeface="メイリオ" panose="020B0604030504040204" pitchFamily="50" charset="-128"/>
              </a:rPr>
              <a:t>学習方法</a:t>
            </a:r>
            <a:r>
              <a:rPr kumimoji="1" lang="en-US" altLang="ja-JP" sz="2400" dirty="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経過、目標に対するデータ分析も重要</a:t>
            </a:r>
          </a:p>
        </p:txBody>
      </p:sp>
    </p:spTree>
    <p:extLst>
      <p:ext uri="{BB962C8B-B14F-4D97-AF65-F5344CB8AC3E}">
        <p14:creationId xmlns:p14="http://schemas.microsoft.com/office/powerpoint/2010/main" val="3142211439"/>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スライド番号プレースホルダー 3"/>
          <p:cNvSpPr>
            <a:spLocks noGrp="1"/>
          </p:cNvSpPr>
          <p:nvPr>
            <p:ph type="sldNum" sz="quarter" idx="12"/>
          </p:nvPr>
        </p:nvSpPr>
        <p:spPr>
          <a:noFill/>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fld id="{36154131-6F86-4F0E-96D0-1BC446C24231}" type="slidenum">
              <a:rPr kumimoji="0" lang="en-US" altLang="ja-JP"/>
              <a:pPr/>
              <a:t>28</a:t>
            </a:fld>
            <a:endParaRPr kumimoji="0" lang="en-US" altLang="ja-JP" dirty="0"/>
          </a:p>
        </p:txBody>
      </p:sp>
      <p:sp>
        <p:nvSpPr>
          <p:cNvPr id="11" name="Rectangle 2"/>
          <p:cNvSpPr txBox="1">
            <a:spLocks noChangeArrowheads="1"/>
          </p:cNvSpPr>
          <p:nvPr/>
        </p:nvSpPr>
        <p:spPr>
          <a:xfrm>
            <a:off x="248141" y="262814"/>
            <a:ext cx="8629650" cy="612775"/>
          </a:xfrm>
          <a:prstGeom prst="rect">
            <a:avLst/>
          </a:prstGeom>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800" dirty="0">
                <a:latin typeface="UD デジタル 教科書体 NP-B" panose="02020700000000000000" pitchFamily="18" charset="-128"/>
                <a:ea typeface="UD デジタル 教科書体 NP-B" panose="02020700000000000000" pitchFamily="18" charset="-128"/>
              </a:rPr>
              <a:t>一般論</a:t>
            </a:r>
            <a:r>
              <a:rPr lang="en-US" altLang="ja-JP" sz="2800" dirty="0">
                <a:latin typeface="UD デジタル 教科書体 NP-B" panose="02020700000000000000" pitchFamily="18" charset="-128"/>
                <a:ea typeface="UD デジタル 教科書体 NP-B" panose="02020700000000000000" pitchFamily="18" charset="-128"/>
              </a:rPr>
              <a:t>:</a:t>
            </a:r>
            <a:r>
              <a:rPr lang="ja-JP" altLang="en-US" sz="2800" dirty="0">
                <a:latin typeface="UD デジタル 教科書体 NP-B" panose="02020700000000000000" pitchFamily="18" charset="-128"/>
                <a:ea typeface="UD デジタル 教科書体 NP-B" panose="02020700000000000000" pitchFamily="18" charset="-128"/>
              </a:rPr>
              <a:t>良い学習の</a:t>
            </a:r>
            <a:r>
              <a:rPr lang="en-US" altLang="ja-JP" sz="2800" dirty="0">
                <a:latin typeface="UD デジタル 教科書体 NP-B" panose="02020700000000000000" pitchFamily="18" charset="-128"/>
                <a:ea typeface="UD デジタル 教科書体 NP-B" panose="02020700000000000000" pitchFamily="18" charset="-128"/>
              </a:rPr>
              <a:t>3</a:t>
            </a:r>
            <a:r>
              <a:rPr lang="ja-JP" altLang="en-US" sz="2800" dirty="0">
                <a:latin typeface="UD デジタル 教科書体 NP-B" panose="02020700000000000000" pitchFamily="18" charset="-128"/>
                <a:ea typeface="UD デジタル 教科書体 NP-B" panose="02020700000000000000" pitchFamily="18" charset="-128"/>
              </a:rPr>
              <a:t>要素</a:t>
            </a:r>
          </a:p>
        </p:txBody>
      </p:sp>
      <p:sp>
        <p:nvSpPr>
          <p:cNvPr id="12" name="テキスト ボックス 11">
            <a:extLst>
              <a:ext uri="{FF2B5EF4-FFF2-40B4-BE49-F238E27FC236}">
                <a16:creationId xmlns:a16="http://schemas.microsoft.com/office/drawing/2014/main" id="{35DF68BA-471B-439E-149A-77ECCDF0D775}"/>
              </a:ext>
            </a:extLst>
          </p:cNvPr>
          <p:cNvSpPr txBox="1"/>
          <p:nvPr/>
        </p:nvSpPr>
        <p:spPr>
          <a:xfrm>
            <a:off x="486266" y="762000"/>
            <a:ext cx="8153400" cy="830997"/>
          </a:xfrm>
          <a:prstGeom prst="rect">
            <a:avLst/>
          </a:prstGeom>
          <a:noFill/>
        </p:spPr>
        <p:txBody>
          <a:bodyPr wrap="square" rtlCol="0">
            <a:spAutoFit/>
          </a:bodyPr>
          <a:lstStyle/>
          <a:p>
            <a:pPr algn="l"/>
            <a:r>
              <a:rPr kumimoji="1"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t>自分に合った適切な方法を改良しなから、</a:t>
            </a:r>
            <a:br>
              <a:rPr kumimoji="1"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br>
            <a:r>
              <a:rPr kumimoji="1"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t>継続的に楽しく学習できること</a:t>
            </a:r>
          </a:p>
        </p:txBody>
      </p:sp>
      <p:sp>
        <p:nvSpPr>
          <p:cNvPr id="13" name="Rectangle 2">
            <a:extLst>
              <a:ext uri="{FF2B5EF4-FFF2-40B4-BE49-F238E27FC236}">
                <a16:creationId xmlns:a16="http://schemas.microsoft.com/office/drawing/2014/main" id="{DF843436-CF68-730E-37FD-15ECE10712FF}"/>
              </a:ext>
            </a:extLst>
          </p:cNvPr>
          <p:cNvSpPr txBox="1">
            <a:spLocks noChangeArrowheads="1"/>
          </p:cNvSpPr>
          <p:nvPr/>
        </p:nvSpPr>
        <p:spPr>
          <a:xfrm>
            <a:off x="248140" y="1623178"/>
            <a:ext cx="8743460" cy="397877"/>
          </a:xfrm>
          <a:prstGeom prst="rect">
            <a:avLst/>
          </a:prstGeom>
          <a:ln>
            <a:solidFill>
              <a:schemeClr val="tx1"/>
            </a:solidFill>
          </a:ln>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000" dirty="0">
                <a:solidFill>
                  <a:schemeClr val="tx1"/>
                </a:solidFill>
                <a:latin typeface="UD デジタル 教科書体 NP-B" panose="02020700000000000000" pitchFamily="18" charset="-128"/>
                <a:ea typeface="UD デジタル 教科書体 NP-B" panose="02020700000000000000" pitchFamily="18" charset="-128"/>
              </a:rPr>
              <a:t>一人一人違う自分に合った適切な学習方法の発見と改良</a:t>
            </a:r>
            <a:r>
              <a:rPr lang="en-US" altLang="ja-JP" sz="2000" dirty="0">
                <a:latin typeface="UD デジタル 教科書体 NP-B" panose="02020700000000000000" pitchFamily="18" charset="-128"/>
                <a:ea typeface="UD デジタル 教科書体 NP-B" panose="02020700000000000000" pitchFamily="18" charset="-128"/>
              </a:rPr>
              <a:t>: </a:t>
            </a:r>
            <a:r>
              <a:rPr lang="ja-JP" altLang="en-US" sz="2000" dirty="0">
                <a:solidFill>
                  <a:srgbClr val="FF0000"/>
                </a:solidFill>
                <a:latin typeface="UD デジタル 教科書体 NP-B" panose="02020700000000000000" pitchFamily="18" charset="-128"/>
                <a:ea typeface="UD デジタル 教科書体 NP-B" panose="02020700000000000000" pitchFamily="18" charset="-128"/>
              </a:rPr>
              <a:t>学習方略の個別化</a:t>
            </a:r>
          </a:p>
        </p:txBody>
      </p:sp>
      <p:sp>
        <p:nvSpPr>
          <p:cNvPr id="18" name="Rectangle 2">
            <a:extLst>
              <a:ext uri="{FF2B5EF4-FFF2-40B4-BE49-F238E27FC236}">
                <a16:creationId xmlns:a16="http://schemas.microsoft.com/office/drawing/2014/main" id="{8818528F-7B77-0E35-A02D-8E718815A3FA}"/>
              </a:ext>
            </a:extLst>
          </p:cNvPr>
          <p:cNvSpPr txBox="1">
            <a:spLocks noChangeArrowheads="1"/>
          </p:cNvSpPr>
          <p:nvPr/>
        </p:nvSpPr>
        <p:spPr>
          <a:xfrm>
            <a:off x="495231" y="1955429"/>
            <a:ext cx="6905134" cy="659795"/>
          </a:xfrm>
          <a:prstGeom prst="rect">
            <a:avLst/>
          </a:prstGeom>
          <a:ln>
            <a:noFill/>
          </a:ln>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marL="342900" indent="-342900" algn="l">
              <a:buFont typeface="Wingdings" panose="05000000000000000000" pitchFamily="2" charset="2"/>
              <a:buChar char="l"/>
            </a:pPr>
            <a:r>
              <a:rPr lang="ja-JP" altLang="en-US" sz="2000" dirty="0">
                <a:latin typeface="UD デジタル 教科書体 NP-B" panose="02020700000000000000" pitchFamily="18" charset="-128"/>
                <a:ea typeface="UD デジタル 教科書体 NP-B" panose="02020700000000000000" pitchFamily="18" charset="-128"/>
              </a:rPr>
              <a:t>自分で考え、試して見つけていく</a:t>
            </a:r>
            <a:r>
              <a:rPr lang="en-US" altLang="ja-JP" sz="2000" dirty="0">
                <a:latin typeface="UD デジタル 教科書体 NP-B" panose="02020700000000000000" pitchFamily="18" charset="-128"/>
                <a:ea typeface="UD デジタル 教科書体 NP-B" panose="02020700000000000000" pitchFamily="18" charset="-128"/>
              </a:rPr>
              <a:t>(Web/</a:t>
            </a:r>
            <a:r>
              <a:rPr lang="ja-JP" altLang="en-US" sz="2000" dirty="0">
                <a:latin typeface="UD デジタル 教科書体 NP-B" panose="02020700000000000000" pitchFamily="18" charset="-128"/>
                <a:ea typeface="UD デジタル 教科書体 NP-B" panose="02020700000000000000" pitchFamily="18" charset="-128"/>
              </a:rPr>
              <a:t>本参考</a:t>
            </a:r>
            <a:r>
              <a:rPr lang="en-US" altLang="ja-JP" sz="2000" dirty="0">
                <a:latin typeface="UD デジタル 教科書体 NP-B" panose="02020700000000000000" pitchFamily="18" charset="-128"/>
                <a:ea typeface="UD デジタル 教科書体 NP-B" panose="02020700000000000000" pitchFamily="18" charset="-128"/>
              </a:rPr>
              <a:t>)</a:t>
            </a:r>
            <a:endParaRPr lang="ja-JP" altLang="en-US" sz="2000" dirty="0">
              <a:latin typeface="UD デジタル 教科書体 NP-B" panose="02020700000000000000" pitchFamily="18" charset="-128"/>
              <a:ea typeface="UD デジタル 教科書体 NP-B" panose="02020700000000000000" pitchFamily="18" charset="-128"/>
            </a:endParaRPr>
          </a:p>
          <a:p>
            <a:pPr marL="342900" indent="-342900" algn="l">
              <a:buFont typeface="Wingdings" panose="05000000000000000000" pitchFamily="2" charset="2"/>
              <a:buChar char="l"/>
            </a:pPr>
            <a:r>
              <a:rPr lang="ja-JP" altLang="en-US" sz="2000" dirty="0">
                <a:latin typeface="UD デジタル 教科書体 NP-B" panose="02020700000000000000" pitchFamily="18" charset="-128"/>
                <a:ea typeface="UD デジタル 教科書体 NP-B" panose="02020700000000000000" pitchFamily="18" charset="-128"/>
              </a:rPr>
              <a:t>一般的には、インプット同様アウトプット重視</a:t>
            </a:r>
            <a:endParaRPr lang="en-US" altLang="ja-JP" sz="2000" dirty="0">
              <a:latin typeface="UD デジタル 教科書体 NP-B" panose="02020700000000000000" pitchFamily="18" charset="-128"/>
              <a:ea typeface="UD デジタル 教科書体 NP-B" panose="02020700000000000000" pitchFamily="18" charset="-128"/>
            </a:endParaRPr>
          </a:p>
          <a:p>
            <a:pPr marL="342900" indent="-342900" algn="l">
              <a:buFont typeface="Wingdings" panose="05000000000000000000" pitchFamily="2" charset="2"/>
              <a:buChar char="l"/>
            </a:pPr>
            <a:r>
              <a:rPr lang="ja-JP" altLang="en-US" sz="2000" dirty="0">
                <a:latin typeface="UD デジタル 教科書体 NP-B" panose="02020700000000000000" pitchFamily="18" charset="-128"/>
                <a:ea typeface="UD デジタル 教科書体 NP-B" panose="02020700000000000000" pitchFamily="18" charset="-128"/>
              </a:rPr>
              <a:t>忘れることを前提とした学習方法</a:t>
            </a:r>
            <a:endParaRPr lang="en-US" altLang="ja-JP" sz="2000" dirty="0">
              <a:latin typeface="UD デジタル 教科書体 NP-B" panose="02020700000000000000" pitchFamily="18" charset="-128"/>
              <a:ea typeface="UD デジタル 教科書体 NP-B" panose="02020700000000000000" pitchFamily="18" charset="-128"/>
            </a:endParaRPr>
          </a:p>
          <a:p>
            <a:pPr marL="342900" indent="-342900" algn="l">
              <a:buFont typeface="Wingdings" panose="05000000000000000000" pitchFamily="2" charset="2"/>
              <a:buChar char="l"/>
            </a:pPr>
            <a:r>
              <a:rPr lang="ja-JP" altLang="en-US" sz="2000" dirty="0">
                <a:latin typeface="UD デジタル 教科書体 NP-B" panose="02020700000000000000" pitchFamily="18" charset="-128"/>
                <a:ea typeface="UD デジタル 教科書体 NP-B" panose="02020700000000000000" pitchFamily="18" charset="-128"/>
              </a:rPr>
              <a:t>教科や自分の特性を理解する</a:t>
            </a:r>
          </a:p>
        </p:txBody>
      </p:sp>
      <p:sp>
        <p:nvSpPr>
          <p:cNvPr id="19" name="Rectangle 2">
            <a:extLst>
              <a:ext uri="{FF2B5EF4-FFF2-40B4-BE49-F238E27FC236}">
                <a16:creationId xmlns:a16="http://schemas.microsoft.com/office/drawing/2014/main" id="{A84B6AE0-33B9-FD41-D608-628A1FA34C3D}"/>
              </a:ext>
            </a:extLst>
          </p:cNvPr>
          <p:cNvSpPr txBox="1">
            <a:spLocks noChangeArrowheads="1"/>
          </p:cNvSpPr>
          <p:nvPr/>
        </p:nvSpPr>
        <p:spPr>
          <a:xfrm>
            <a:off x="243659" y="3220068"/>
            <a:ext cx="6905134" cy="305744"/>
          </a:xfrm>
          <a:prstGeom prst="rect">
            <a:avLst/>
          </a:prstGeom>
          <a:ln>
            <a:solidFill>
              <a:schemeClr val="tx1"/>
            </a:solidFill>
          </a:ln>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000" dirty="0">
                <a:solidFill>
                  <a:schemeClr val="tx1"/>
                </a:solidFill>
                <a:latin typeface="UD デジタル 教科書体 NP-B" panose="02020700000000000000" pitchFamily="18" charset="-128"/>
                <a:ea typeface="UD デジタル 教科書体 NP-B" panose="02020700000000000000" pitchFamily="18" charset="-128"/>
              </a:rPr>
              <a:t>やる気スイッチ</a:t>
            </a:r>
            <a:r>
              <a:rPr lang="en-US" altLang="ja-JP" sz="2000" dirty="0">
                <a:solidFill>
                  <a:schemeClr val="tx1"/>
                </a:solidFill>
                <a:latin typeface="UD デジタル 教科書体 NP-B" panose="02020700000000000000" pitchFamily="18" charset="-128"/>
                <a:ea typeface="UD デジタル 教科書体 NP-B" panose="02020700000000000000" pitchFamily="18" charset="-128"/>
              </a:rPr>
              <a:t>: </a:t>
            </a:r>
            <a:r>
              <a:rPr lang="ja-JP" altLang="en-US" sz="2000" dirty="0">
                <a:solidFill>
                  <a:srgbClr val="FF0000"/>
                </a:solidFill>
                <a:latin typeface="UD デジタル 教科書体 NP-B" panose="02020700000000000000" pitchFamily="18" charset="-128"/>
                <a:ea typeface="UD デジタル 教科書体 NP-B" panose="02020700000000000000" pitchFamily="18" charset="-128"/>
              </a:rPr>
              <a:t>動機づけ</a:t>
            </a:r>
          </a:p>
        </p:txBody>
      </p:sp>
      <p:sp>
        <p:nvSpPr>
          <p:cNvPr id="20" name="Rectangle 2">
            <a:extLst>
              <a:ext uri="{FF2B5EF4-FFF2-40B4-BE49-F238E27FC236}">
                <a16:creationId xmlns:a16="http://schemas.microsoft.com/office/drawing/2014/main" id="{9C957148-A4C6-E295-670C-9A7C5C08602D}"/>
              </a:ext>
            </a:extLst>
          </p:cNvPr>
          <p:cNvSpPr txBox="1">
            <a:spLocks noChangeArrowheads="1"/>
          </p:cNvSpPr>
          <p:nvPr/>
        </p:nvSpPr>
        <p:spPr>
          <a:xfrm>
            <a:off x="481783" y="3555662"/>
            <a:ext cx="8391525" cy="659795"/>
          </a:xfrm>
          <a:prstGeom prst="rect">
            <a:avLst/>
          </a:prstGeom>
          <a:ln>
            <a:noFill/>
          </a:ln>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marL="342900" indent="-342900" algn="l">
              <a:buFont typeface="Wingdings" panose="05000000000000000000" pitchFamily="2" charset="2"/>
              <a:buChar char="l"/>
            </a:pPr>
            <a:r>
              <a:rPr lang="ja-JP" altLang="en-US" sz="2000" dirty="0">
                <a:latin typeface="UD デジタル 教科書体 NP-B" panose="02020700000000000000" pitchFamily="18" charset="-128"/>
                <a:ea typeface="UD デジタル 教科書体 NP-B" panose="02020700000000000000" pitchFamily="18" charset="-128"/>
              </a:rPr>
              <a:t>内因的</a:t>
            </a:r>
            <a:r>
              <a:rPr lang="en-US" altLang="ja-JP" sz="2000" dirty="0">
                <a:latin typeface="UD デジタル 教科書体 NP-B" panose="02020700000000000000" pitchFamily="18" charset="-128"/>
                <a:ea typeface="UD デジタル 教科書体 NP-B" panose="02020700000000000000" pitchFamily="18" charset="-128"/>
              </a:rPr>
              <a:t>: </a:t>
            </a:r>
            <a:r>
              <a:rPr lang="ja-JP" altLang="en-US" sz="2000" b="1" dirty="0">
                <a:solidFill>
                  <a:srgbClr val="FF0000"/>
                </a:solidFill>
                <a:latin typeface="UD デジタル 教科書体 NP-B" panose="02020700000000000000" pitchFamily="18" charset="-128"/>
                <a:ea typeface="UD デジタル 教科書体 NP-B" panose="02020700000000000000" pitchFamily="18" charset="-128"/>
              </a:rPr>
              <a:t>出来るとうれしい、解ると楽しい。自分の力の成長が楽しい</a:t>
            </a:r>
          </a:p>
          <a:p>
            <a:pPr marL="342900" indent="-342900" algn="l">
              <a:buFont typeface="Wingdings" panose="05000000000000000000" pitchFamily="2" charset="2"/>
              <a:buChar char="l"/>
            </a:pPr>
            <a:r>
              <a:rPr lang="ja-JP" altLang="en-US" sz="2000" dirty="0">
                <a:latin typeface="UD デジタル 教科書体 NP-B" panose="02020700000000000000" pitchFamily="18" charset="-128"/>
                <a:ea typeface="UD デジタル 教科書体 NP-B" panose="02020700000000000000" pitchFamily="18" charset="-128"/>
              </a:rPr>
              <a:t>外因的</a:t>
            </a:r>
            <a:r>
              <a:rPr lang="en-US" altLang="ja-JP" sz="2000" dirty="0">
                <a:latin typeface="UD デジタル 教科書体 NP-B" panose="02020700000000000000" pitchFamily="18" charset="-128"/>
                <a:ea typeface="UD デジタル 教科書体 NP-B" panose="02020700000000000000" pitchFamily="18" charset="-128"/>
              </a:rPr>
              <a:t>: </a:t>
            </a:r>
            <a:r>
              <a:rPr lang="ja-JP" altLang="en-US" sz="2000" dirty="0">
                <a:latin typeface="UD デジタル 教科書体 NP-B" panose="02020700000000000000" pitchFamily="18" charset="-128"/>
                <a:ea typeface="UD デジタル 教科書体 NP-B" panose="02020700000000000000" pitchFamily="18" charset="-128"/>
              </a:rPr>
              <a:t>テスト・模試で良い点がとれた。誰かに褒められられた</a:t>
            </a:r>
          </a:p>
        </p:txBody>
      </p:sp>
      <p:sp>
        <p:nvSpPr>
          <p:cNvPr id="21" name="Rectangle 2">
            <a:extLst>
              <a:ext uri="{FF2B5EF4-FFF2-40B4-BE49-F238E27FC236}">
                <a16:creationId xmlns:a16="http://schemas.microsoft.com/office/drawing/2014/main" id="{5CCF31E0-4687-C8EC-DFA5-42C3C2775F70}"/>
              </a:ext>
            </a:extLst>
          </p:cNvPr>
          <p:cNvSpPr txBox="1">
            <a:spLocks noChangeArrowheads="1"/>
          </p:cNvSpPr>
          <p:nvPr/>
        </p:nvSpPr>
        <p:spPr>
          <a:xfrm>
            <a:off x="239177" y="4287113"/>
            <a:ext cx="6905134" cy="305744"/>
          </a:xfrm>
          <a:prstGeom prst="rect">
            <a:avLst/>
          </a:prstGeom>
          <a:ln>
            <a:solidFill>
              <a:schemeClr val="tx1"/>
            </a:solidFill>
          </a:ln>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000" dirty="0">
                <a:solidFill>
                  <a:schemeClr val="tx1"/>
                </a:solidFill>
                <a:latin typeface="UD デジタル 教科書体 NP-B" panose="02020700000000000000" pitchFamily="18" charset="-128"/>
                <a:ea typeface="UD デジタル 教科書体 NP-B" panose="02020700000000000000" pitchFamily="18" charset="-128"/>
              </a:rPr>
              <a:t>計画的で自分を客観的に観察できること</a:t>
            </a:r>
            <a:r>
              <a:rPr lang="en-US" altLang="ja-JP" sz="2000" dirty="0">
                <a:latin typeface="UD デジタル 教科書体 NP-B" panose="02020700000000000000" pitchFamily="18" charset="-128"/>
                <a:ea typeface="UD デジタル 教科書体 NP-B" panose="02020700000000000000" pitchFamily="18" charset="-128"/>
              </a:rPr>
              <a:t>: </a:t>
            </a:r>
            <a:r>
              <a:rPr lang="ja-JP" altLang="en-US" sz="2000" dirty="0">
                <a:solidFill>
                  <a:srgbClr val="FF0000"/>
                </a:solidFill>
                <a:latin typeface="UD デジタル 教科書体 NP-B" panose="02020700000000000000" pitchFamily="18" charset="-128"/>
                <a:ea typeface="UD デジタル 教科書体 NP-B" panose="02020700000000000000" pitchFamily="18" charset="-128"/>
              </a:rPr>
              <a:t>学習のメタ認知</a:t>
            </a:r>
          </a:p>
        </p:txBody>
      </p:sp>
      <p:sp>
        <p:nvSpPr>
          <p:cNvPr id="22" name="Rectangle 2">
            <a:extLst>
              <a:ext uri="{FF2B5EF4-FFF2-40B4-BE49-F238E27FC236}">
                <a16:creationId xmlns:a16="http://schemas.microsoft.com/office/drawing/2014/main" id="{6DB34847-3D18-18E6-82A1-A65B7DFEA4DB}"/>
              </a:ext>
            </a:extLst>
          </p:cNvPr>
          <p:cNvSpPr txBox="1">
            <a:spLocks noChangeArrowheads="1"/>
          </p:cNvSpPr>
          <p:nvPr/>
        </p:nvSpPr>
        <p:spPr>
          <a:xfrm>
            <a:off x="459372" y="4643516"/>
            <a:ext cx="8680146" cy="1930131"/>
          </a:xfrm>
          <a:prstGeom prst="rect">
            <a:avLst/>
          </a:prstGeom>
          <a:ln>
            <a:noFill/>
          </a:ln>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marL="342900" indent="-342900" algn="l">
              <a:buFont typeface="Wingdings" panose="05000000000000000000" pitchFamily="2" charset="2"/>
              <a:buChar char="l"/>
            </a:pPr>
            <a:r>
              <a:rPr lang="ja-JP" altLang="en-US" sz="2000" dirty="0">
                <a:latin typeface="UD デジタル 教科書体 NP-B" panose="02020700000000000000" pitchFamily="18" charset="-128"/>
                <a:ea typeface="UD デジタル 教科書体 NP-B" panose="02020700000000000000" pitchFamily="18" charset="-128"/>
              </a:rPr>
              <a:t>頑張るなどの根性論は不要。科学的に学習する。</a:t>
            </a:r>
          </a:p>
          <a:p>
            <a:pPr marL="342900" indent="-342900" algn="l">
              <a:buFont typeface="Wingdings" panose="05000000000000000000" pitchFamily="2" charset="2"/>
              <a:buChar char="l"/>
            </a:pPr>
            <a:r>
              <a:rPr lang="ja-JP" altLang="en-US" sz="2000" dirty="0">
                <a:latin typeface="UD デジタル 教科書体 NP-B" panose="02020700000000000000" pitchFamily="18" charset="-128"/>
                <a:ea typeface="UD デジタル 教科書体 NP-B" panose="02020700000000000000" pitchFamily="18" charset="-128"/>
              </a:rPr>
              <a:t>時間ではなく、</a:t>
            </a:r>
            <a:r>
              <a:rPr lang="ja-JP" altLang="en-US" sz="2000" dirty="0">
                <a:solidFill>
                  <a:srgbClr val="FF0000"/>
                </a:solidFill>
                <a:latin typeface="UD デジタル 教科書体 NP-B" panose="02020700000000000000" pitchFamily="18" charset="-128"/>
                <a:ea typeface="UD デジタル 教科書体 NP-B" panose="02020700000000000000" pitchFamily="18" charset="-128"/>
              </a:rPr>
              <a:t>ノルマ</a:t>
            </a:r>
            <a:r>
              <a:rPr lang="en-US" altLang="ja-JP" sz="2000" dirty="0">
                <a:solidFill>
                  <a:srgbClr val="FF0000"/>
                </a:solidFill>
                <a:latin typeface="UD デジタル 教科書体 NP-B" panose="02020700000000000000" pitchFamily="18" charset="-128"/>
                <a:ea typeface="UD デジタル 教科書体 NP-B" panose="02020700000000000000" pitchFamily="18" charset="-128"/>
              </a:rPr>
              <a:t>(</a:t>
            </a:r>
            <a:r>
              <a:rPr lang="ja-JP" altLang="en-US" sz="2000" dirty="0">
                <a:solidFill>
                  <a:srgbClr val="FF0000"/>
                </a:solidFill>
                <a:latin typeface="UD デジタル 教科書体 NP-B" panose="02020700000000000000" pitchFamily="18" charset="-128"/>
                <a:ea typeface="UD デジタル 教科書体 NP-B" panose="02020700000000000000" pitchFamily="18" charset="-128"/>
              </a:rPr>
              <a:t>分量</a:t>
            </a:r>
            <a:r>
              <a:rPr lang="en-US" altLang="ja-JP" sz="2000" dirty="0">
                <a:solidFill>
                  <a:srgbClr val="FF0000"/>
                </a:solidFill>
                <a:latin typeface="UD デジタル 教科書体 NP-B" panose="02020700000000000000" pitchFamily="18" charset="-128"/>
                <a:ea typeface="UD デジタル 教科書体 NP-B" panose="02020700000000000000" pitchFamily="18" charset="-128"/>
              </a:rPr>
              <a:t>)</a:t>
            </a:r>
            <a:r>
              <a:rPr lang="ja-JP" altLang="en-US" sz="2000" dirty="0">
                <a:latin typeface="UD デジタル 教科書体 NP-B" panose="02020700000000000000" pitchFamily="18" charset="-128"/>
                <a:ea typeface="UD デジタル 教科書体 NP-B" panose="02020700000000000000" pitchFamily="18" charset="-128"/>
              </a:rPr>
              <a:t>を中心とした計画</a:t>
            </a:r>
            <a:endParaRPr lang="en-US" altLang="ja-JP" sz="2000" dirty="0">
              <a:latin typeface="UD デジタル 教科書体 NP-B" panose="02020700000000000000" pitchFamily="18" charset="-128"/>
              <a:ea typeface="UD デジタル 教科書体 NP-B" panose="02020700000000000000" pitchFamily="18" charset="-128"/>
            </a:endParaRPr>
          </a:p>
          <a:p>
            <a:pPr marL="342900" indent="-342900" algn="l">
              <a:buFont typeface="Wingdings" panose="05000000000000000000" pitchFamily="2" charset="2"/>
              <a:buChar char="l"/>
            </a:pPr>
            <a:r>
              <a:rPr lang="ja-JP" altLang="en-US" sz="2000" dirty="0">
                <a:latin typeface="UD デジタル 教科書体 NP-B" panose="02020700000000000000" pitchFamily="18" charset="-128"/>
                <a:ea typeface="UD デジタル 教科書体 NP-B" panose="02020700000000000000" pitchFamily="18" charset="-128"/>
              </a:rPr>
              <a:t>出来る計画を立てる。計画の見直しが重要</a:t>
            </a:r>
          </a:p>
          <a:p>
            <a:pPr marL="342900" indent="-342900" algn="l">
              <a:buFont typeface="Wingdings" panose="05000000000000000000" pitchFamily="2" charset="2"/>
              <a:buChar char="l"/>
            </a:pPr>
            <a:r>
              <a:rPr lang="ja-JP" altLang="en-US" sz="2000" dirty="0">
                <a:latin typeface="UD デジタル 教科書体 NP-B" panose="02020700000000000000" pitchFamily="18" charset="-128"/>
                <a:ea typeface="UD デジタル 教科書体 NP-B" panose="02020700000000000000" pitchFamily="18" charset="-128"/>
              </a:rPr>
              <a:t>目的</a:t>
            </a:r>
            <a:r>
              <a:rPr lang="en-US" altLang="ja-JP" sz="2000" dirty="0">
                <a:latin typeface="UD デジタル 教科書体 NP-B" panose="02020700000000000000" pitchFamily="18" charset="-128"/>
                <a:ea typeface="UD デジタル 教科書体 NP-B" panose="02020700000000000000" pitchFamily="18" charset="-128"/>
              </a:rPr>
              <a:t>(</a:t>
            </a:r>
            <a:r>
              <a:rPr lang="ja-JP" altLang="en-US" sz="2000" dirty="0">
                <a:latin typeface="UD デジタル 教科書体 NP-B" panose="02020700000000000000" pitchFamily="18" charset="-128"/>
                <a:ea typeface="UD デジタル 教科書体 NP-B" panose="02020700000000000000" pitchFamily="18" charset="-128"/>
              </a:rPr>
              <a:t>最終ゴール</a:t>
            </a:r>
            <a:r>
              <a:rPr lang="en-US" altLang="ja-JP" sz="2000" dirty="0">
                <a:latin typeface="UD デジタル 教科書体 NP-B" panose="02020700000000000000" pitchFamily="18" charset="-128"/>
                <a:ea typeface="UD デジタル 教科書体 NP-B" panose="02020700000000000000" pitchFamily="18" charset="-128"/>
              </a:rPr>
              <a:t>)</a:t>
            </a:r>
            <a:r>
              <a:rPr lang="ja-JP" altLang="en-US" sz="2000" dirty="0">
                <a:latin typeface="UD デジタル 教科書体 NP-B" panose="02020700000000000000" pitchFamily="18" charset="-128"/>
                <a:ea typeface="UD デジタル 教科書体 NP-B" panose="02020700000000000000" pitchFamily="18" charset="-128"/>
              </a:rPr>
              <a:t>に向かった目的</a:t>
            </a:r>
            <a:r>
              <a:rPr lang="en-US" altLang="ja-JP" sz="2000" dirty="0">
                <a:latin typeface="UD デジタル 教科書体 NP-B" panose="02020700000000000000" pitchFamily="18" charset="-128"/>
                <a:ea typeface="UD デジタル 教科書体 NP-B" panose="02020700000000000000" pitchFamily="18" charset="-128"/>
              </a:rPr>
              <a:t>(</a:t>
            </a:r>
            <a:r>
              <a:rPr lang="ja-JP" altLang="en-US" sz="2000" dirty="0">
                <a:latin typeface="UD デジタル 教科書体 NP-B" panose="02020700000000000000" pitchFamily="18" charset="-128"/>
                <a:ea typeface="UD デジタル 教科書体 NP-B" panose="02020700000000000000" pitchFamily="18" charset="-128"/>
              </a:rPr>
              <a:t>具体的な途中の段階</a:t>
            </a:r>
            <a:r>
              <a:rPr lang="en-US" altLang="ja-JP" sz="2000" dirty="0">
                <a:latin typeface="UD デジタル 教科書体 NP-B" panose="02020700000000000000" pitchFamily="18" charset="-128"/>
                <a:ea typeface="UD デジタル 教科書体 NP-B" panose="02020700000000000000" pitchFamily="18" charset="-128"/>
              </a:rPr>
              <a:t>)</a:t>
            </a:r>
            <a:r>
              <a:rPr lang="ja-JP" altLang="en-US" sz="2000" dirty="0">
                <a:latin typeface="UD デジタル 教科書体 NP-B" panose="02020700000000000000" pitchFamily="18" charset="-128"/>
                <a:ea typeface="UD デジタル 教科書体 NP-B" panose="02020700000000000000" pitchFamily="18" charset="-128"/>
              </a:rPr>
              <a:t>の分析と細分化</a:t>
            </a:r>
          </a:p>
          <a:p>
            <a:pPr marL="342900" indent="-342900" algn="l">
              <a:buFont typeface="Wingdings" panose="05000000000000000000" pitchFamily="2" charset="2"/>
              <a:buChar char="l"/>
            </a:pPr>
            <a:r>
              <a:rPr lang="ja-JP" altLang="en-US" sz="2000" dirty="0">
                <a:latin typeface="UD デジタル 教科書体 NP-B" panose="02020700000000000000" pitchFamily="18" charset="-128"/>
                <a:ea typeface="UD デジタル 教科書体 NP-B" panose="02020700000000000000" pitchFamily="18" charset="-128"/>
              </a:rPr>
              <a:t>自分の長所、短所の分析と短所に対する客観的な観察と対応</a:t>
            </a:r>
          </a:p>
        </p:txBody>
      </p:sp>
    </p:spTree>
    <p:extLst>
      <p:ext uri="{BB962C8B-B14F-4D97-AF65-F5344CB8AC3E}">
        <p14:creationId xmlns:p14="http://schemas.microsoft.com/office/powerpoint/2010/main" val="18889128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304800" y="234462"/>
            <a:ext cx="8839200" cy="503237"/>
          </a:xfrm>
        </p:spPr>
        <p:txBody>
          <a:bodyPr/>
          <a:lstStyle/>
          <a:p>
            <a:pPr algn="l"/>
            <a:r>
              <a:rPr lang="ja-JP" altLang="en-US" sz="3200" dirty="0">
                <a:solidFill>
                  <a:schemeClr val="tx1"/>
                </a:solidFill>
                <a:latin typeface="メイリオ" panose="020B0604030504040204" pitchFamily="50" charset="-128"/>
                <a:ea typeface="メイリオ" panose="020B0604030504040204" pitchFamily="50" charset="-128"/>
              </a:rPr>
              <a:t>頭の中の仕組み</a:t>
            </a:r>
            <a:r>
              <a:rPr lang="en-US" altLang="ja-JP" sz="3200" dirty="0">
                <a:solidFill>
                  <a:schemeClr val="tx1"/>
                </a:solidFill>
                <a:latin typeface="メイリオ" panose="020B0604030504040204" pitchFamily="50" charset="-128"/>
                <a:ea typeface="メイリオ" panose="020B0604030504040204" pitchFamily="50" charset="-128"/>
              </a:rPr>
              <a:t>(</a:t>
            </a:r>
            <a:r>
              <a:rPr lang="ja-JP" altLang="en-US" sz="3200" dirty="0">
                <a:solidFill>
                  <a:schemeClr val="tx1"/>
                </a:solidFill>
                <a:latin typeface="メイリオ" panose="020B0604030504040204" pitchFamily="50" charset="-128"/>
                <a:ea typeface="メイリオ" panose="020B0604030504040204" pitchFamily="50" charset="-128"/>
              </a:rPr>
              <a:t>長期記憶のネットワーク</a:t>
            </a:r>
            <a:r>
              <a:rPr lang="en-US" altLang="ja-JP" sz="3200" dirty="0">
                <a:solidFill>
                  <a:schemeClr val="tx1"/>
                </a:solidFill>
                <a:latin typeface="メイリオ" panose="020B0604030504040204" pitchFamily="50" charset="-128"/>
                <a:ea typeface="メイリオ" panose="020B0604030504040204" pitchFamily="50" charset="-128"/>
              </a:rPr>
              <a:t>)</a:t>
            </a:r>
            <a:endParaRPr lang="ja-JP" altLang="ja-JP" sz="3200" dirty="0">
              <a:latin typeface="メイリオ" panose="020B0604030504040204" pitchFamily="50" charset="-128"/>
              <a:ea typeface="メイリオ" panose="020B0604030504040204" pitchFamily="50" charset="-128"/>
            </a:endParaRPr>
          </a:p>
        </p:txBody>
      </p:sp>
      <p:grpSp>
        <p:nvGrpSpPr>
          <p:cNvPr id="6" name="グループ化 5">
            <a:extLst>
              <a:ext uri="{FF2B5EF4-FFF2-40B4-BE49-F238E27FC236}">
                <a16:creationId xmlns:a16="http://schemas.microsoft.com/office/drawing/2014/main" id="{F74D2FFC-73DB-83F4-E4FE-8C4C23B8DFAC}"/>
              </a:ext>
            </a:extLst>
          </p:cNvPr>
          <p:cNvGrpSpPr/>
          <p:nvPr/>
        </p:nvGrpSpPr>
        <p:grpSpPr>
          <a:xfrm>
            <a:off x="418158" y="794849"/>
            <a:ext cx="9040661" cy="5406535"/>
            <a:chOff x="418158" y="794849"/>
            <a:chExt cx="9040661" cy="5406535"/>
          </a:xfrm>
        </p:grpSpPr>
        <p:pic>
          <p:nvPicPr>
            <p:cNvPr id="5" name="Picture 5" descr="A09D_head1">
              <a:extLst>
                <a:ext uri="{FF2B5EF4-FFF2-40B4-BE49-F238E27FC236}">
                  <a16:creationId xmlns:a16="http://schemas.microsoft.com/office/drawing/2014/main" id="{968A7883-ACB6-02B4-AE45-A14FFB5240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158" y="798633"/>
              <a:ext cx="3235723" cy="3773367"/>
            </a:xfrm>
            <a:prstGeom prst="rect">
              <a:avLst/>
            </a:prstGeom>
            <a:noFill/>
            <a:extLst>
              <a:ext uri="{909E8E84-426E-40DD-AFC4-6F175D3DCCD1}">
                <a14:hiddenFill xmlns:a14="http://schemas.microsoft.com/office/drawing/2010/main">
                  <a:solidFill>
                    <a:srgbClr val="FFFFFF"/>
                  </a:solidFill>
                </a14:hiddenFill>
              </a:ext>
            </a:extLst>
          </p:spPr>
        </p:pic>
        <p:sp>
          <p:nvSpPr>
            <p:cNvPr id="7" name="テキスト ボックス 6">
              <a:extLst>
                <a:ext uri="{FF2B5EF4-FFF2-40B4-BE49-F238E27FC236}">
                  <a16:creationId xmlns:a16="http://schemas.microsoft.com/office/drawing/2014/main" id="{E85C9D1E-0998-FC02-065C-C889D08E6FDB}"/>
                </a:ext>
              </a:extLst>
            </p:cNvPr>
            <p:cNvSpPr txBox="1"/>
            <p:nvPr/>
          </p:nvSpPr>
          <p:spPr>
            <a:xfrm>
              <a:off x="1355432" y="1573372"/>
              <a:ext cx="1219200" cy="830997"/>
            </a:xfrm>
            <a:prstGeom prst="rect">
              <a:avLst/>
            </a:prstGeom>
            <a:solidFill>
              <a:schemeClr val="bg1"/>
            </a:solidFill>
            <a:ln>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長期</a:t>
              </a:r>
              <a:br>
                <a:rPr kumimoji="1" lang="en-US" altLang="ja-JP"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記憶</a:t>
              </a:r>
            </a:p>
          </p:txBody>
        </p:sp>
        <p:grpSp>
          <p:nvGrpSpPr>
            <p:cNvPr id="16396" name="グループ化 16395">
              <a:extLst>
                <a:ext uri="{FF2B5EF4-FFF2-40B4-BE49-F238E27FC236}">
                  <a16:creationId xmlns:a16="http://schemas.microsoft.com/office/drawing/2014/main" id="{900BB674-BDD4-39BF-9C5B-461BD66D9D02}"/>
                </a:ext>
              </a:extLst>
            </p:cNvPr>
            <p:cNvGrpSpPr/>
            <p:nvPr/>
          </p:nvGrpSpPr>
          <p:grpSpPr>
            <a:xfrm>
              <a:off x="2602929" y="794849"/>
              <a:ext cx="6855890" cy="2186349"/>
              <a:chOff x="2698183" y="781131"/>
              <a:chExt cx="6855890" cy="2186349"/>
            </a:xfrm>
          </p:grpSpPr>
          <p:sp>
            <p:nvSpPr>
              <p:cNvPr id="8" name="思考の吹き出し: 雲形 7">
                <a:extLst>
                  <a:ext uri="{FF2B5EF4-FFF2-40B4-BE49-F238E27FC236}">
                    <a16:creationId xmlns:a16="http://schemas.microsoft.com/office/drawing/2014/main" id="{1A437592-145D-C2BD-C662-4E22BAD253A6}"/>
                  </a:ext>
                </a:extLst>
              </p:cNvPr>
              <p:cNvSpPr/>
              <p:nvPr/>
            </p:nvSpPr>
            <p:spPr bwMode="auto">
              <a:xfrm>
                <a:off x="3320468" y="781131"/>
                <a:ext cx="2759366" cy="1033567"/>
              </a:xfrm>
              <a:prstGeom prst="cloudCallout">
                <a:avLst>
                  <a:gd name="adj1" fmla="val -61782"/>
                  <a:gd name="adj2" fmla="val -182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2" name="テキスト ボックス 11">
                <a:extLst>
                  <a:ext uri="{FF2B5EF4-FFF2-40B4-BE49-F238E27FC236}">
                    <a16:creationId xmlns:a16="http://schemas.microsoft.com/office/drawing/2014/main" id="{E810F2AF-11A6-D2D4-C03C-7465FBFFC977}"/>
                  </a:ext>
                </a:extLst>
              </p:cNvPr>
              <p:cNvSpPr txBox="1"/>
              <p:nvPr/>
            </p:nvSpPr>
            <p:spPr>
              <a:xfrm>
                <a:off x="2732050" y="1111707"/>
                <a:ext cx="4026150"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エピソード記憶</a:t>
                </a:r>
              </a:p>
            </p:txBody>
          </p:sp>
          <p:sp>
            <p:nvSpPr>
              <p:cNvPr id="16" name="思考の吹き出し: 雲形 15">
                <a:extLst>
                  <a:ext uri="{FF2B5EF4-FFF2-40B4-BE49-F238E27FC236}">
                    <a16:creationId xmlns:a16="http://schemas.microsoft.com/office/drawing/2014/main" id="{2E1F326A-D796-0CD1-DAC2-4E8F9640BB48}"/>
                  </a:ext>
                </a:extLst>
              </p:cNvPr>
              <p:cNvSpPr/>
              <p:nvPr/>
            </p:nvSpPr>
            <p:spPr bwMode="auto">
              <a:xfrm>
                <a:off x="3286601" y="1933913"/>
                <a:ext cx="2759366" cy="1033567"/>
              </a:xfrm>
              <a:prstGeom prst="cloudCallout">
                <a:avLst>
                  <a:gd name="adj1" fmla="val -56873"/>
                  <a:gd name="adj2" fmla="val -2676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7" name="テキスト ボックス 16">
                <a:extLst>
                  <a:ext uri="{FF2B5EF4-FFF2-40B4-BE49-F238E27FC236}">
                    <a16:creationId xmlns:a16="http://schemas.microsoft.com/office/drawing/2014/main" id="{FDE4BF4B-C6CF-4D8F-A78B-855F401F666F}"/>
                  </a:ext>
                </a:extLst>
              </p:cNvPr>
              <p:cNvSpPr txBox="1"/>
              <p:nvPr/>
            </p:nvSpPr>
            <p:spPr>
              <a:xfrm>
                <a:off x="2698183" y="2212039"/>
                <a:ext cx="4026150"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意味記憶</a:t>
                </a:r>
              </a:p>
            </p:txBody>
          </p:sp>
          <p:sp>
            <p:nvSpPr>
              <p:cNvPr id="18" name="思考の吹き出し: 雲形 17">
                <a:extLst>
                  <a:ext uri="{FF2B5EF4-FFF2-40B4-BE49-F238E27FC236}">
                    <a16:creationId xmlns:a16="http://schemas.microsoft.com/office/drawing/2014/main" id="{35423939-EB84-E564-54EE-757C7FC42A68}"/>
                  </a:ext>
                </a:extLst>
              </p:cNvPr>
              <p:cNvSpPr/>
              <p:nvPr/>
            </p:nvSpPr>
            <p:spPr bwMode="auto">
              <a:xfrm>
                <a:off x="6079834" y="798633"/>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9" name="テキスト ボックス 18">
                <a:extLst>
                  <a:ext uri="{FF2B5EF4-FFF2-40B4-BE49-F238E27FC236}">
                    <a16:creationId xmlns:a16="http://schemas.microsoft.com/office/drawing/2014/main" id="{E7777979-B8D3-8F6A-A00B-576733F1EA35}"/>
                  </a:ext>
                </a:extLst>
              </p:cNvPr>
              <p:cNvSpPr txBox="1"/>
              <p:nvPr/>
            </p:nvSpPr>
            <p:spPr>
              <a:xfrm>
                <a:off x="5527923" y="1058002"/>
                <a:ext cx="4026150"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手続き型記憶</a:t>
                </a:r>
              </a:p>
            </p:txBody>
          </p:sp>
          <p:sp>
            <p:nvSpPr>
              <p:cNvPr id="20" name="思考の吹き出し: 雲形 19">
                <a:extLst>
                  <a:ext uri="{FF2B5EF4-FFF2-40B4-BE49-F238E27FC236}">
                    <a16:creationId xmlns:a16="http://schemas.microsoft.com/office/drawing/2014/main" id="{FC49F542-8B38-DDDC-24E6-F42C96FA88A5}"/>
                  </a:ext>
                </a:extLst>
              </p:cNvPr>
              <p:cNvSpPr/>
              <p:nvPr/>
            </p:nvSpPr>
            <p:spPr bwMode="auto">
              <a:xfrm>
                <a:off x="6090941" y="1886144"/>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1" name="テキスト ボックス 20">
                <a:extLst>
                  <a:ext uri="{FF2B5EF4-FFF2-40B4-BE49-F238E27FC236}">
                    <a16:creationId xmlns:a16="http://schemas.microsoft.com/office/drawing/2014/main" id="{8DF54B2E-6AF2-129C-FC75-CC045C238157}"/>
                  </a:ext>
                </a:extLst>
              </p:cNvPr>
              <p:cNvSpPr txBox="1"/>
              <p:nvPr/>
            </p:nvSpPr>
            <p:spPr>
              <a:xfrm>
                <a:off x="5494056" y="2161361"/>
                <a:ext cx="4026150"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宣言型記憶</a:t>
                </a:r>
              </a:p>
            </p:txBody>
          </p:sp>
        </p:grpSp>
        <p:graphicFrame>
          <p:nvGraphicFramePr>
            <p:cNvPr id="2" name="図表 1">
              <a:extLst>
                <a:ext uri="{FF2B5EF4-FFF2-40B4-BE49-F238E27FC236}">
                  <a16:creationId xmlns:a16="http://schemas.microsoft.com/office/drawing/2014/main" id="{AB41026C-4B7F-3545-3133-6B72C76AE12F}"/>
                </a:ext>
              </a:extLst>
            </p:cNvPr>
            <p:cNvGraphicFramePr/>
            <p:nvPr/>
          </p:nvGraphicFramePr>
          <p:xfrm>
            <a:off x="2593836" y="3365270"/>
            <a:ext cx="3235723" cy="217672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4" name="グループ化 3">
              <a:extLst>
                <a:ext uri="{FF2B5EF4-FFF2-40B4-BE49-F238E27FC236}">
                  <a16:creationId xmlns:a16="http://schemas.microsoft.com/office/drawing/2014/main" id="{1340D4AC-E4FE-E481-91CC-6BAEA37132DB}"/>
                </a:ext>
              </a:extLst>
            </p:cNvPr>
            <p:cNvGrpSpPr/>
            <p:nvPr/>
          </p:nvGrpSpPr>
          <p:grpSpPr>
            <a:xfrm>
              <a:off x="5219813" y="3452627"/>
              <a:ext cx="3726765" cy="1878115"/>
              <a:chOff x="5219813" y="3452627"/>
              <a:chExt cx="3726765" cy="1878115"/>
            </a:xfrm>
          </p:grpSpPr>
          <p:graphicFrame>
            <p:nvGraphicFramePr>
              <p:cNvPr id="3" name="図表 2">
                <a:extLst>
                  <a:ext uri="{FF2B5EF4-FFF2-40B4-BE49-F238E27FC236}">
                    <a16:creationId xmlns:a16="http://schemas.microsoft.com/office/drawing/2014/main" id="{C245D487-9B7A-2F85-166A-FA530E2147DA}"/>
                  </a:ext>
                </a:extLst>
              </p:cNvPr>
              <p:cNvGraphicFramePr/>
              <p:nvPr/>
            </p:nvGraphicFramePr>
            <p:xfrm>
              <a:off x="5219813" y="3452627"/>
              <a:ext cx="3726765" cy="1878115"/>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pSp>
            <p:nvGrpSpPr>
              <p:cNvPr id="26" name="グループ化 25">
                <a:extLst>
                  <a:ext uri="{FF2B5EF4-FFF2-40B4-BE49-F238E27FC236}">
                    <a16:creationId xmlns:a16="http://schemas.microsoft.com/office/drawing/2014/main" id="{ECDD82D7-88D2-8753-3185-C4E2E5A3F25A}"/>
                  </a:ext>
                </a:extLst>
              </p:cNvPr>
              <p:cNvGrpSpPr/>
              <p:nvPr/>
            </p:nvGrpSpPr>
            <p:grpSpPr>
              <a:xfrm>
                <a:off x="8005237" y="4775553"/>
                <a:ext cx="555189" cy="555189"/>
                <a:chOff x="2010800" y="1315490"/>
                <a:chExt cx="555189" cy="555189"/>
              </a:xfrm>
            </p:grpSpPr>
            <p:sp>
              <p:nvSpPr>
                <p:cNvPr id="29" name="楕円 28">
                  <a:extLst>
                    <a:ext uri="{FF2B5EF4-FFF2-40B4-BE49-F238E27FC236}">
                      <a16:creationId xmlns:a16="http://schemas.microsoft.com/office/drawing/2014/main" id="{4F60727A-0F2E-49E0-51E8-AE8642BB42CC}"/>
                    </a:ext>
                  </a:extLst>
                </p:cNvPr>
                <p:cNvSpPr/>
                <p:nvPr/>
              </p:nvSpPr>
              <p:spPr>
                <a:xfrm>
                  <a:off x="2010800" y="1315490"/>
                  <a:ext cx="555189" cy="555189"/>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6384" name="楕円 4">
                  <a:extLst>
                    <a:ext uri="{FF2B5EF4-FFF2-40B4-BE49-F238E27FC236}">
                      <a16:creationId xmlns:a16="http://schemas.microsoft.com/office/drawing/2014/main" id="{8CE60EC1-87FC-CF87-800E-9F61FD824D94}"/>
                    </a:ext>
                  </a:extLst>
                </p:cNvPr>
                <p:cNvSpPr txBox="1"/>
                <p:nvPr/>
              </p:nvSpPr>
              <p:spPr>
                <a:xfrm>
                  <a:off x="2092106" y="1396796"/>
                  <a:ext cx="392577" cy="3925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marR="0" lvl="0" indent="0" algn="ctr" defTabSz="1066800" rtl="0" eaLnBrk="1" fontAlgn="base" latinLnBrk="0" hangingPunct="1">
                    <a:lnSpc>
                      <a:spcPct val="90000"/>
                    </a:lnSpc>
                    <a:spcBef>
                      <a:spcPct val="0"/>
                    </a:spcBef>
                    <a:spcAft>
                      <a:spcPct val="35000"/>
                    </a:spcAft>
                    <a:buClrTx/>
                    <a:buSzTx/>
                    <a:buFontTx/>
                    <a:buNone/>
                    <a:tabLst/>
                    <a:defRPr/>
                  </a:pPr>
                  <a:r>
                    <a:rPr kumimoji="1" lang="ja-JP" altLang="en-US" sz="2400" b="0" i="0" u="none" strike="noStrike" kern="1200" cap="none" spc="0" normalizeH="0" baseline="0" noProof="0" dirty="0">
                      <a:ln>
                        <a:noFill/>
                      </a:ln>
                      <a:solidFill>
                        <a:srgbClr val="FFFFFF"/>
                      </a:solidFill>
                      <a:effectLst/>
                      <a:uLnTx/>
                      <a:uFillTx/>
                      <a:latin typeface="Arial"/>
                      <a:ea typeface="ＭＳ Ｐゴシック"/>
                      <a:cs typeface="+mn-cs"/>
                    </a:rPr>
                    <a:t>　</a:t>
                  </a:r>
                </a:p>
              </p:txBody>
            </p:sp>
          </p:grpSp>
          <p:grpSp>
            <p:nvGrpSpPr>
              <p:cNvPr id="16385" name="グループ化 16384">
                <a:extLst>
                  <a:ext uri="{FF2B5EF4-FFF2-40B4-BE49-F238E27FC236}">
                    <a16:creationId xmlns:a16="http://schemas.microsoft.com/office/drawing/2014/main" id="{351C490E-2CEB-D381-8539-5685092CB715}"/>
                  </a:ext>
                </a:extLst>
              </p:cNvPr>
              <p:cNvGrpSpPr/>
              <p:nvPr/>
            </p:nvGrpSpPr>
            <p:grpSpPr>
              <a:xfrm>
                <a:off x="8086543" y="3471717"/>
                <a:ext cx="555189" cy="555189"/>
                <a:chOff x="2010800" y="1315490"/>
                <a:chExt cx="555189" cy="555189"/>
              </a:xfrm>
            </p:grpSpPr>
            <p:sp>
              <p:nvSpPr>
                <p:cNvPr id="16387" name="楕円 16386">
                  <a:extLst>
                    <a:ext uri="{FF2B5EF4-FFF2-40B4-BE49-F238E27FC236}">
                      <a16:creationId xmlns:a16="http://schemas.microsoft.com/office/drawing/2014/main" id="{F69988E9-7DD3-E7D1-C66C-94536A505AB4}"/>
                    </a:ext>
                  </a:extLst>
                </p:cNvPr>
                <p:cNvSpPr/>
                <p:nvPr/>
              </p:nvSpPr>
              <p:spPr>
                <a:xfrm>
                  <a:off x="2010800" y="1315490"/>
                  <a:ext cx="555189" cy="555189"/>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6388" name="楕円 4">
                  <a:extLst>
                    <a:ext uri="{FF2B5EF4-FFF2-40B4-BE49-F238E27FC236}">
                      <a16:creationId xmlns:a16="http://schemas.microsoft.com/office/drawing/2014/main" id="{C1F8A987-74A3-81F9-CE39-DA57560CFEF1}"/>
                    </a:ext>
                  </a:extLst>
                </p:cNvPr>
                <p:cNvSpPr txBox="1"/>
                <p:nvPr/>
              </p:nvSpPr>
              <p:spPr>
                <a:xfrm>
                  <a:off x="2092106" y="1396796"/>
                  <a:ext cx="392577" cy="3925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marR="0" lvl="0" indent="0" algn="ctr" defTabSz="1066800" rtl="0" eaLnBrk="1" fontAlgn="base" latinLnBrk="0" hangingPunct="1">
                    <a:lnSpc>
                      <a:spcPct val="90000"/>
                    </a:lnSpc>
                    <a:spcBef>
                      <a:spcPct val="0"/>
                    </a:spcBef>
                    <a:spcAft>
                      <a:spcPct val="35000"/>
                    </a:spcAft>
                    <a:buClrTx/>
                    <a:buSzTx/>
                    <a:buFontTx/>
                    <a:buNone/>
                    <a:tabLst/>
                    <a:defRPr/>
                  </a:pPr>
                  <a:r>
                    <a:rPr kumimoji="1" lang="ja-JP" altLang="en-US" sz="2400" b="0" i="0" u="none" strike="noStrike" kern="1200" cap="none" spc="0" normalizeH="0" baseline="0" noProof="0" dirty="0">
                      <a:ln>
                        <a:noFill/>
                      </a:ln>
                      <a:solidFill>
                        <a:srgbClr val="FFFFFF"/>
                      </a:solidFill>
                      <a:effectLst/>
                      <a:uLnTx/>
                      <a:uFillTx/>
                      <a:latin typeface="Arial"/>
                      <a:ea typeface="ＭＳ Ｐゴシック"/>
                      <a:cs typeface="+mn-cs"/>
                    </a:rPr>
                    <a:t>　</a:t>
                  </a:r>
                </a:p>
              </p:txBody>
            </p:sp>
          </p:grpSp>
          <p:cxnSp>
            <p:nvCxnSpPr>
              <p:cNvPr id="16390" name="直線コネクタ 16389">
                <a:extLst>
                  <a:ext uri="{FF2B5EF4-FFF2-40B4-BE49-F238E27FC236}">
                    <a16:creationId xmlns:a16="http://schemas.microsoft.com/office/drawing/2014/main" id="{D41F94D6-A1EB-B67D-EE55-6B5BD715A354}"/>
                  </a:ext>
                </a:extLst>
              </p:cNvPr>
              <p:cNvCxnSpPr/>
              <p:nvPr/>
            </p:nvCxnSpPr>
            <p:spPr bwMode="auto">
              <a:xfrm flipV="1">
                <a:off x="8005237" y="3945600"/>
                <a:ext cx="162612" cy="81306"/>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392" name="直線コネクタ 16391">
                <a:extLst>
                  <a:ext uri="{FF2B5EF4-FFF2-40B4-BE49-F238E27FC236}">
                    <a16:creationId xmlns:a16="http://schemas.microsoft.com/office/drawing/2014/main" id="{2B3991E4-4456-CD95-A28E-ED54CD3236E8}"/>
                  </a:ext>
                </a:extLst>
              </p:cNvPr>
              <p:cNvCxnSpPr/>
              <p:nvPr/>
            </p:nvCxnSpPr>
            <p:spPr bwMode="auto">
              <a:xfrm>
                <a:off x="8005237" y="4519879"/>
                <a:ext cx="162612" cy="25567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6394" name="テキスト ボックス 16393">
              <a:extLst>
                <a:ext uri="{FF2B5EF4-FFF2-40B4-BE49-F238E27FC236}">
                  <a16:creationId xmlns:a16="http://schemas.microsoft.com/office/drawing/2014/main" id="{AA781AA4-E98D-6012-7543-F9C9775F7C84}"/>
                </a:ext>
              </a:extLst>
            </p:cNvPr>
            <p:cNvSpPr txBox="1"/>
            <p:nvPr/>
          </p:nvSpPr>
          <p:spPr>
            <a:xfrm>
              <a:off x="3286601" y="5606782"/>
              <a:ext cx="2039177"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階層</a:t>
              </a:r>
            </a:p>
          </p:txBody>
        </p:sp>
        <p:sp>
          <p:nvSpPr>
            <p:cNvPr id="16395" name="テキスト ボックス 16394">
              <a:extLst>
                <a:ext uri="{FF2B5EF4-FFF2-40B4-BE49-F238E27FC236}">
                  <a16:creationId xmlns:a16="http://schemas.microsoft.com/office/drawing/2014/main" id="{41BB8BBC-9D19-CC13-4871-7DE484392660}"/>
                </a:ext>
              </a:extLst>
            </p:cNvPr>
            <p:cNvSpPr txBox="1"/>
            <p:nvPr/>
          </p:nvSpPr>
          <p:spPr>
            <a:xfrm>
              <a:off x="5904936" y="5616609"/>
              <a:ext cx="2934264"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ネットワーク</a:t>
              </a:r>
            </a:p>
          </p:txBody>
        </p:sp>
      </p:grpSp>
      <p:sp>
        <p:nvSpPr>
          <p:cNvPr id="16398" name="テキスト ボックス 16397">
            <a:extLst>
              <a:ext uri="{FF2B5EF4-FFF2-40B4-BE49-F238E27FC236}">
                <a16:creationId xmlns:a16="http://schemas.microsoft.com/office/drawing/2014/main" id="{47DA64EC-E68A-6327-A407-E3F4AF09BDBF}"/>
              </a:ext>
            </a:extLst>
          </p:cNvPr>
          <p:cNvSpPr txBox="1"/>
          <p:nvPr/>
        </p:nvSpPr>
        <p:spPr>
          <a:xfrm>
            <a:off x="688339" y="6161873"/>
            <a:ext cx="8052676" cy="49244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6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人ぞれぞれに記憶方法の得意・不得意の個性がある。</a:t>
            </a:r>
          </a:p>
        </p:txBody>
      </p:sp>
    </p:spTree>
    <p:extLst>
      <p:ext uri="{BB962C8B-B14F-4D97-AF65-F5344CB8AC3E}">
        <p14:creationId xmlns:p14="http://schemas.microsoft.com/office/powerpoint/2010/main" val="4015116057"/>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279081" y="173500"/>
            <a:ext cx="6933834"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大学共通テストでの、教科別コスパの検討</a:t>
            </a:r>
          </a:p>
        </p:txBody>
      </p:sp>
      <p:graphicFrame>
        <p:nvGraphicFramePr>
          <p:cNvPr id="4" name="表 3">
            <a:extLst>
              <a:ext uri="{FF2B5EF4-FFF2-40B4-BE49-F238E27FC236}">
                <a16:creationId xmlns:a16="http://schemas.microsoft.com/office/drawing/2014/main" id="{6B333745-0013-979D-3FBC-46E7F65A1030}"/>
              </a:ext>
            </a:extLst>
          </p:cNvPr>
          <p:cNvGraphicFramePr>
            <a:graphicFrameLocks noGrp="1"/>
          </p:cNvGraphicFramePr>
          <p:nvPr>
            <p:extLst>
              <p:ext uri="{D42A27DB-BD31-4B8C-83A1-F6EECF244321}">
                <p14:modId xmlns:p14="http://schemas.microsoft.com/office/powerpoint/2010/main" val="2299360370"/>
              </p:ext>
            </p:extLst>
          </p:nvPr>
        </p:nvGraphicFramePr>
        <p:xfrm>
          <a:off x="496349" y="548200"/>
          <a:ext cx="8151301" cy="4840608"/>
        </p:xfrm>
        <a:graphic>
          <a:graphicData uri="http://schemas.openxmlformats.org/drawingml/2006/table">
            <a:tbl>
              <a:tblPr/>
              <a:tblGrid>
                <a:gridCol w="1879362">
                  <a:extLst>
                    <a:ext uri="{9D8B030D-6E8A-4147-A177-3AD203B41FA5}">
                      <a16:colId xmlns:a16="http://schemas.microsoft.com/office/drawing/2014/main" val="4067100837"/>
                    </a:ext>
                  </a:extLst>
                </a:gridCol>
                <a:gridCol w="3910170">
                  <a:extLst>
                    <a:ext uri="{9D8B030D-6E8A-4147-A177-3AD203B41FA5}">
                      <a16:colId xmlns:a16="http://schemas.microsoft.com/office/drawing/2014/main" val="3755293276"/>
                    </a:ext>
                  </a:extLst>
                </a:gridCol>
                <a:gridCol w="881166">
                  <a:extLst>
                    <a:ext uri="{9D8B030D-6E8A-4147-A177-3AD203B41FA5}">
                      <a16:colId xmlns:a16="http://schemas.microsoft.com/office/drawing/2014/main" val="3198347209"/>
                    </a:ext>
                  </a:extLst>
                </a:gridCol>
                <a:gridCol w="1480603">
                  <a:extLst>
                    <a:ext uri="{9D8B030D-6E8A-4147-A177-3AD203B41FA5}">
                      <a16:colId xmlns:a16="http://schemas.microsoft.com/office/drawing/2014/main" val="3697731440"/>
                    </a:ext>
                  </a:extLst>
                </a:gridCol>
              </a:tblGrid>
              <a:tr h="555784">
                <a:tc>
                  <a:txBody>
                    <a:bodyPr/>
                    <a:lstStyle/>
                    <a:p>
                      <a:pPr algn="ctr" fontAlgn="b"/>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入試教科</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対応科目</a:t>
                      </a:r>
                      <a:r>
                        <a:rPr lang="en-US" altLang="ja-JP" sz="2400" b="0" i="0" u="none" strike="noStrike" dirty="0">
                          <a:solidFill>
                            <a:srgbClr val="000000"/>
                          </a:solidFill>
                          <a:effectLst/>
                          <a:latin typeface="メイリオ" panose="020B0604030504040204" pitchFamily="50" charset="-128"/>
                          <a:ea typeface="メイリオ" panose="020B0604030504040204" pitchFamily="50" charset="-128"/>
                        </a:rPr>
                        <a:t>(</a:t>
                      </a:r>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組み合わせ例</a:t>
                      </a:r>
                      <a:r>
                        <a:rPr lang="en-US" altLang="ja-JP" sz="2400" b="0" i="0" u="none" strike="noStrike" dirty="0">
                          <a:solidFill>
                            <a:srgbClr val="000000"/>
                          </a:solidFill>
                          <a:effectLst/>
                          <a:latin typeface="メイリオ" panose="020B0604030504040204" pitchFamily="50" charset="-128"/>
                          <a:ea typeface="メイリオ" panose="020B0604030504040204" pitchFamily="50" charset="-128"/>
                        </a:rPr>
                        <a:t>)</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単位</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zh-TW" altLang="en-US" sz="2400" b="0" i="0" u="none" strike="noStrike" dirty="0">
                          <a:solidFill>
                            <a:srgbClr val="000000"/>
                          </a:solidFill>
                          <a:effectLst/>
                          <a:latin typeface="メイリオ" panose="020B0604030504040204" pitchFamily="50" charset="-128"/>
                          <a:ea typeface="メイリオ" panose="020B0604030504040204" pitchFamily="50" charset="-128"/>
                        </a:rPr>
                        <a:t>入試対応単位</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83704597"/>
                  </a:ext>
                </a:extLst>
              </a:tr>
              <a:tr h="281464">
                <a:tc>
                  <a:txBody>
                    <a:bodyPr/>
                    <a:lstStyle/>
                    <a:p>
                      <a:pPr algn="l" fontAlgn="b"/>
                      <a:r>
                        <a:rPr lang="ja-JP" altLang="en-US" sz="2400" b="1" i="0" u="none" strike="noStrike" dirty="0">
                          <a:solidFill>
                            <a:srgbClr val="000000"/>
                          </a:solidFill>
                          <a:effectLst/>
                          <a:latin typeface="メイリオ" panose="020B0604030504040204" pitchFamily="50" charset="-128"/>
                          <a:ea typeface="メイリオ" panose="020B0604030504040204" pitchFamily="50" charset="-128"/>
                        </a:rPr>
                        <a:t>国語</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現代の国語</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2400" b="0" i="0" u="none" strike="noStrike" dirty="0">
                          <a:solidFill>
                            <a:srgbClr val="000000"/>
                          </a:solidFill>
                          <a:effectLst/>
                          <a:latin typeface="メイリオ" panose="020B0604030504040204" pitchFamily="50" charset="-128"/>
                          <a:ea typeface="メイリオ" panose="020B0604030504040204" pitchFamily="50" charset="-128"/>
                        </a:rPr>
                        <a:t>2</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2400" b="1" i="0" u="none" strike="noStrike" dirty="0">
                          <a:solidFill>
                            <a:srgbClr val="000000"/>
                          </a:solidFill>
                          <a:effectLst/>
                          <a:latin typeface="メイリオ" panose="020B0604030504040204" pitchFamily="50" charset="-128"/>
                          <a:ea typeface="メイリオ" panose="020B0604030504040204" pitchFamily="50" charset="-128"/>
                        </a:rPr>
                        <a:t>4</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902604449"/>
                  </a:ext>
                </a:extLst>
              </a:tr>
              <a:tr h="281464">
                <a:tc>
                  <a:txBody>
                    <a:bodyPr/>
                    <a:lstStyle/>
                    <a:p>
                      <a:pPr algn="l" fontAlgn="b"/>
                      <a:r>
                        <a:rPr lang="ja-JP" altLang="en-US" sz="2400" b="1" i="0" u="none" strike="noStrike">
                          <a:solidFill>
                            <a:srgbClr val="000000"/>
                          </a:solidFill>
                          <a:effectLst/>
                          <a:latin typeface="メイリオ" panose="020B0604030504040204" pitchFamily="50" charset="-128"/>
                          <a:ea typeface="メイリオ" panose="020B0604030504040204" pitchFamily="50" charset="-128"/>
                        </a:rPr>
                        <a:t>　</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言語文化</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2400" b="0" i="0" u="none" strike="noStrike" dirty="0">
                          <a:solidFill>
                            <a:srgbClr val="000000"/>
                          </a:solidFill>
                          <a:effectLst/>
                          <a:latin typeface="メイリオ" panose="020B0604030504040204" pitchFamily="50" charset="-128"/>
                          <a:ea typeface="メイリオ" panose="020B0604030504040204" pitchFamily="50" charset="-128"/>
                        </a:rPr>
                        <a:t>2</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2400" b="1" i="0" u="none" strike="noStrike" dirty="0">
                          <a:solidFill>
                            <a:srgbClr val="000000"/>
                          </a:solidFill>
                          <a:effectLst/>
                          <a:latin typeface="メイリオ" panose="020B0604030504040204" pitchFamily="50" charset="-128"/>
                          <a:ea typeface="メイリオ" panose="020B0604030504040204" pitchFamily="50" charset="-128"/>
                        </a:rPr>
                        <a:t>　</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3462399"/>
                  </a:ext>
                </a:extLst>
              </a:tr>
              <a:tr h="281464">
                <a:tc>
                  <a:txBody>
                    <a:bodyPr/>
                    <a:lstStyle/>
                    <a:p>
                      <a:pPr algn="l" fontAlgn="b"/>
                      <a:r>
                        <a:rPr lang="ja-JP" altLang="en-US" sz="2400" b="1" i="0" u="none" strike="noStrike">
                          <a:solidFill>
                            <a:srgbClr val="000000"/>
                          </a:solidFill>
                          <a:effectLst/>
                          <a:latin typeface="メイリオ" panose="020B0604030504040204" pitchFamily="50" charset="-128"/>
                          <a:ea typeface="メイリオ" panose="020B0604030504040204" pitchFamily="50" charset="-128"/>
                        </a:rPr>
                        <a:t>地理歴史</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地理総合</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2400" b="0" i="0" u="none" strike="noStrike">
                          <a:solidFill>
                            <a:srgbClr val="000000"/>
                          </a:solidFill>
                          <a:effectLst/>
                          <a:latin typeface="メイリオ" panose="020B0604030504040204" pitchFamily="50" charset="-128"/>
                          <a:ea typeface="メイリオ" panose="020B0604030504040204" pitchFamily="50" charset="-128"/>
                        </a:rPr>
                        <a:t>2</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2400" b="1" i="0" u="none" strike="noStrike" dirty="0">
                          <a:solidFill>
                            <a:srgbClr val="000000"/>
                          </a:solidFill>
                          <a:effectLst/>
                          <a:latin typeface="メイリオ" panose="020B0604030504040204" pitchFamily="50" charset="-128"/>
                          <a:ea typeface="メイリオ" panose="020B0604030504040204" pitchFamily="50" charset="-128"/>
                        </a:rPr>
                        <a:t>4</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424730725"/>
                  </a:ext>
                </a:extLst>
              </a:tr>
              <a:tr h="281464">
                <a:tc>
                  <a:txBody>
                    <a:bodyPr/>
                    <a:lstStyle/>
                    <a:p>
                      <a:pPr algn="l" fontAlgn="b"/>
                      <a:r>
                        <a:rPr lang="ja-JP" altLang="en-US" sz="2400" b="1" i="0" u="none" strike="noStrike">
                          <a:solidFill>
                            <a:srgbClr val="000000"/>
                          </a:solidFill>
                          <a:effectLst/>
                          <a:latin typeface="メイリオ" panose="020B0604030504040204" pitchFamily="50" charset="-128"/>
                          <a:ea typeface="メイリオ" panose="020B0604030504040204" pitchFamily="50" charset="-128"/>
                        </a:rPr>
                        <a:t>　</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歴史総合</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2400" b="0" i="0" u="none" strike="noStrike" dirty="0">
                          <a:solidFill>
                            <a:srgbClr val="000000"/>
                          </a:solidFill>
                          <a:effectLst/>
                          <a:latin typeface="メイリオ" panose="020B0604030504040204" pitchFamily="50" charset="-128"/>
                          <a:ea typeface="メイリオ" panose="020B0604030504040204" pitchFamily="50" charset="-128"/>
                        </a:rPr>
                        <a:t>2</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2400" b="1" i="0" u="none" strike="noStrike" dirty="0">
                          <a:solidFill>
                            <a:srgbClr val="000000"/>
                          </a:solidFill>
                          <a:effectLst/>
                          <a:latin typeface="メイリオ" panose="020B0604030504040204" pitchFamily="50" charset="-128"/>
                          <a:ea typeface="メイリオ" panose="020B0604030504040204" pitchFamily="50" charset="-128"/>
                        </a:rPr>
                        <a:t>　</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6953613"/>
                  </a:ext>
                </a:extLst>
              </a:tr>
              <a:tr h="281464">
                <a:tc>
                  <a:txBody>
                    <a:bodyPr/>
                    <a:lstStyle/>
                    <a:p>
                      <a:pPr algn="l" fontAlgn="b"/>
                      <a:r>
                        <a:rPr lang="ja-JP" altLang="en-US" sz="2400" b="1" i="0" u="none" strike="noStrike">
                          <a:solidFill>
                            <a:srgbClr val="000000"/>
                          </a:solidFill>
                          <a:effectLst/>
                          <a:latin typeface="メイリオ" panose="020B0604030504040204" pitchFamily="50" charset="-128"/>
                          <a:ea typeface="メイリオ" panose="020B0604030504040204" pitchFamily="50" charset="-128"/>
                        </a:rPr>
                        <a:t>数学</a:t>
                      </a:r>
                      <a:r>
                        <a:rPr lang="en-US" sz="2400" b="1" i="0" u="none" strike="noStrike">
                          <a:solidFill>
                            <a:srgbClr val="000000"/>
                          </a:solidFill>
                          <a:effectLst/>
                          <a:latin typeface="メイリオ" panose="020B0604030504040204" pitchFamily="50" charset="-128"/>
                          <a:ea typeface="メイリオ" panose="020B0604030504040204" pitchFamily="50" charset="-128"/>
                        </a:rPr>
                        <a:t>I</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数学</a:t>
                      </a:r>
                      <a:r>
                        <a:rPr lang="en-US" sz="2400" b="0" i="0" u="none" strike="noStrike" dirty="0">
                          <a:solidFill>
                            <a:srgbClr val="000000"/>
                          </a:solidFill>
                          <a:effectLst/>
                          <a:latin typeface="メイリオ" panose="020B0604030504040204" pitchFamily="50" charset="-128"/>
                          <a:ea typeface="メイリオ" panose="020B0604030504040204" pitchFamily="50" charset="-128"/>
                        </a:rPr>
                        <a:t>I</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2400" b="0" i="0" u="none" strike="noStrike" dirty="0">
                          <a:solidFill>
                            <a:srgbClr val="000000"/>
                          </a:solidFill>
                          <a:effectLst/>
                          <a:latin typeface="メイリオ" panose="020B0604030504040204" pitchFamily="50" charset="-128"/>
                          <a:ea typeface="メイリオ" panose="020B0604030504040204" pitchFamily="50" charset="-128"/>
                        </a:rPr>
                        <a:t>3</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2400" b="1" i="0" u="none" strike="noStrike" dirty="0">
                          <a:solidFill>
                            <a:srgbClr val="000000"/>
                          </a:solidFill>
                          <a:effectLst/>
                          <a:latin typeface="メイリオ" panose="020B0604030504040204" pitchFamily="50" charset="-128"/>
                          <a:ea typeface="メイリオ" panose="020B0604030504040204" pitchFamily="50" charset="-128"/>
                        </a:rPr>
                        <a:t>3</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4709590"/>
                  </a:ext>
                </a:extLst>
              </a:tr>
              <a:tr h="281464">
                <a:tc>
                  <a:txBody>
                    <a:bodyPr/>
                    <a:lstStyle/>
                    <a:p>
                      <a:pPr algn="l" fontAlgn="b"/>
                      <a:r>
                        <a:rPr lang="ja-JP" altLang="en-US" sz="2400" b="1" i="0" u="none" strike="noStrike">
                          <a:solidFill>
                            <a:srgbClr val="000000"/>
                          </a:solidFill>
                          <a:effectLst/>
                          <a:latin typeface="メイリオ" panose="020B0604030504040204" pitchFamily="50" charset="-128"/>
                          <a:ea typeface="メイリオ" panose="020B0604030504040204" pitchFamily="50" charset="-128"/>
                        </a:rPr>
                        <a:t>理科</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物理基礎</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2400" b="0" i="0" u="none" strike="noStrike" dirty="0">
                          <a:solidFill>
                            <a:srgbClr val="000000"/>
                          </a:solidFill>
                          <a:effectLst/>
                          <a:latin typeface="メイリオ" panose="020B0604030504040204" pitchFamily="50" charset="-128"/>
                          <a:ea typeface="メイリオ" panose="020B0604030504040204" pitchFamily="50" charset="-128"/>
                        </a:rPr>
                        <a:t>2</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2400" b="1" i="0" u="none" strike="noStrike" dirty="0">
                          <a:solidFill>
                            <a:srgbClr val="000000"/>
                          </a:solidFill>
                          <a:effectLst/>
                          <a:latin typeface="メイリオ" panose="020B0604030504040204" pitchFamily="50" charset="-128"/>
                          <a:ea typeface="メイリオ" panose="020B0604030504040204" pitchFamily="50" charset="-128"/>
                        </a:rPr>
                        <a:t>各</a:t>
                      </a:r>
                      <a:r>
                        <a:rPr lang="en-US" altLang="ja-JP" sz="2400" b="1" i="0" u="none" strike="noStrike" dirty="0">
                          <a:solidFill>
                            <a:srgbClr val="000000"/>
                          </a:solidFill>
                          <a:effectLst/>
                          <a:latin typeface="メイリオ" panose="020B0604030504040204" pitchFamily="50" charset="-128"/>
                          <a:ea typeface="メイリオ" panose="020B0604030504040204" pitchFamily="50" charset="-128"/>
                        </a:rPr>
                        <a:t>2</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203957176"/>
                  </a:ext>
                </a:extLst>
              </a:tr>
              <a:tr h="281464">
                <a:tc>
                  <a:txBody>
                    <a:bodyPr/>
                    <a:lstStyle/>
                    <a:p>
                      <a:pPr algn="l" fontAlgn="b"/>
                      <a:r>
                        <a:rPr lang="ja-JP" altLang="en-US" sz="2400" b="1" i="0" u="none" strike="noStrike">
                          <a:solidFill>
                            <a:srgbClr val="000000"/>
                          </a:solidFill>
                          <a:effectLst/>
                          <a:latin typeface="メイリオ" panose="020B0604030504040204" pitchFamily="50" charset="-128"/>
                          <a:ea typeface="メイリオ" panose="020B0604030504040204" pitchFamily="50" charset="-128"/>
                        </a:rPr>
                        <a:t>　</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化学基礎</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2400" b="0" i="0" u="none" strike="noStrike" dirty="0">
                          <a:solidFill>
                            <a:srgbClr val="000000"/>
                          </a:solidFill>
                          <a:effectLst/>
                          <a:latin typeface="メイリオ" panose="020B0604030504040204" pitchFamily="50" charset="-128"/>
                          <a:ea typeface="メイリオ" panose="020B0604030504040204" pitchFamily="50" charset="-128"/>
                        </a:rPr>
                        <a:t>2</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2400" b="1" i="0" u="none" strike="noStrike" dirty="0">
                          <a:solidFill>
                            <a:srgbClr val="000000"/>
                          </a:solidFill>
                          <a:effectLst/>
                          <a:latin typeface="メイリオ" panose="020B0604030504040204" pitchFamily="50" charset="-128"/>
                          <a:ea typeface="メイリオ" panose="020B0604030504040204" pitchFamily="50" charset="-128"/>
                        </a:rPr>
                        <a:t>　</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2436948"/>
                  </a:ext>
                </a:extLst>
              </a:tr>
              <a:tr h="281464">
                <a:tc>
                  <a:txBody>
                    <a:bodyPr/>
                    <a:lstStyle/>
                    <a:p>
                      <a:pPr algn="l" fontAlgn="b"/>
                      <a:r>
                        <a:rPr lang="ja-JP" altLang="en-US" sz="2400" b="1" i="0" u="none" strike="noStrike">
                          <a:solidFill>
                            <a:srgbClr val="000000"/>
                          </a:solidFill>
                          <a:effectLst/>
                          <a:latin typeface="メイリオ" panose="020B0604030504040204" pitchFamily="50" charset="-128"/>
                          <a:ea typeface="メイリオ" panose="020B0604030504040204" pitchFamily="50" charset="-128"/>
                        </a:rPr>
                        <a:t>英語</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ja-JP" altLang="en-US" sz="2400" b="0" i="0" u="none" strike="noStrike">
                          <a:solidFill>
                            <a:srgbClr val="000000"/>
                          </a:solidFill>
                          <a:effectLst/>
                          <a:latin typeface="メイリオ" panose="020B0604030504040204" pitchFamily="50" charset="-128"/>
                          <a:ea typeface="メイリオ" panose="020B0604030504040204" pitchFamily="50" charset="-128"/>
                        </a:rPr>
                        <a:t>英語コミュニケーション</a:t>
                      </a:r>
                      <a:r>
                        <a:rPr lang="en-US" altLang="ja-JP" sz="2400" b="0" i="0" u="none" strike="noStrike">
                          <a:solidFill>
                            <a:srgbClr val="000000"/>
                          </a:solidFill>
                          <a:effectLst/>
                          <a:latin typeface="メイリオ" panose="020B0604030504040204" pitchFamily="50" charset="-128"/>
                          <a:ea typeface="メイリオ" panose="020B0604030504040204" pitchFamily="50" charset="-128"/>
                        </a:rPr>
                        <a:t>I</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2400" b="0" i="0" u="none" strike="noStrike" dirty="0">
                          <a:solidFill>
                            <a:srgbClr val="000000"/>
                          </a:solidFill>
                          <a:effectLst/>
                          <a:latin typeface="メイリオ" panose="020B0604030504040204" pitchFamily="50" charset="-128"/>
                          <a:ea typeface="メイリオ" panose="020B0604030504040204" pitchFamily="50" charset="-128"/>
                        </a:rPr>
                        <a:t>3</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2400" b="1" i="0" u="none" strike="noStrike" dirty="0">
                          <a:solidFill>
                            <a:srgbClr val="000000"/>
                          </a:solidFill>
                          <a:effectLst/>
                          <a:latin typeface="メイリオ" panose="020B0604030504040204" pitchFamily="50" charset="-128"/>
                          <a:ea typeface="メイリオ" panose="020B0604030504040204" pitchFamily="50" charset="-128"/>
                        </a:rPr>
                        <a:t>3</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80014058"/>
                  </a:ext>
                </a:extLst>
              </a:tr>
              <a:tr h="281464">
                <a:tc>
                  <a:txBody>
                    <a:bodyPr/>
                    <a:lstStyle/>
                    <a:p>
                      <a:pPr algn="l" fontAlgn="b"/>
                      <a:r>
                        <a:rPr lang="ja-JP" altLang="en-US" sz="2400" b="1" i="0" u="none" strike="noStrike">
                          <a:solidFill>
                            <a:srgbClr val="000000"/>
                          </a:solidFill>
                          <a:effectLst/>
                          <a:latin typeface="メイリオ" panose="020B0604030504040204" pitchFamily="50" charset="-128"/>
                          <a:ea typeface="メイリオ" panose="020B0604030504040204" pitchFamily="50" charset="-128"/>
                        </a:rPr>
                        <a:t>　</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英語コミュニケーション</a:t>
                      </a:r>
                      <a:r>
                        <a:rPr lang="en-US" altLang="ja-JP" sz="2400" b="0" i="0" u="none" strike="noStrike" dirty="0">
                          <a:solidFill>
                            <a:srgbClr val="000000"/>
                          </a:solidFill>
                          <a:effectLst/>
                          <a:latin typeface="メイリオ" panose="020B0604030504040204" pitchFamily="50" charset="-128"/>
                          <a:ea typeface="メイリオ" panose="020B0604030504040204" pitchFamily="50" charset="-128"/>
                        </a:rPr>
                        <a:t>II</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2400" b="0" i="0" u="none" strike="noStrike" dirty="0">
                          <a:solidFill>
                            <a:srgbClr val="000000"/>
                          </a:solidFill>
                          <a:effectLst/>
                          <a:latin typeface="メイリオ" panose="020B0604030504040204" pitchFamily="50" charset="-128"/>
                          <a:ea typeface="メイリオ" panose="020B0604030504040204" pitchFamily="50" charset="-128"/>
                        </a:rPr>
                        <a:t>(4)</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2400" b="1" i="0" u="none" strike="noStrike" dirty="0">
                          <a:solidFill>
                            <a:srgbClr val="000000"/>
                          </a:solidFill>
                          <a:effectLst/>
                          <a:latin typeface="メイリオ" panose="020B0604030504040204" pitchFamily="50" charset="-128"/>
                          <a:ea typeface="メイリオ" panose="020B0604030504040204" pitchFamily="50" charset="-128"/>
                        </a:rPr>
                        <a:t>　</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831830276"/>
                  </a:ext>
                </a:extLst>
              </a:tr>
              <a:tr h="281464">
                <a:tc>
                  <a:txBody>
                    <a:bodyPr/>
                    <a:lstStyle/>
                    <a:p>
                      <a:pPr algn="l" fontAlgn="b"/>
                      <a:r>
                        <a:rPr lang="ja-JP" altLang="en-US" sz="2400" b="1" i="0" u="none" strike="noStrike">
                          <a:solidFill>
                            <a:srgbClr val="000000"/>
                          </a:solidFill>
                          <a:effectLst/>
                          <a:latin typeface="メイリオ" panose="020B0604030504040204" pitchFamily="50" charset="-128"/>
                          <a:ea typeface="メイリオ" panose="020B0604030504040204" pitchFamily="50" charset="-128"/>
                        </a:rPr>
                        <a:t>　</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論理・表現</a:t>
                      </a:r>
                      <a:r>
                        <a:rPr lang="en-US" sz="2400" b="0" i="0" u="none" strike="noStrike" dirty="0">
                          <a:solidFill>
                            <a:srgbClr val="000000"/>
                          </a:solidFill>
                          <a:effectLst/>
                          <a:latin typeface="メイリオ" panose="020B0604030504040204" pitchFamily="50" charset="-128"/>
                          <a:ea typeface="メイリオ" panose="020B0604030504040204" pitchFamily="50" charset="-128"/>
                        </a:rPr>
                        <a:t>I</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2400" b="0" i="0" u="none" strike="noStrike" dirty="0">
                          <a:solidFill>
                            <a:srgbClr val="000000"/>
                          </a:solidFill>
                          <a:effectLst/>
                          <a:latin typeface="メイリオ" panose="020B0604030504040204" pitchFamily="50" charset="-128"/>
                          <a:ea typeface="メイリオ" panose="020B0604030504040204" pitchFamily="50" charset="-128"/>
                        </a:rPr>
                        <a:t>(2)</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2400" b="1" i="0" u="none" strike="noStrike" dirty="0">
                          <a:solidFill>
                            <a:srgbClr val="000000"/>
                          </a:solidFill>
                          <a:effectLst/>
                          <a:latin typeface="メイリオ" panose="020B0604030504040204" pitchFamily="50" charset="-128"/>
                          <a:ea typeface="メイリオ" panose="020B0604030504040204" pitchFamily="50" charset="-128"/>
                        </a:rPr>
                        <a:t>　</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66772491"/>
                  </a:ext>
                </a:extLst>
              </a:tr>
              <a:tr h="281464">
                <a:tc>
                  <a:txBody>
                    <a:bodyPr/>
                    <a:lstStyle/>
                    <a:p>
                      <a:pPr algn="l" fontAlgn="b"/>
                      <a:r>
                        <a:rPr lang="ja-JP" altLang="en-US" sz="2400" b="1" i="0" u="none" strike="noStrike" dirty="0">
                          <a:solidFill>
                            <a:srgbClr val="000000"/>
                          </a:solidFill>
                          <a:effectLst/>
                          <a:latin typeface="メイリオ" panose="020B0604030504040204" pitchFamily="50" charset="-128"/>
                          <a:ea typeface="メイリオ" panose="020B0604030504040204" pitchFamily="50" charset="-128"/>
                        </a:rPr>
                        <a:t>情報</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2400" b="0" i="0" u="none" strike="noStrike">
                          <a:solidFill>
                            <a:srgbClr val="000000"/>
                          </a:solidFill>
                          <a:effectLst/>
                          <a:latin typeface="メイリオ" panose="020B0604030504040204" pitchFamily="50" charset="-128"/>
                          <a:ea typeface="メイリオ" panose="020B0604030504040204" pitchFamily="50" charset="-128"/>
                        </a:rPr>
                        <a:t>情報</a:t>
                      </a:r>
                      <a:r>
                        <a:rPr lang="en-US" sz="2400" b="0" i="0" u="none" strike="noStrike">
                          <a:solidFill>
                            <a:srgbClr val="000000"/>
                          </a:solidFill>
                          <a:effectLst/>
                          <a:latin typeface="メイリオ" panose="020B0604030504040204" pitchFamily="50" charset="-128"/>
                          <a:ea typeface="メイリオ" panose="020B0604030504040204" pitchFamily="50" charset="-128"/>
                        </a:rPr>
                        <a:t>I</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2400" b="0" i="0" u="none" strike="noStrike" dirty="0">
                          <a:solidFill>
                            <a:srgbClr val="000000"/>
                          </a:solidFill>
                          <a:effectLst/>
                          <a:latin typeface="メイリオ" panose="020B0604030504040204" pitchFamily="50" charset="-128"/>
                          <a:ea typeface="メイリオ" panose="020B0604030504040204" pitchFamily="50" charset="-128"/>
                        </a:rPr>
                        <a:t>2</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2400" b="1" i="0" u="none" strike="noStrike" dirty="0">
                          <a:solidFill>
                            <a:srgbClr val="000000"/>
                          </a:solidFill>
                          <a:effectLst/>
                          <a:latin typeface="メイリオ" panose="020B0604030504040204" pitchFamily="50" charset="-128"/>
                          <a:ea typeface="メイリオ" panose="020B0604030504040204" pitchFamily="50" charset="-128"/>
                        </a:rPr>
                        <a:t>2</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3051628"/>
                  </a:ext>
                </a:extLst>
              </a:tr>
            </a:tbl>
          </a:graphicData>
        </a:graphic>
      </p:graphicFrame>
      <p:sp>
        <p:nvSpPr>
          <p:cNvPr id="2" name="テキスト ボックス 1">
            <a:extLst>
              <a:ext uri="{FF2B5EF4-FFF2-40B4-BE49-F238E27FC236}">
                <a16:creationId xmlns:a16="http://schemas.microsoft.com/office/drawing/2014/main" id="{9F170CDA-701A-3023-D943-09433F9F6F2F}"/>
              </a:ext>
            </a:extLst>
          </p:cNvPr>
          <p:cNvSpPr txBox="1"/>
          <p:nvPr/>
        </p:nvSpPr>
        <p:spPr>
          <a:xfrm>
            <a:off x="279081" y="5484171"/>
            <a:ext cx="8727759" cy="1200329"/>
          </a:xfrm>
          <a:prstGeom prst="rect">
            <a:avLst/>
          </a:prstGeom>
          <a:noFill/>
        </p:spPr>
        <p:txBody>
          <a:bodyPr wrap="square">
            <a:spAutoFit/>
          </a:bodyPr>
          <a:lstStyle/>
          <a:p>
            <a:r>
              <a:rPr lang="ja-JP" altLang="en-US" sz="2400" dirty="0">
                <a:solidFill>
                  <a:srgbClr val="FF0000"/>
                </a:solidFill>
                <a:latin typeface="メイリオ" panose="020B0604030504040204" pitchFamily="50" charset="-128"/>
                <a:ea typeface="メイリオ" panose="020B0604030504040204" pitchFamily="50" charset="-128"/>
              </a:rPr>
              <a:t>・情報</a:t>
            </a:r>
            <a:r>
              <a:rPr lang="en-US" altLang="ja-JP" sz="2400" dirty="0">
                <a:solidFill>
                  <a:srgbClr val="FF0000"/>
                </a:solidFill>
                <a:latin typeface="メイリオ" panose="020B0604030504040204" pitchFamily="50" charset="-128"/>
                <a:ea typeface="メイリオ" panose="020B0604030504040204" pitchFamily="50" charset="-128"/>
              </a:rPr>
              <a:t>I</a:t>
            </a:r>
            <a:r>
              <a:rPr lang="ja-JP" altLang="en-US" sz="2400" dirty="0">
                <a:solidFill>
                  <a:srgbClr val="FF0000"/>
                </a:solidFill>
                <a:latin typeface="メイリオ" panose="020B0604030504040204" pitchFamily="50" charset="-128"/>
                <a:ea typeface="メイリオ" panose="020B0604030504040204" pitchFamily="50" charset="-128"/>
              </a:rPr>
              <a:t>は単位数</a:t>
            </a:r>
            <a:r>
              <a:rPr lang="en-US" altLang="ja-JP" sz="2400" dirty="0">
                <a:solidFill>
                  <a:srgbClr val="FF0000"/>
                </a:solidFill>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授業時数</a:t>
            </a:r>
            <a:r>
              <a:rPr lang="en-US" altLang="ja-JP" sz="2400" dirty="0">
                <a:solidFill>
                  <a:srgbClr val="FF0000"/>
                </a:solidFill>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が少ないので対象となる範囲がせまくコスパが良い</a:t>
            </a:r>
          </a:p>
          <a:p>
            <a:r>
              <a:rPr lang="ja-JP" altLang="en-US" sz="2400" dirty="0">
                <a:solidFill>
                  <a:srgbClr val="FF0000"/>
                </a:solidFill>
                <a:latin typeface="メイリオ" panose="020B0604030504040204" pitchFamily="50" charset="-128"/>
                <a:ea typeface="メイリオ" panose="020B0604030504040204" pitchFamily="50" charset="-128"/>
              </a:rPr>
              <a:t>・言語文化</a:t>
            </a:r>
            <a:r>
              <a:rPr lang="en-US" altLang="ja-JP" sz="2400" dirty="0">
                <a:solidFill>
                  <a:srgbClr val="FF0000"/>
                </a:solidFill>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古文・漢文</a:t>
            </a:r>
            <a:r>
              <a:rPr lang="en-US" altLang="ja-JP" sz="2400" dirty="0">
                <a:solidFill>
                  <a:srgbClr val="FF0000"/>
                </a:solidFill>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と同じ</a:t>
            </a:r>
            <a:r>
              <a:rPr lang="en-US" altLang="ja-JP" sz="2400" dirty="0">
                <a:solidFill>
                  <a:srgbClr val="FF0000"/>
                </a:solidFill>
                <a:latin typeface="メイリオ" panose="020B0604030504040204" pitchFamily="50" charset="-128"/>
                <a:ea typeface="メイリオ" panose="020B0604030504040204" pitchFamily="50" charset="-128"/>
              </a:rPr>
              <a:t>100</a:t>
            </a:r>
            <a:r>
              <a:rPr lang="ja-JP" altLang="en-US" sz="2400" dirty="0">
                <a:solidFill>
                  <a:srgbClr val="FF0000"/>
                </a:solidFill>
                <a:latin typeface="メイリオ" panose="020B0604030504040204" pitchFamily="50" charset="-128"/>
                <a:ea typeface="メイリオ" panose="020B0604030504040204" pitchFamily="50" charset="-128"/>
              </a:rPr>
              <a:t>点</a:t>
            </a:r>
            <a:r>
              <a:rPr lang="en-US" altLang="ja-JP" sz="2400" dirty="0">
                <a:solidFill>
                  <a:srgbClr val="FF0000"/>
                </a:solidFill>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重み</a:t>
            </a:r>
            <a:r>
              <a:rPr lang="en-US" altLang="ja-JP" sz="2400" dirty="0">
                <a:solidFill>
                  <a:srgbClr val="FF0000"/>
                </a:solidFill>
                <a:latin typeface="メイリオ" panose="020B0604030504040204" pitchFamily="50" charset="-128"/>
                <a:ea typeface="メイリオ" panose="020B0604030504040204" pitchFamily="50" charset="-128"/>
              </a:rPr>
              <a:t>100%</a:t>
            </a:r>
            <a:r>
              <a:rPr lang="ja-JP" altLang="en-US" sz="2400" dirty="0">
                <a:solidFill>
                  <a:srgbClr val="FF0000"/>
                </a:solidFill>
                <a:latin typeface="メイリオ" panose="020B0604030504040204" pitchFamily="50" charset="-128"/>
                <a:ea typeface="メイリオ" panose="020B0604030504040204" pitchFamily="50" charset="-128"/>
              </a:rPr>
              <a:t>の時</a:t>
            </a:r>
            <a:r>
              <a:rPr lang="en-US" altLang="ja-JP" sz="2400" dirty="0">
                <a:solidFill>
                  <a:srgbClr val="FF0000"/>
                </a:solidFill>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です。</a:t>
            </a:r>
          </a:p>
        </p:txBody>
      </p:sp>
    </p:spTree>
    <p:extLst>
      <p:ext uri="{BB962C8B-B14F-4D97-AF65-F5344CB8AC3E}">
        <p14:creationId xmlns:p14="http://schemas.microsoft.com/office/powerpoint/2010/main" val="37182930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304800" y="234462"/>
            <a:ext cx="6698168" cy="503237"/>
          </a:xfrm>
        </p:spPr>
        <p:txBody>
          <a:bodyPr/>
          <a:lstStyle/>
          <a:p>
            <a:pPr algn="l"/>
            <a:r>
              <a:rPr lang="ja-JP" altLang="en-US" sz="3200" dirty="0">
                <a:solidFill>
                  <a:schemeClr val="tx1"/>
                </a:solidFill>
                <a:latin typeface="メイリオ" panose="020B0604030504040204" pitchFamily="50" charset="-128"/>
                <a:ea typeface="メイリオ" panose="020B0604030504040204" pitchFamily="50" charset="-128"/>
              </a:rPr>
              <a:t>学習するとは</a:t>
            </a:r>
            <a:endParaRPr lang="ja-JP" altLang="ja-JP" sz="3200" dirty="0">
              <a:latin typeface="メイリオ" panose="020B0604030504040204" pitchFamily="50" charset="-128"/>
              <a:ea typeface="メイリオ" panose="020B0604030504040204" pitchFamily="50" charset="-128"/>
            </a:endParaRPr>
          </a:p>
        </p:txBody>
      </p:sp>
      <p:pic>
        <p:nvPicPr>
          <p:cNvPr id="5" name="Picture 5" descr="A09D_head1">
            <a:extLst>
              <a:ext uri="{FF2B5EF4-FFF2-40B4-BE49-F238E27FC236}">
                <a16:creationId xmlns:a16="http://schemas.microsoft.com/office/drawing/2014/main" id="{968A7883-ACB6-02B4-AE45-A14FFB5240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30261"/>
            <a:ext cx="3593850" cy="4191000"/>
          </a:xfrm>
          <a:prstGeom prst="rect">
            <a:avLst/>
          </a:prstGeom>
          <a:noFill/>
          <a:extLst>
            <a:ext uri="{909E8E84-426E-40DD-AFC4-6F175D3DCCD1}">
              <a14:hiddenFill xmlns:a14="http://schemas.microsoft.com/office/drawing/2010/main">
                <a:solidFill>
                  <a:srgbClr val="FFFFFF"/>
                </a:solidFill>
              </a14:hiddenFill>
            </a:ext>
          </a:extLst>
        </p:spPr>
      </p:pic>
      <p:sp>
        <p:nvSpPr>
          <p:cNvPr id="6" name="テキスト ボックス 5">
            <a:extLst>
              <a:ext uri="{FF2B5EF4-FFF2-40B4-BE49-F238E27FC236}">
                <a16:creationId xmlns:a16="http://schemas.microsoft.com/office/drawing/2014/main" id="{FE30DA35-D02D-2AFE-B34F-A7D5519147EB}"/>
              </a:ext>
            </a:extLst>
          </p:cNvPr>
          <p:cNvSpPr txBox="1"/>
          <p:nvPr/>
        </p:nvSpPr>
        <p:spPr>
          <a:xfrm>
            <a:off x="900741" y="1968461"/>
            <a:ext cx="1219200" cy="830997"/>
          </a:xfrm>
          <a:prstGeom prst="rect">
            <a:avLst/>
          </a:prstGeom>
          <a:solidFill>
            <a:schemeClr val="bg1"/>
          </a:solidFill>
          <a:ln>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短期</a:t>
            </a:r>
            <a:br>
              <a:rPr kumimoji="1" lang="en-US" altLang="ja-JP"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記憶</a:t>
            </a:r>
          </a:p>
        </p:txBody>
      </p:sp>
      <p:sp>
        <p:nvSpPr>
          <p:cNvPr id="7" name="テキスト ボックス 6">
            <a:extLst>
              <a:ext uri="{FF2B5EF4-FFF2-40B4-BE49-F238E27FC236}">
                <a16:creationId xmlns:a16="http://schemas.microsoft.com/office/drawing/2014/main" id="{E85C9D1E-0998-FC02-065C-C889D08E6FDB}"/>
              </a:ext>
            </a:extLst>
          </p:cNvPr>
          <p:cNvSpPr txBox="1"/>
          <p:nvPr/>
        </p:nvSpPr>
        <p:spPr>
          <a:xfrm>
            <a:off x="2736736" y="1968461"/>
            <a:ext cx="1219200" cy="830997"/>
          </a:xfrm>
          <a:prstGeom prst="rect">
            <a:avLst/>
          </a:prstGeom>
          <a:solidFill>
            <a:schemeClr val="bg1"/>
          </a:solidFill>
          <a:ln>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長期</a:t>
            </a:r>
            <a:br>
              <a:rPr kumimoji="1" lang="en-US" altLang="ja-JP"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記憶</a:t>
            </a:r>
          </a:p>
        </p:txBody>
      </p:sp>
      <p:sp>
        <p:nvSpPr>
          <p:cNvPr id="9" name="環状矢印 4">
            <a:extLst>
              <a:ext uri="{FF2B5EF4-FFF2-40B4-BE49-F238E27FC236}">
                <a16:creationId xmlns:a16="http://schemas.microsoft.com/office/drawing/2014/main" id="{4745D816-6750-C2CC-AE62-2B269B1DC5D4}"/>
              </a:ext>
            </a:extLst>
          </p:cNvPr>
          <p:cNvSpPr/>
          <p:nvPr/>
        </p:nvSpPr>
        <p:spPr>
          <a:xfrm>
            <a:off x="1835995" y="1043979"/>
            <a:ext cx="1118667" cy="1636295"/>
          </a:xfrm>
          <a:prstGeom prst="circular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10" name="テキスト ボックス 9">
            <a:extLst>
              <a:ext uri="{FF2B5EF4-FFF2-40B4-BE49-F238E27FC236}">
                <a16:creationId xmlns:a16="http://schemas.microsoft.com/office/drawing/2014/main" id="{A7C9FB79-2B1B-C71C-5C98-9AE88F9F0D68}"/>
              </a:ext>
            </a:extLst>
          </p:cNvPr>
          <p:cNvSpPr txBox="1"/>
          <p:nvPr/>
        </p:nvSpPr>
        <p:spPr>
          <a:xfrm>
            <a:off x="561559" y="703832"/>
            <a:ext cx="3593849"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繰り返し</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リハーサル</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 name="矢印: 下 1">
            <a:extLst>
              <a:ext uri="{FF2B5EF4-FFF2-40B4-BE49-F238E27FC236}">
                <a16:creationId xmlns:a16="http://schemas.microsoft.com/office/drawing/2014/main" id="{AB16FB3E-38F4-EFD2-14BA-B81765068242}"/>
              </a:ext>
            </a:extLst>
          </p:cNvPr>
          <p:cNvSpPr/>
          <p:nvPr/>
        </p:nvSpPr>
        <p:spPr bwMode="auto">
          <a:xfrm rot="16200000">
            <a:off x="242501" y="1770101"/>
            <a:ext cx="484387" cy="578513"/>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 name="テキスト ボックス 3">
            <a:extLst>
              <a:ext uri="{FF2B5EF4-FFF2-40B4-BE49-F238E27FC236}">
                <a16:creationId xmlns:a16="http://schemas.microsoft.com/office/drawing/2014/main" id="{A3BFA759-B8C5-C701-7BF2-E7054D1B8656}"/>
              </a:ext>
            </a:extLst>
          </p:cNvPr>
          <p:cNvSpPr txBox="1"/>
          <p:nvPr/>
        </p:nvSpPr>
        <p:spPr>
          <a:xfrm>
            <a:off x="-198799" y="1351229"/>
            <a:ext cx="1366986"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入力</a:t>
            </a:r>
          </a:p>
        </p:txBody>
      </p:sp>
      <p:sp>
        <p:nvSpPr>
          <p:cNvPr id="15" name="矢印: 左右 14">
            <a:extLst>
              <a:ext uri="{FF2B5EF4-FFF2-40B4-BE49-F238E27FC236}">
                <a16:creationId xmlns:a16="http://schemas.microsoft.com/office/drawing/2014/main" id="{CDB3442C-F1DA-9D77-0277-FE2909082ADA}"/>
              </a:ext>
            </a:extLst>
          </p:cNvPr>
          <p:cNvSpPr/>
          <p:nvPr/>
        </p:nvSpPr>
        <p:spPr bwMode="auto">
          <a:xfrm>
            <a:off x="2089575" y="2128280"/>
            <a:ext cx="749470" cy="556153"/>
          </a:xfrm>
          <a:prstGeom prst="leftRightArrow">
            <a:avLst>
              <a:gd name="adj1" fmla="val 50000"/>
              <a:gd name="adj2" fmla="val 3782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grpSp>
        <p:nvGrpSpPr>
          <p:cNvPr id="20" name="グループ化 19">
            <a:extLst>
              <a:ext uri="{FF2B5EF4-FFF2-40B4-BE49-F238E27FC236}">
                <a16:creationId xmlns:a16="http://schemas.microsoft.com/office/drawing/2014/main" id="{486574AB-42CF-9D92-8FDE-F568666D9FDD}"/>
              </a:ext>
            </a:extLst>
          </p:cNvPr>
          <p:cNvGrpSpPr/>
          <p:nvPr/>
        </p:nvGrpSpPr>
        <p:grpSpPr>
          <a:xfrm>
            <a:off x="3736759" y="934135"/>
            <a:ext cx="5245671" cy="1636295"/>
            <a:chOff x="2698183" y="781131"/>
            <a:chExt cx="6855890" cy="2186349"/>
          </a:xfrm>
        </p:grpSpPr>
        <p:sp>
          <p:nvSpPr>
            <p:cNvPr id="21" name="思考の吹き出し: 雲形 20">
              <a:extLst>
                <a:ext uri="{FF2B5EF4-FFF2-40B4-BE49-F238E27FC236}">
                  <a16:creationId xmlns:a16="http://schemas.microsoft.com/office/drawing/2014/main" id="{DCE1A7A0-882A-53D9-1AFD-ACCE095AE2B9}"/>
                </a:ext>
              </a:extLst>
            </p:cNvPr>
            <p:cNvSpPr/>
            <p:nvPr/>
          </p:nvSpPr>
          <p:spPr bwMode="auto">
            <a:xfrm>
              <a:off x="3320468" y="781131"/>
              <a:ext cx="2759366" cy="1033567"/>
            </a:xfrm>
            <a:prstGeom prst="cloudCallout">
              <a:avLst>
                <a:gd name="adj1" fmla="val -61782"/>
                <a:gd name="adj2" fmla="val -182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2" name="テキスト ボックス 21">
              <a:extLst>
                <a:ext uri="{FF2B5EF4-FFF2-40B4-BE49-F238E27FC236}">
                  <a16:creationId xmlns:a16="http://schemas.microsoft.com/office/drawing/2014/main" id="{D6DE4E9F-C060-E9ED-D3A3-2C606912A2C0}"/>
                </a:ext>
              </a:extLst>
            </p:cNvPr>
            <p:cNvSpPr txBox="1"/>
            <p:nvPr/>
          </p:nvSpPr>
          <p:spPr>
            <a:xfrm>
              <a:off x="2732050" y="1111707"/>
              <a:ext cx="4026150"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エピソード記憶</a:t>
              </a:r>
            </a:p>
          </p:txBody>
        </p:sp>
        <p:sp>
          <p:nvSpPr>
            <p:cNvPr id="23" name="思考の吹き出し: 雲形 22">
              <a:extLst>
                <a:ext uri="{FF2B5EF4-FFF2-40B4-BE49-F238E27FC236}">
                  <a16:creationId xmlns:a16="http://schemas.microsoft.com/office/drawing/2014/main" id="{24CD8ED5-821E-1E2D-CAD4-95A6048E1D0A}"/>
                </a:ext>
              </a:extLst>
            </p:cNvPr>
            <p:cNvSpPr/>
            <p:nvPr/>
          </p:nvSpPr>
          <p:spPr bwMode="auto">
            <a:xfrm>
              <a:off x="3286601" y="1933913"/>
              <a:ext cx="2759366" cy="1033567"/>
            </a:xfrm>
            <a:prstGeom prst="cloudCallout">
              <a:avLst>
                <a:gd name="adj1" fmla="val -56873"/>
                <a:gd name="adj2" fmla="val -2676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4" name="テキスト ボックス 23">
              <a:extLst>
                <a:ext uri="{FF2B5EF4-FFF2-40B4-BE49-F238E27FC236}">
                  <a16:creationId xmlns:a16="http://schemas.microsoft.com/office/drawing/2014/main" id="{3CF263E0-EB02-5B44-AAF4-E161520E4D7B}"/>
                </a:ext>
              </a:extLst>
            </p:cNvPr>
            <p:cNvSpPr txBox="1"/>
            <p:nvPr/>
          </p:nvSpPr>
          <p:spPr>
            <a:xfrm>
              <a:off x="2698183" y="2212039"/>
              <a:ext cx="4026150"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意味記憶</a:t>
              </a:r>
            </a:p>
          </p:txBody>
        </p:sp>
        <p:sp>
          <p:nvSpPr>
            <p:cNvPr id="25" name="思考の吹き出し: 雲形 24">
              <a:extLst>
                <a:ext uri="{FF2B5EF4-FFF2-40B4-BE49-F238E27FC236}">
                  <a16:creationId xmlns:a16="http://schemas.microsoft.com/office/drawing/2014/main" id="{0DD14625-A15F-8CDF-A8DF-78CA47BFDBF4}"/>
                </a:ext>
              </a:extLst>
            </p:cNvPr>
            <p:cNvSpPr/>
            <p:nvPr/>
          </p:nvSpPr>
          <p:spPr bwMode="auto">
            <a:xfrm>
              <a:off x="6079834" y="798633"/>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6" name="テキスト ボックス 25">
              <a:extLst>
                <a:ext uri="{FF2B5EF4-FFF2-40B4-BE49-F238E27FC236}">
                  <a16:creationId xmlns:a16="http://schemas.microsoft.com/office/drawing/2014/main" id="{6E9B174F-F728-1B6B-FCA7-125DB4F57444}"/>
                </a:ext>
              </a:extLst>
            </p:cNvPr>
            <p:cNvSpPr txBox="1"/>
            <p:nvPr/>
          </p:nvSpPr>
          <p:spPr>
            <a:xfrm>
              <a:off x="5527923" y="1058002"/>
              <a:ext cx="4026150"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手続き型記憶</a:t>
              </a:r>
            </a:p>
          </p:txBody>
        </p:sp>
        <p:sp>
          <p:nvSpPr>
            <p:cNvPr id="27" name="思考の吹き出し: 雲形 26">
              <a:extLst>
                <a:ext uri="{FF2B5EF4-FFF2-40B4-BE49-F238E27FC236}">
                  <a16:creationId xmlns:a16="http://schemas.microsoft.com/office/drawing/2014/main" id="{84601798-0046-658B-74AD-C8EDB37CC850}"/>
                </a:ext>
              </a:extLst>
            </p:cNvPr>
            <p:cNvSpPr/>
            <p:nvPr/>
          </p:nvSpPr>
          <p:spPr bwMode="auto">
            <a:xfrm>
              <a:off x="6090941" y="1886144"/>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8" name="テキスト ボックス 27">
              <a:extLst>
                <a:ext uri="{FF2B5EF4-FFF2-40B4-BE49-F238E27FC236}">
                  <a16:creationId xmlns:a16="http://schemas.microsoft.com/office/drawing/2014/main" id="{59F6EFEC-08B1-D73A-B57C-641218D4C709}"/>
                </a:ext>
              </a:extLst>
            </p:cNvPr>
            <p:cNvSpPr txBox="1"/>
            <p:nvPr/>
          </p:nvSpPr>
          <p:spPr>
            <a:xfrm>
              <a:off x="5494056" y="2161361"/>
              <a:ext cx="4026150"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宣言型記憶</a:t>
              </a:r>
            </a:p>
          </p:txBody>
        </p:sp>
      </p:grpSp>
      <p:sp>
        <p:nvSpPr>
          <p:cNvPr id="29" name="テキスト ボックス 28">
            <a:extLst>
              <a:ext uri="{FF2B5EF4-FFF2-40B4-BE49-F238E27FC236}">
                <a16:creationId xmlns:a16="http://schemas.microsoft.com/office/drawing/2014/main" id="{19179EE3-FF3D-C0BC-0548-8500B45BA3E3}"/>
              </a:ext>
            </a:extLst>
          </p:cNvPr>
          <p:cNvSpPr txBox="1"/>
          <p:nvPr/>
        </p:nvSpPr>
        <p:spPr>
          <a:xfrm>
            <a:off x="3848310" y="2839643"/>
            <a:ext cx="3593849"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強引なリハーサル</a:t>
            </a:r>
          </a:p>
        </p:txBody>
      </p:sp>
      <p:pic>
        <p:nvPicPr>
          <p:cNvPr id="31" name="図 30">
            <a:extLst>
              <a:ext uri="{FF2B5EF4-FFF2-40B4-BE49-F238E27FC236}">
                <a16:creationId xmlns:a16="http://schemas.microsoft.com/office/drawing/2014/main" id="{5193394F-F4E9-110C-A278-27626A3F76DB}"/>
              </a:ext>
            </a:extLst>
          </p:cNvPr>
          <p:cNvPicPr>
            <a:picLocks noChangeAspect="1"/>
          </p:cNvPicPr>
          <p:nvPr/>
        </p:nvPicPr>
        <p:blipFill>
          <a:blip r:embed="rId4"/>
          <a:stretch>
            <a:fillRect/>
          </a:stretch>
        </p:blipFill>
        <p:spPr>
          <a:xfrm>
            <a:off x="3955936" y="3378050"/>
            <a:ext cx="2134856" cy="2532716"/>
          </a:xfrm>
          <a:prstGeom prst="rect">
            <a:avLst/>
          </a:prstGeom>
        </p:spPr>
      </p:pic>
      <p:sp>
        <p:nvSpPr>
          <p:cNvPr id="16384" name="テキスト ボックス 16383">
            <a:extLst>
              <a:ext uri="{FF2B5EF4-FFF2-40B4-BE49-F238E27FC236}">
                <a16:creationId xmlns:a16="http://schemas.microsoft.com/office/drawing/2014/main" id="{25B6EC88-BCF0-87C1-9560-FAAE6B5F8C7C}"/>
              </a:ext>
            </a:extLst>
          </p:cNvPr>
          <p:cNvSpPr txBox="1"/>
          <p:nvPr/>
        </p:nvSpPr>
        <p:spPr>
          <a:xfrm>
            <a:off x="688339" y="6161873"/>
            <a:ext cx="8052676" cy="49244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6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記憶の個性にあった最適な学習方法を見つける。</a:t>
            </a:r>
          </a:p>
        </p:txBody>
      </p:sp>
      <p:sp>
        <p:nvSpPr>
          <p:cNvPr id="16385" name="テキスト ボックス 16384">
            <a:extLst>
              <a:ext uri="{FF2B5EF4-FFF2-40B4-BE49-F238E27FC236}">
                <a16:creationId xmlns:a16="http://schemas.microsoft.com/office/drawing/2014/main" id="{D98EFD7D-420B-A065-9090-E3F1E45538F3}"/>
              </a:ext>
            </a:extLst>
          </p:cNvPr>
          <p:cNvSpPr txBox="1"/>
          <p:nvPr/>
        </p:nvSpPr>
        <p:spPr>
          <a:xfrm>
            <a:off x="5619321" y="3425415"/>
            <a:ext cx="3593849" cy="230832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何回も</a:t>
            </a: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繰り返し書いて</a:t>
            </a:r>
            <a:b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覚える。</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賛成</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反対意見あり</a:t>
            </a:r>
            <a:endPar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漢字には</a:t>
            </a:r>
            <a:b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有効かも</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419193139"/>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740280" y="5447675"/>
            <a:ext cx="7391401" cy="971907"/>
          </a:xfrm>
        </p:spPr>
        <p:txBody>
          <a:bodyPr>
            <a:normAutofit fontScale="90000"/>
          </a:bodyPr>
          <a:lstStyle/>
          <a:p>
            <a:pPr algn="l"/>
            <a:r>
              <a:rPr lang="ja-JP" altLang="en-US" sz="3200" dirty="0">
                <a:latin typeface="メイリオ" panose="020B0604030504040204" pitchFamily="50" charset="-128"/>
                <a:ea typeface="メイリオ" panose="020B0604030504040204" pitchFamily="50" charset="-128"/>
              </a:rPr>
              <a:t>英単語などを順番に覚えようとすること</a:t>
            </a:r>
            <a:br>
              <a:rPr lang="en-US" altLang="ja-JP" sz="3200" dirty="0">
                <a:solidFill>
                  <a:schemeClr val="tx1"/>
                </a:solidFill>
                <a:latin typeface="メイリオ" panose="020B0604030504040204" pitchFamily="50" charset="-128"/>
                <a:ea typeface="メイリオ" panose="020B0604030504040204" pitchFamily="50" charset="-128"/>
              </a:rPr>
            </a:br>
            <a:r>
              <a:rPr lang="ja-JP" altLang="en-US" sz="3200" dirty="0">
                <a:solidFill>
                  <a:srgbClr val="FF0000"/>
                </a:solidFill>
                <a:latin typeface="メイリオ" panose="020B0604030504040204" pitchFamily="50" charset="-128"/>
                <a:ea typeface="メイリオ" panose="020B0604030504040204" pitchFamily="50" charset="-128"/>
              </a:rPr>
              <a:t>忘れることを考慮しない学習</a:t>
            </a:r>
            <a:endParaRPr lang="ja-JP" altLang="ja-JP" sz="3200" dirty="0">
              <a:solidFill>
                <a:srgbClr val="FF0000"/>
              </a:solidFill>
              <a:latin typeface="メイリオ" panose="020B0604030504040204" pitchFamily="50" charset="-128"/>
              <a:ea typeface="メイリオ" panose="020B0604030504040204" pitchFamily="50" charset="-128"/>
            </a:endParaRPr>
          </a:p>
        </p:txBody>
      </p:sp>
      <p:graphicFrame>
        <p:nvGraphicFramePr>
          <p:cNvPr id="3" name="表 7">
            <a:extLst>
              <a:ext uri="{FF2B5EF4-FFF2-40B4-BE49-F238E27FC236}">
                <a16:creationId xmlns:a16="http://schemas.microsoft.com/office/drawing/2014/main" id="{811CC69A-C4B5-6C21-F223-A9FFBE1128EC}"/>
              </a:ext>
            </a:extLst>
          </p:cNvPr>
          <p:cNvGraphicFramePr>
            <a:graphicFrameLocks noGrp="1"/>
          </p:cNvGraphicFramePr>
          <p:nvPr>
            <p:extLst>
              <p:ext uri="{D42A27DB-BD31-4B8C-83A1-F6EECF244321}">
                <p14:modId xmlns:p14="http://schemas.microsoft.com/office/powerpoint/2010/main" val="2010965491"/>
              </p:ext>
            </p:extLst>
          </p:nvPr>
        </p:nvGraphicFramePr>
        <p:xfrm>
          <a:off x="838200" y="1058231"/>
          <a:ext cx="3048000" cy="3995787"/>
        </p:xfrm>
        <a:graphic>
          <a:graphicData uri="http://schemas.openxmlformats.org/drawingml/2006/table">
            <a:tbl>
              <a:tblPr firstRow="1" bandRow="1">
                <a:tableStyleId>{5C22544A-7EE6-4342-B048-85BDC9FD1C3A}</a:tableStyleId>
              </a:tblPr>
              <a:tblGrid>
                <a:gridCol w="561975">
                  <a:extLst>
                    <a:ext uri="{9D8B030D-6E8A-4147-A177-3AD203B41FA5}">
                      <a16:colId xmlns:a16="http://schemas.microsoft.com/office/drawing/2014/main" val="3654023349"/>
                    </a:ext>
                  </a:extLst>
                </a:gridCol>
                <a:gridCol w="454025">
                  <a:extLst>
                    <a:ext uri="{9D8B030D-6E8A-4147-A177-3AD203B41FA5}">
                      <a16:colId xmlns:a16="http://schemas.microsoft.com/office/drawing/2014/main" val="2112379388"/>
                    </a:ext>
                  </a:extLst>
                </a:gridCol>
                <a:gridCol w="508000">
                  <a:extLst>
                    <a:ext uri="{9D8B030D-6E8A-4147-A177-3AD203B41FA5}">
                      <a16:colId xmlns:a16="http://schemas.microsoft.com/office/drawing/2014/main" val="2893202269"/>
                    </a:ext>
                  </a:extLst>
                </a:gridCol>
                <a:gridCol w="508000">
                  <a:extLst>
                    <a:ext uri="{9D8B030D-6E8A-4147-A177-3AD203B41FA5}">
                      <a16:colId xmlns:a16="http://schemas.microsoft.com/office/drawing/2014/main" val="404949435"/>
                    </a:ext>
                  </a:extLst>
                </a:gridCol>
                <a:gridCol w="508000">
                  <a:extLst>
                    <a:ext uri="{9D8B030D-6E8A-4147-A177-3AD203B41FA5}">
                      <a16:colId xmlns:a16="http://schemas.microsoft.com/office/drawing/2014/main" val="362871594"/>
                    </a:ext>
                  </a:extLst>
                </a:gridCol>
                <a:gridCol w="508000">
                  <a:extLst>
                    <a:ext uri="{9D8B030D-6E8A-4147-A177-3AD203B41FA5}">
                      <a16:colId xmlns:a16="http://schemas.microsoft.com/office/drawing/2014/main" val="1569622117"/>
                    </a:ext>
                  </a:extLst>
                </a:gridCol>
              </a:tblGrid>
              <a:tr h="386403">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44616896"/>
                  </a:ext>
                </a:extLst>
              </a:tr>
              <a:tr h="386403">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52236076"/>
                  </a:ext>
                </a:extLst>
              </a:tr>
              <a:tr h="386403">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22610478"/>
                  </a:ext>
                </a:extLst>
              </a:tr>
              <a:tr h="386403">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910986602"/>
                  </a:ext>
                </a:extLst>
              </a:tr>
              <a:tr h="386403">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77771075"/>
                  </a:ext>
                </a:extLst>
              </a:tr>
              <a:tr h="386403">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28574846"/>
                  </a:ext>
                </a:extLst>
              </a:tr>
              <a:tr h="386403">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9441716"/>
                  </a:ext>
                </a:extLst>
              </a:tr>
              <a:tr h="386403">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77177920"/>
                  </a:ext>
                </a:extLst>
              </a:tr>
              <a:tr h="386403">
                <a:tc>
                  <a:txBody>
                    <a:bodyPr/>
                    <a:lstStyle/>
                    <a:p>
                      <a:endParaRPr kumimoji="1" lang="ja-JP" altLang="en-US" dirty="0">
                        <a:highlight>
                          <a:srgbClr val="FFFF00"/>
                        </a:high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highlight>
                          <a:srgbClr val="FFFF00"/>
                        </a:high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80002533"/>
                  </a:ext>
                </a:extLst>
              </a:tr>
              <a:tr h="450476">
                <a:tc>
                  <a:txBody>
                    <a:bodyPr/>
                    <a:lstStyle/>
                    <a:p>
                      <a:r>
                        <a:rPr kumimoji="1" lang="en-US" altLang="ja-JP" sz="1400" dirty="0"/>
                        <a:t>day1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day2</a:t>
                      </a:r>
                      <a:endParaRPr kumimoji="1" lang="ja-JP" altLang="en-US" sz="1400" b="0" i="0" u="none" strike="noStrike" kern="1200" cap="none" spc="0" normalizeH="0" baseline="0" noProof="0" dirty="0">
                        <a:ln>
                          <a:noFill/>
                        </a:ln>
                        <a:solidFill>
                          <a:srgbClr val="000000"/>
                        </a:solidFill>
                        <a:effectLst/>
                        <a:uLnTx/>
                        <a:uFillTx/>
                        <a:latin typeface="Arial"/>
                        <a:ea typeface="ＭＳ Ｐゴシック"/>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day</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3</a:t>
                      </a:r>
                      <a:endParaRPr kumimoji="1" lang="ja-JP" altLang="en-US" sz="1400" b="0" i="0" u="none" strike="noStrike" kern="1200" cap="none" spc="0" normalizeH="0" baseline="0" noProof="0" dirty="0">
                        <a:ln>
                          <a:noFill/>
                        </a:ln>
                        <a:solidFill>
                          <a:srgbClr val="000000"/>
                        </a:solidFill>
                        <a:effectLst/>
                        <a:uLnTx/>
                        <a:uFillTx/>
                        <a:latin typeface="Arial"/>
                        <a:ea typeface="ＭＳ Ｐゴシック"/>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day</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4</a:t>
                      </a:r>
                      <a:endParaRPr kumimoji="1" lang="ja-JP" altLang="en-US" sz="1400" b="0" i="0" u="none" strike="noStrike" kern="1200" cap="none" spc="0" normalizeH="0" baseline="0" noProof="0" dirty="0">
                        <a:ln>
                          <a:noFill/>
                        </a:ln>
                        <a:solidFill>
                          <a:srgbClr val="000000"/>
                        </a:solidFill>
                        <a:effectLst/>
                        <a:uLnTx/>
                        <a:uFillTx/>
                        <a:latin typeface="Arial"/>
                        <a:ea typeface="ＭＳ Ｐゴシック"/>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day5</a:t>
                      </a:r>
                      <a:endParaRPr kumimoji="1" lang="ja-JP" altLang="en-US" sz="1400" b="0" i="0" u="none" strike="noStrike" kern="1200" cap="none" spc="0" normalizeH="0" baseline="0" noProof="0" dirty="0">
                        <a:ln>
                          <a:noFill/>
                        </a:ln>
                        <a:solidFill>
                          <a:srgbClr val="000000"/>
                        </a:solidFill>
                        <a:effectLst/>
                        <a:uLnTx/>
                        <a:uFillTx/>
                        <a:latin typeface="Arial"/>
                        <a:ea typeface="ＭＳ Ｐゴシック"/>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day6</a:t>
                      </a:r>
                      <a:endParaRPr kumimoji="1" lang="ja-JP" altLang="en-US" sz="1400" b="0" i="0" u="none" strike="noStrike" kern="1200" cap="none" spc="0" normalizeH="0" baseline="0" noProof="0" dirty="0">
                        <a:ln>
                          <a:noFill/>
                        </a:ln>
                        <a:solidFill>
                          <a:srgbClr val="000000"/>
                        </a:solidFill>
                        <a:effectLst/>
                        <a:uLnTx/>
                        <a:uFillTx/>
                        <a:latin typeface="Arial"/>
                        <a:ea typeface="ＭＳ Ｐゴシック"/>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5396324"/>
                  </a:ext>
                </a:extLst>
              </a:tr>
            </a:tbl>
          </a:graphicData>
        </a:graphic>
      </p:graphicFrame>
      <p:sp>
        <p:nvSpPr>
          <p:cNvPr id="11" name="吹き出し: 線 10">
            <a:extLst>
              <a:ext uri="{FF2B5EF4-FFF2-40B4-BE49-F238E27FC236}">
                <a16:creationId xmlns:a16="http://schemas.microsoft.com/office/drawing/2014/main" id="{A73B79A1-1599-EE1D-04F6-3F4FEBC0FCEA}"/>
              </a:ext>
            </a:extLst>
          </p:cNvPr>
          <p:cNvSpPr/>
          <p:nvPr/>
        </p:nvSpPr>
        <p:spPr bwMode="auto">
          <a:xfrm>
            <a:off x="312233" y="2196099"/>
            <a:ext cx="1371600" cy="838200"/>
          </a:xfrm>
          <a:prstGeom prst="borderCallout1">
            <a:avLst>
              <a:gd name="adj1" fmla="val 115720"/>
              <a:gd name="adj2" fmla="val 64260"/>
              <a:gd name="adj3" fmla="val 165025"/>
              <a:gd name="adj4" fmla="val 137963"/>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新しく学習</a:t>
            </a:r>
          </a:p>
        </p:txBody>
      </p:sp>
      <p:sp>
        <p:nvSpPr>
          <p:cNvPr id="12" name="乗算記号 11">
            <a:extLst>
              <a:ext uri="{FF2B5EF4-FFF2-40B4-BE49-F238E27FC236}">
                <a16:creationId xmlns:a16="http://schemas.microsoft.com/office/drawing/2014/main" id="{FBDA183B-5562-0354-87A1-82952527859E}"/>
              </a:ext>
            </a:extLst>
          </p:cNvPr>
          <p:cNvSpPr/>
          <p:nvPr/>
        </p:nvSpPr>
        <p:spPr bwMode="auto">
          <a:xfrm>
            <a:off x="1295400" y="746166"/>
            <a:ext cx="2133600" cy="2133600"/>
          </a:xfrm>
          <a:prstGeom prst="mathMultiply">
            <a:avLst>
              <a:gd name="adj1" fmla="val 6853"/>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graphicFrame>
        <p:nvGraphicFramePr>
          <p:cNvPr id="14" name="表 7">
            <a:extLst>
              <a:ext uri="{FF2B5EF4-FFF2-40B4-BE49-F238E27FC236}">
                <a16:creationId xmlns:a16="http://schemas.microsoft.com/office/drawing/2014/main" id="{CFD8BA4C-1AEF-A704-2F0B-0FE94AB5E461}"/>
              </a:ext>
            </a:extLst>
          </p:cNvPr>
          <p:cNvGraphicFramePr>
            <a:graphicFrameLocks noGrp="1"/>
          </p:cNvGraphicFramePr>
          <p:nvPr>
            <p:extLst>
              <p:ext uri="{D42A27DB-BD31-4B8C-83A1-F6EECF244321}">
                <p14:modId xmlns:p14="http://schemas.microsoft.com/office/powerpoint/2010/main" val="165454567"/>
              </p:ext>
            </p:extLst>
          </p:nvPr>
        </p:nvGraphicFramePr>
        <p:xfrm>
          <a:off x="5402768" y="1058230"/>
          <a:ext cx="3048000" cy="4055709"/>
        </p:xfrm>
        <a:graphic>
          <a:graphicData uri="http://schemas.openxmlformats.org/drawingml/2006/table">
            <a:tbl>
              <a:tblPr firstRow="1" bandRow="1">
                <a:tableStyleId>{5C22544A-7EE6-4342-B048-85BDC9FD1C3A}</a:tableStyleId>
              </a:tblPr>
              <a:tblGrid>
                <a:gridCol w="508000">
                  <a:extLst>
                    <a:ext uri="{9D8B030D-6E8A-4147-A177-3AD203B41FA5}">
                      <a16:colId xmlns:a16="http://schemas.microsoft.com/office/drawing/2014/main" val="3654023349"/>
                    </a:ext>
                  </a:extLst>
                </a:gridCol>
                <a:gridCol w="508000">
                  <a:extLst>
                    <a:ext uri="{9D8B030D-6E8A-4147-A177-3AD203B41FA5}">
                      <a16:colId xmlns:a16="http://schemas.microsoft.com/office/drawing/2014/main" val="2112379388"/>
                    </a:ext>
                  </a:extLst>
                </a:gridCol>
                <a:gridCol w="508000">
                  <a:extLst>
                    <a:ext uri="{9D8B030D-6E8A-4147-A177-3AD203B41FA5}">
                      <a16:colId xmlns:a16="http://schemas.microsoft.com/office/drawing/2014/main" val="2893202269"/>
                    </a:ext>
                  </a:extLst>
                </a:gridCol>
                <a:gridCol w="508000">
                  <a:extLst>
                    <a:ext uri="{9D8B030D-6E8A-4147-A177-3AD203B41FA5}">
                      <a16:colId xmlns:a16="http://schemas.microsoft.com/office/drawing/2014/main" val="404949435"/>
                    </a:ext>
                  </a:extLst>
                </a:gridCol>
                <a:gridCol w="508000">
                  <a:extLst>
                    <a:ext uri="{9D8B030D-6E8A-4147-A177-3AD203B41FA5}">
                      <a16:colId xmlns:a16="http://schemas.microsoft.com/office/drawing/2014/main" val="362871594"/>
                    </a:ext>
                  </a:extLst>
                </a:gridCol>
                <a:gridCol w="508000">
                  <a:extLst>
                    <a:ext uri="{9D8B030D-6E8A-4147-A177-3AD203B41FA5}">
                      <a16:colId xmlns:a16="http://schemas.microsoft.com/office/drawing/2014/main" val="1569622117"/>
                    </a:ext>
                  </a:extLst>
                </a:gridCol>
              </a:tblGrid>
              <a:tr h="393061">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3744616896"/>
                  </a:ext>
                </a:extLst>
              </a:tr>
              <a:tr h="393061">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752236076"/>
                  </a:ext>
                </a:extLst>
              </a:tr>
              <a:tr h="393061">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2222610478"/>
                  </a:ext>
                </a:extLst>
              </a:tr>
              <a:tr h="393061">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910986602"/>
                  </a:ext>
                </a:extLst>
              </a:tr>
              <a:tr h="393061">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77771075"/>
                  </a:ext>
                </a:extLst>
              </a:tr>
              <a:tr h="393061">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28574846"/>
                  </a:ext>
                </a:extLst>
              </a:tr>
              <a:tr h="393061">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9441716"/>
                  </a:ext>
                </a:extLst>
              </a:tr>
              <a:tr h="393061">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77177920"/>
                  </a:ext>
                </a:extLst>
              </a:tr>
              <a:tr h="393061">
                <a:tc>
                  <a:txBody>
                    <a:bodyPr/>
                    <a:lstStyle/>
                    <a:p>
                      <a:endParaRPr kumimoji="1" lang="ja-JP" altLang="en-US" dirty="0">
                        <a:highlight>
                          <a:srgbClr val="FFFF00"/>
                        </a:high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highlight>
                          <a:srgbClr val="FFFF00"/>
                        </a:high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80002533"/>
                  </a:ext>
                </a:extLst>
              </a:tr>
              <a:tr h="458237">
                <a:tc>
                  <a:txBody>
                    <a:bodyPr/>
                    <a:lstStyle/>
                    <a:p>
                      <a:r>
                        <a:rPr kumimoji="1" lang="en-US" altLang="ja-JP" sz="1400" dirty="0"/>
                        <a:t>day1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day2</a:t>
                      </a:r>
                      <a:endParaRPr kumimoji="1" lang="ja-JP" altLang="en-US" sz="1400" b="0" i="0" u="none" strike="noStrike" kern="1200" cap="none" spc="0" normalizeH="0" baseline="0" noProof="0" dirty="0">
                        <a:ln>
                          <a:noFill/>
                        </a:ln>
                        <a:solidFill>
                          <a:srgbClr val="000000"/>
                        </a:solidFill>
                        <a:effectLst/>
                        <a:uLnTx/>
                        <a:uFillTx/>
                        <a:latin typeface="Arial"/>
                        <a:ea typeface="ＭＳ Ｐゴシック"/>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day</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3</a:t>
                      </a:r>
                      <a:endParaRPr kumimoji="1" lang="ja-JP" altLang="en-US" sz="1400" b="0" i="0" u="none" strike="noStrike" kern="1200" cap="none" spc="0" normalizeH="0" baseline="0" noProof="0" dirty="0">
                        <a:ln>
                          <a:noFill/>
                        </a:ln>
                        <a:solidFill>
                          <a:srgbClr val="000000"/>
                        </a:solidFill>
                        <a:effectLst/>
                        <a:uLnTx/>
                        <a:uFillTx/>
                        <a:latin typeface="Arial"/>
                        <a:ea typeface="ＭＳ Ｐゴシック"/>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day</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4</a:t>
                      </a:r>
                      <a:endParaRPr kumimoji="1" lang="ja-JP" altLang="en-US" sz="1400" b="0" i="0" u="none" strike="noStrike" kern="1200" cap="none" spc="0" normalizeH="0" baseline="0" noProof="0" dirty="0">
                        <a:ln>
                          <a:noFill/>
                        </a:ln>
                        <a:solidFill>
                          <a:srgbClr val="000000"/>
                        </a:solidFill>
                        <a:effectLst/>
                        <a:uLnTx/>
                        <a:uFillTx/>
                        <a:latin typeface="Arial"/>
                        <a:ea typeface="ＭＳ Ｐゴシック"/>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day5</a:t>
                      </a:r>
                      <a:endParaRPr kumimoji="1" lang="ja-JP" altLang="en-US" sz="1400" b="0" i="0" u="none" strike="noStrike" kern="1200" cap="none" spc="0" normalizeH="0" baseline="0" noProof="0" dirty="0">
                        <a:ln>
                          <a:noFill/>
                        </a:ln>
                        <a:solidFill>
                          <a:srgbClr val="000000"/>
                        </a:solidFill>
                        <a:effectLst/>
                        <a:uLnTx/>
                        <a:uFillTx/>
                        <a:latin typeface="Arial"/>
                        <a:ea typeface="ＭＳ Ｐゴシック"/>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day6</a:t>
                      </a:r>
                      <a:endParaRPr kumimoji="1" lang="ja-JP" altLang="en-US" sz="1400" b="0" i="0" u="none" strike="noStrike" kern="1200" cap="none" spc="0" normalizeH="0" baseline="0" noProof="0" dirty="0">
                        <a:ln>
                          <a:noFill/>
                        </a:ln>
                        <a:solidFill>
                          <a:srgbClr val="000000"/>
                        </a:solidFill>
                        <a:effectLst/>
                        <a:uLnTx/>
                        <a:uFillTx/>
                        <a:latin typeface="Arial"/>
                        <a:ea typeface="ＭＳ Ｐゴシック"/>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5396324"/>
                  </a:ext>
                </a:extLst>
              </a:tr>
            </a:tbl>
          </a:graphicData>
        </a:graphic>
      </p:graphicFrame>
      <p:sp>
        <p:nvSpPr>
          <p:cNvPr id="17" name="左中かっこ 16">
            <a:extLst>
              <a:ext uri="{FF2B5EF4-FFF2-40B4-BE49-F238E27FC236}">
                <a16:creationId xmlns:a16="http://schemas.microsoft.com/office/drawing/2014/main" id="{A754D1B5-F981-20D0-05C2-2AF2F58DC987}"/>
              </a:ext>
            </a:extLst>
          </p:cNvPr>
          <p:cNvSpPr/>
          <p:nvPr/>
        </p:nvSpPr>
        <p:spPr bwMode="auto">
          <a:xfrm>
            <a:off x="4953000" y="3276600"/>
            <a:ext cx="304802" cy="1295400"/>
          </a:xfrm>
          <a:prstGeom prst="leftBrac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テキスト ボックス 17">
            <a:extLst>
              <a:ext uri="{FF2B5EF4-FFF2-40B4-BE49-F238E27FC236}">
                <a16:creationId xmlns:a16="http://schemas.microsoft.com/office/drawing/2014/main" id="{CBBAB091-C112-070D-92D8-0C9074992BD1}"/>
              </a:ext>
            </a:extLst>
          </p:cNvPr>
          <p:cNvSpPr txBox="1"/>
          <p:nvPr/>
        </p:nvSpPr>
        <p:spPr>
          <a:xfrm>
            <a:off x="4343400" y="1410325"/>
            <a:ext cx="464634" cy="3785652"/>
          </a:xfrm>
          <a:prstGeom prst="rect">
            <a:avLst/>
          </a:prstGeom>
          <a:noFill/>
        </p:spPr>
        <p:txBody>
          <a:bodyPr wrap="square" rtlCol="0">
            <a:spAutoFit/>
          </a:bodyPr>
          <a:lstStyle/>
          <a:p>
            <a:r>
              <a:rPr kumimoji="1" lang="ja-JP" altLang="en-US" sz="2400" dirty="0">
                <a:latin typeface="メイリオ" panose="020B0604030504040204" pitchFamily="50" charset="-128"/>
                <a:ea typeface="メイリオ" panose="020B0604030504040204" pitchFamily="50" charset="-128"/>
              </a:rPr>
              <a:t>忘れている部分</a:t>
            </a:r>
            <a:endParaRPr kumimoji="1" lang="en-US" altLang="ja-JP" sz="2400" dirty="0">
              <a:latin typeface="メイリオ" panose="020B0604030504040204" pitchFamily="50" charset="-128"/>
              <a:ea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rPr>
              <a:t>も学習</a:t>
            </a:r>
          </a:p>
        </p:txBody>
      </p:sp>
      <p:sp>
        <p:nvSpPr>
          <p:cNvPr id="2" name="Rectangle 2">
            <a:extLst>
              <a:ext uri="{FF2B5EF4-FFF2-40B4-BE49-F238E27FC236}">
                <a16:creationId xmlns:a16="http://schemas.microsoft.com/office/drawing/2014/main" id="{340A11D3-8ABC-4B18-AB97-2F0C323BB1EE}"/>
              </a:ext>
            </a:extLst>
          </p:cNvPr>
          <p:cNvSpPr txBox="1">
            <a:spLocks noChangeArrowheads="1"/>
          </p:cNvSpPr>
          <p:nvPr/>
        </p:nvSpPr>
        <p:spPr>
          <a:xfrm>
            <a:off x="381000" y="487216"/>
            <a:ext cx="6698168" cy="503237"/>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3200" dirty="0">
                <a:latin typeface="メイリオ" panose="020B0604030504040204" pitchFamily="50" charset="-128"/>
                <a:ea typeface="メイリオ" panose="020B0604030504040204" pitchFamily="50" charset="-128"/>
              </a:rPr>
              <a:t>これだけはやめたほうがいいかも</a:t>
            </a:r>
            <a:r>
              <a:rPr lang="en-US" altLang="ja-JP" sz="3200" dirty="0">
                <a:latin typeface="メイリオ" panose="020B0604030504040204" pitchFamily="50" charset="-128"/>
                <a:ea typeface="メイリオ" panose="020B0604030504040204" pitchFamily="50" charset="-128"/>
              </a:rPr>
              <a:t>(1)</a:t>
            </a:r>
            <a:endParaRPr lang="ja-JP" altLang="ja-JP" sz="3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36373246"/>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381000" y="487216"/>
            <a:ext cx="6698168" cy="503237"/>
          </a:xfrm>
        </p:spPr>
        <p:txBody>
          <a:bodyPr>
            <a:normAutofit fontScale="90000"/>
          </a:bodyPr>
          <a:lstStyle/>
          <a:p>
            <a:pPr algn="l"/>
            <a:r>
              <a:rPr lang="ja-JP" altLang="en-US" sz="3200" dirty="0">
                <a:latin typeface="メイリオ" panose="020B0604030504040204" pitchFamily="50" charset="-128"/>
                <a:ea typeface="メイリオ" panose="020B0604030504040204" pitchFamily="50" charset="-128"/>
              </a:rPr>
              <a:t>これだけはやめたほうがいいかも</a:t>
            </a:r>
            <a:r>
              <a:rPr lang="en-US" altLang="ja-JP" sz="3200" dirty="0">
                <a:latin typeface="メイリオ" panose="020B0604030504040204" pitchFamily="50" charset="-128"/>
                <a:ea typeface="メイリオ" panose="020B0604030504040204" pitchFamily="50" charset="-128"/>
              </a:rPr>
              <a:t>(2)</a:t>
            </a:r>
            <a:endParaRPr lang="ja-JP" altLang="ja-JP" sz="3200" dirty="0">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5A93FD73-2BBC-BB5A-8B5C-40FDAE4126F1}"/>
              </a:ext>
            </a:extLst>
          </p:cNvPr>
          <p:cNvSpPr txBox="1"/>
          <p:nvPr/>
        </p:nvSpPr>
        <p:spPr>
          <a:xfrm>
            <a:off x="4386263" y="4789914"/>
            <a:ext cx="4586288" cy="830997"/>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単に書くだけ、見るだけ</a:t>
            </a:r>
            <a:endParaRPr lang="en-US" altLang="ja-JP" sz="2400" dirty="0">
              <a:latin typeface="メイリオ" panose="020B0604030504040204" pitchFamily="50" charset="-128"/>
              <a:ea typeface="メイリオ" panose="020B0604030504040204" pitchFamily="50" charset="-128"/>
            </a:endParaRPr>
          </a:p>
          <a:p>
            <a:pPr algn="l"/>
            <a:r>
              <a:rPr kumimoji="1" lang="ja-JP" altLang="en-US" sz="2400" dirty="0">
                <a:latin typeface="メイリオ" panose="020B0604030504040204" pitchFamily="50" charset="-128"/>
                <a:ea typeface="メイリオ" panose="020B0604030504040204" pitchFamily="50" charset="-128"/>
              </a:rPr>
              <a:t>ノートにまとめだけ、書くだけ</a:t>
            </a:r>
          </a:p>
        </p:txBody>
      </p:sp>
      <p:pic>
        <p:nvPicPr>
          <p:cNvPr id="2050" name="Picture 2" descr="勉強のイラスト「テスト勉強・女の子」">
            <a:extLst>
              <a:ext uri="{FF2B5EF4-FFF2-40B4-BE49-F238E27FC236}">
                <a16:creationId xmlns:a16="http://schemas.microsoft.com/office/drawing/2014/main" id="{F235BEC6-0DC8-EBCF-DEDF-B72FD9BFC4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9589" y="1370012"/>
            <a:ext cx="3123367" cy="3376613"/>
          </a:xfrm>
          <a:prstGeom prst="rect">
            <a:avLst/>
          </a:prstGeom>
          <a:noFill/>
          <a:extLst>
            <a:ext uri="{909E8E84-426E-40DD-AFC4-6F175D3DCCD1}">
              <a14:hiddenFill xmlns:a14="http://schemas.microsoft.com/office/drawing/2010/main">
                <a:solidFill>
                  <a:srgbClr val="FFFFFF"/>
                </a:solidFill>
              </a14:hiddenFill>
            </a:ext>
          </a:extLst>
        </p:spPr>
      </p:pic>
      <p:pic>
        <p:nvPicPr>
          <p:cNvPr id="7" name="図 6">
            <a:extLst>
              <a:ext uri="{FF2B5EF4-FFF2-40B4-BE49-F238E27FC236}">
                <a16:creationId xmlns:a16="http://schemas.microsoft.com/office/drawing/2014/main" id="{2153391C-971C-B319-81C1-59A22FB5C8DD}"/>
              </a:ext>
            </a:extLst>
          </p:cNvPr>
          <p:cNvPicPr>
            <a:picLocks noChangeAspect="1"/>
          </p:cNvPicPr>
          <p:nvPr/>
        </p:nvPicPr>
        <p:blipFill>
          <a:blip r:embed="rId4"/>
          <a:stretch>
            <a:fillRect/>
          </a:stretch>
        </p:blipFill>
        <p:spPr>
          <a:xfrm>
            <a:off x="909381" y="1370012"/>
            <a:ext cx="3038773" cy="3322918"/>
          </a:xfrm>
          <a:prstGeom prst="rect">
            <a:avLst/>
          </a:prstGeom>
        </p:spPr>
      </p:pic>
      <p:sp>
        <p:nvSpPr>
          <p:cNvPr id="8" name="テキスト ボックス 7">
            <a:extLst>
              <a:ext uri="{FF2B5EF4-FFF2-40B4-BE49-F238E27FC236}">
                <a16:creationId xmlns:a16="http://schemas.microsoft.com/office/drawing/2014/main" id="{7173C853-2976-6BE2-8253-D72D3B6F1700}"/>
              </a:ext>
            </a:extLst>
          </p:cNvPr>
          <p:cNvSpPr txBox="1"/>
          <p:nvPr/>
        </p:nvSpPr>
        <p:spPr>
          <a:xfrm>
            <a:off x="381000" y="4789914"/>
            <a:ext cx="4005263" cy="1938992"/>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問題を解かずに赤ペンで解答を書き込んで読んで覚える</a:t>
            </a:r>
            <a:endParaRPr lang="en-US" altLang="ja-JP" sz="2400" dirty="0">
              <a:latin typeface="メイリオ" panose="020B0604030504040204" pitchFamily="50" charset="-128"/>
              <a:ea typeface="メイリオ" panose="020B0604030504040204" pitchFamily="50" charset="-128"/>
            </a:endParaRPr>
          </a:p>
          <a:p>
            <a:pPr algn="l"/>
            <a:r>
              <a:rPr kumimoji="1" lang="en-US" altLang="ja-JP" sz="2400" dirty="0">
                <a:solidFill>
                  <a:srgbClr val="FF0000"/>
                </a:solidFill>
                <a:latin typeface="メイリオ" panose="020B0604030504040204" pitchFamily="50" charset="-128"/>
                <a:ea typeface="メイリオ" panose="020B0604030504040204" pitchFamily="50" charset="-128"/>
              </a:rPr>
              <a:t>Web</a:t>
            </a:r>
            <a:r>
              <a:rPr kumimoji="1" lang="ja-JP" altLang="en-US" sz="2400" dirty="0">
                <a:solidFill>
                  <a:srgbClr val="FF0000"/>
                </a:solidFill>
                <a:latin typeface="メイリオ" panose="020B0604030504040204" pitchFamily="50" charset="-128"/>
                <a:ea typeface="メイリオ" panose="020B0604030504040204" pitchFamily="50" charset="-128"/>
              </a:rPr>
              <a:t>小テストは答えを表示しません。</a:t>
            </a:r>
          </a:p>
        </p:txBody>
      </p:sp>
    </p:spTree>
    <p:extLst>
      <p:ext uri="{BB962C8B-B14F-4D97-AF65-F5344CB8AC3E}">
        <p14:creationId xmlns:p14="http://schemas.microsoft.com/office/powerpoint/2010/main" val="4271794104"/>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304800" y="234462"/>
            <a:ext cx="6698168" cy="503237"/>
          </a:xfrm>
        </p:spPr>
        <p:txBody>
          <a:bodyPr>
            <a:normAutofit fontScale="90000"/>
          </a:bodyPr>
          <a:lstStyle/>
          <a:p>
            <a:pPr algn="l"/>
            <a:r>
              <a:rPr lang="ja-JP" altLang="en-US" sz="3200" dirty="0">
                <a:latin typeface="メイリオ" panose="020B0604030504040204" pitchFamily="50" charset="-128"/>
                <a:ea typeface="メイリオ" panose="020B0604030504040204" pitchFamily="50" charset="-128"/>
              </a:rPr>
              <a:t>学習方法における</a:t>
            </a:r>
            <a:r>
              <a:rPr lang="en-US" altLang="ja-JP" sz="3200" dirty="0">
                <a:latin typeface="メイリオ" panose="020B0604030504040204" pitchFamily="50" charset="-128"/>
                <a:ea typeface="メイリオ" panose="020B0604030504040204" pitchFamily="50" charset="-128"/>
              </a:rPr>
              <a:t>Input</a:t>
            </a:r>
            <a:r>
              <a:rPr lang="ja-JP" altLang="en-US" sz="3200" dirty="0">
                <a:latin typeface="メイリオ" panose="020B0604030504040204" pitchFamily="50" charset="-128"/>
                <a:ea typeface="メイリオ" panose="020B0604030504040204" pitchFamily="50" charset="-128"/>
              </a:rPr>
              <a:t>と</a:t>
            </a:r>
            <a:r>
              <a:rPr lang="en-US" altLang="ja-JP" sz="3200" dirty="0">
                <a:latin typeface="メイリオ" panose="020B0604030504040204" pitchFamily="50" charset="-128"/>
                <a:ea typeface="メイリオ" panose="020B0604030504040204" pitchFamily="50" charset="-128"/>
              </a:rPr>
              <a:t>Output</a:t>
            </a:r>
            <a:endParaRPr lang="ja-JP" altLang="ja-JP" sz="3200" dirty="0">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5A93FD73-2BBC-BB5A-8B5C-40FDAE4126F1}"/>
              </a:ext>
            </a:extLst>
          </p:cNvPr>
          <p:cNvSpPr txBox="1"/>
          <p:nvPr/>
        </p:nvSpPr>
        <p:spPr>
          <a:xfrm>
            <a:off x="313414" y="1563588"/>
            <a:ext cx="3269032" cy="3785652"/>
          </a:xfrm>
          <a:prstGeom prst="rect">
            <a:avLst/>
          </a:prstGeom>
          <a:noFill/>
        </p:spPr>
        <p:txBody>
          <a:bodyPr wrap="square" rtlCol="0">
            <a:spAutoFit/>
          </a:bodyPr>
          <a:lstStyle/>
          <a:p>
            <a:pPr algn="l"/>
            <a:r>
              <a:rPr lang="en-US" altLang="ja-JP" sz="2400" dirty="0">
                <a:solidFill>
                  <a:srgbClr val="FF0000"/>
                </a:solidFill>
                <a:latin typeface="メイリオ" panose="020B0604030504040204" pitchFamily="50" charset="-128"/>
                <a:ea typeface="メイリオ" panose="020B0604030504040204" pitchFamily="50" charset="-128"/>
              </a:rPr>
              <a:t>Input</a:t>
            </a:r>
            <a:r>
              <a:rPr lang="ja-JP" altLang="en-US" sz="2400" dirty="0">
                <a:solidFill>
                  <a:srgbClr val="FF0000"/>
                </a:solidFill>
                <a:latin typeface="メイリオ" panose="020B0604030504040204" pitchFamily="50" charset="-128"/>
                <a:ea typeface="メイリオ" panose="020B0604030504040204" pitchFamily="50" charset="-128"/>
              </a:rPr>
              <a:t>の学習</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・授業を聞く</a:t>
            </a:r>
          </a:p>
          <a:p>
            <a:pPr algn="l"/>
            <a:r>
              <a:rPr lang="ja-JP" altLang="en-US" sz="2400" dirty="0">
                <a:latin typeface="メイリオ" panose="020B0604030504040204" pitchFamily="50" charset="-128"/>
                <a:ea typeface="メイリオ" panose="020B0604030504040204" pitchFamily="50" charset="-128"/>
              </a:rPr>
              <a:t>・教科書を読む</a:t>
            </a:r>
          </a:p>
          <a:p>
            <a:pPr algn="l"/>
            <a:r>
              <a:rPr lang="ja-JP" altLang="en-US" sz="2400" dirty="0">
                <a:latin typeface="メイリオ" panose="020B0604030504040204" pitchFamily="50" charset="-128"/>
                <a:ea typeface="メイリオ" panose="020B0604030504040204" pitchFamily="50" charset="-128"/>
              </a:rPr>
              <a:t>・問題集の答えを見る</a:t>
            </a:r>
          </a:p>
          <a:p>
            <a:pPr algn="l"/>
            <a:r>
              <a:rPr lang="ja-JP" altLang="en-US" sz="2400" dirty="0">
                <a:latin typeface="メイリオ" panose="020B0604030504040204" pitchFamily="50" charset="-128"/>
                <a:ea typeface="メイリオ" panose="020B0604030504040204" pitchFamily="50" charset="-128"/>
              </a:rPr>
              <a:t>・単語の意味を読む</a:t>
            </a:r>
          </a:p>
          <a:p>
            <a:pPr algn="l"/>
            <a:r>
              <a:rPr lang="ja-JP" altLang="en-US" sz="2400" dirty="0">
                <a:latin typeface="メイリオ" panose="020B0604030504040204" pitchFamily="50" charset="-128"/>
                <a:ea typeface="メイリオ" panose="020B0604030504040204" pitchFamily="50" charset="-128"/>
              </a:rPr>
              <a:t>・学習動画を見る</a:t>
            </a:r>
          </a:p>
          <a:p>
            <a:pPr algn="l"/>
            <a:r>
              <a:rPr lang="ja-JP" altLang="en-US" sz="2400" dirty="0">
                <a:latin typeface="メイリオ" panose="020B0604030504040204" pitchFamily="50" charset="-128"/>
                <a:ea typeface="メイリオ" panose="020B0604030504040204" pitchFamily="50" charset="-128"/>
              </a:rPr>
              <a:t>・単純にノートにまとめる</a:t>
            </a:r>
          </a:p>
          <a:p>
            <a:pPr algn="l"/>
            <a:endParaRPr lang="ja-JP" altLang="en-US" sz="2400" dirty="0">
              <a:latin typeface="メイリオ" panose="020B0604030504040204" pitchFamily="50" charset="-128"/>
              <a:ea typeface="メイリオ" panose="020B0604030504040204" pitchFamily="50" charset="-128"/>
            </a:endParaRPr>
          </a:p>
          <a:p>
            <a:pPr algn="l"/>
            <a:endParaRPr kumimoji="1" lang="ja-JP" altLang="en-US" sz="2400" dirty="0">
              <a:latin typeface="メイリオ" panose="020B0604030504040204" pitchFamily="50" charset="-128"/>
              <a:ea typeface="メイリオ" panose="020B0604030504040204" pitchFamily="50" charset="-128"/>
            </a:endParaRPr>
          </a:p>
        </p:txBody>
      </p:sp>
      <p:pic>
        <p:nvPicPr>
          <p:cNvPr id="2" name="図 1">
            <a:extLst>
              <a:ext uri="{FF2B5EF4-FFF2-40B4-BE49-F238E27FC236}">
                <a16:creationId xmlns:a16="http://schemas.microsoft.com/office/drawing/2014/main" id="{5BF5EF23-773F-26A5-8DAF-B7C52A6DCA6F}"/>
              </a:ext>
            </a:extLst>
          </p:cNvPr>
          <p:cNvPicPr>
            <a:picLocks noChangeAspect="1"/>
          </p:cNvPicPr>
          <p:nvPr/>
        </p:nvPicPr>
        <p:blipFill>
          <a:blip r:embed="rId3">
            <a:clrChange>
              <a:clrFrom>
                <a:srgbClr val="FFFFFF"/>
              </a:clrFrom>
              <a:clrTo>
                <a:srgbClr val="FFFFFF">
                  <a:alpha val="0"/>
                </a:srgbClr>
              </a:clrTo>
            </a:clrChange>
          </a:blip>
          <a:stretch>
            <a:fillRect/>
          </a:stretch>
        </p:blipFill>
        <p:spPr>
          <a:xfrm flipH="1">
            <a:off x="3339558" y="1292360"/>
            <a:ext cx="1957388" cy="2136640"/>
          </a:xfrm>
          <a:prstGeom prst="rect">
            <a:avLst/>
          </a:prstGeom>
        </p:spPr>
      </p:pic>
      <p:sp>
        <p:nvSpPr>
          <p:cNvPr id="3" name="矢印: 右 2">
            <a:extLst>
              <a:ext uri="{FF2B5EF4-FFF2-40B4-BE49-F238E27FC236}">
                <a16:creationId xmlns:a16="http://schemas.microsoft.com/office/drawing/2014/main" id="{DF414770-3251-DFF3-B731-3ABB40AF8CC4}"/>
              </a:ext>
            </a:extLst>
          </p:cNvPr>
          <p:cNvSpPr/>
          <p:nvPr/>
        </p:nvSpPr>
        <p:spPr>
          <a:xfrm>
            <a:off x="2828925" y="1700213"/>
            <a:ext cx="624933" cy="285750"/>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FE736592-66EC-AD84-6F3E-8926ADD123E2}"/>
              </a:ext>
            </a:extLst>
          </p:cNvPr>
          <p:cNvSpPr txBox="1"/>
          <p:nvPr/>
        </p:nvSpPr>
        <p:spPr>
          <a:xfrm>
            <a:off x="5561555" y="1563588"/>
            <a:ext cx="3382419" cy="4524315"/>
          </a:xfrm>
          <a:prstGeom prst="rect">
            <a:avLst/>
          </a:prstGeom>
          <a:noFill/>
        </p:spPr>
        <p:txBody>
          <a:bodyPr wrap="square" rtlCol="0">
            <a:spAutoFit/>
          </a:bodyPr>
          <a:lstStyle/>
          <a:p>
            <a:pPr algn="l"/>
            <a:r>
              <a:rPr lang="en-US" altLang="ja-JP" sz="2400" dirty="0">
                <a:solidFill>
                  <a:srgbClr val="FF0000"/>
                </a:solidFill>
                <a:latin typeface="メイリオ" panose="020B0604030504040204" pitchFamily="50" charset="-128"/>
                <a:ea typeface="メイリオ" panose="020B0604030504040204" pitchFamily="50" charset="-128"/>
              </a:rPr>
              <a:t>Output</a:t>
            </a:r>
            <a:r>
              <a:rPr lang="ja-JP" altLang="en-US" sz="2400" dirty="0">
                <a:solidFill>
                  <a:srgbClr val="FF0000"/>
                </a:solidFill>
                <a:latin typeface="メイリオ" panose="020B0604030504040204" pitchFamily="50" charset="-128"/>
                <a:ea typeface="メイリオ" panose="020B0604030504040204" pitchFamily="50" charset="-128"/>
              </a:rPr>
              <a:t>の学習</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・自分</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友達に説明する</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・問題を解く</a:t>
            </a:r>
          </a:p>
          <a:p>
            <a:pPr algn="l"/>
            <a:r>
              <a:rPr lang="ja-JP" altLang="en-US" sz="2400" dirty="0">
                <a:latin typeface="メイリオ" panose="020B0604030504040204" pitchFamily="50" charset="-128"/>
                <a:ea typeface="メイリオ" panose="020B0604030504040204" pitchFamily="50" charset="-128"/>
              </a:rPr>
              <a:t>・声に出して暗記する</a:t>
            </a:r>
          </a:p>
          <a:p>
            <a:pPr algn="l"/>
            <a:r>
              <a:rPr lang="ja-JP" altLang="en-US" sz="2400" dirty="0">
                <a:latin typeface="メイリオ" panose="020B0604030504040204" pitchFamily="50" charset="-128"/>
                <a:ea typeface="メイリオ" panose="020B0604030504040204" pitchFamily="50" charset="-128"/>
              </a:rPr>
              <a:t>・暗記したものを声に出す、書く。</a:t>
            </a:r>
          </a:p>
          <a:p>
            <a:pPr algn="l"/>
            <a:r>
              <a:rPr lang="ja-JP" altLang="en-US" sz="2400" dirty="0">
                <a:latin typeface="メイリオ" panose="020B0604030504040204" pitchFamily="50" charset="-128"/>
                <a:ea typeface="メイリオ" panose="020B0604030504040204" pitchFamily="50" charset="-128"/>
              </a:rPr>
              <a:t>・暗記したか確認する。</a:t>
            </a:r>
          </a:p>
          <a:p>
            <a:r>
              <a:rPr lang="ja-JP" altLang="en-US" sz="2400" dirty="0">
                <a:latin typeface="メイリオ" panose="020B0604030504040204" pitchFamily="50" charset="-128"/>
                <a:ea typeface="メイリオ" panose="020B0604030504040204" pitchFamily="50" charset="-128"/>
              </a:rPr>
              <a:t>・自分の理解できるように図式化する</a:t>
            </a:r>
          </a:p>
          <a:p>
            <a:pPr algn="l"/>
            <a:endParaRPr lang="ja-JP" altLang="en-US" sz="2400" dirty="0">
              <a:latin typeface="メイリオ" panose="020B0604030504040204" pitchFamily="50" charset="-128"/>
              <a:ea typeface="メイリオ" panose="020B0604030504040204" pitchFamily="50" charset="-128"/>
            </a:endParaRPr>
          </a:p>
          <a:p>
            <a:pPr algn="l"/>
            <a:endParaRPr lang="ja-JP" altLang="en-US" sz="2400" dirty="0">
              <a:latin typeface="メイリオ" panose="020B0604030504040204" pitchFamily="50" charset="-128"/>
              <a:ea typeface="メイリオ" panose="020B0604030504040204" pitchFamily="50" charset="-128"/>
            </a:endParaRPr>
          </a:p>
          <a:p>
            <a:pPr algn="l"/>
            <a:endParaRPr kumimoji="1" lang="ja-JP" altLang="en-US" sz="2400" dirty="0">
              <a:latin typeface="メイリオ" panose="020B0604030504040204" pitchFamily="50" charset="-128"/>
              <a:ea typeface="メイリオ" panose="020B0604030504040204" pitchFamily="50" charset="-128"/>
            </a:endParaRPr>
          </a:p>
        </p:txBody>
      </p:sp>
      <p:sp>
        <p:nvSpPr>
          <p:cNvPr id="7" name="矢印: 右 6">
            <a:extLst>
              <a:ext uri="{FF2B5EF4-FFF2-40B4-BE49-F238E27FC236}">
                <a16:creationId xmlns:a16="http://schemas.microsoft.com/office/drawing/2014/main" id="{8BCDA1B2-550A-2CE0-7CD2-E6297AB453AC}"/>
              </a:ext>
            </a:extLst>
          </p:cNvPr>
          <p:cNvSpPr/>
          <p:nvPr/>
        </p:nvSpPr>
        <p:spPr>
          <a:xfrm>
            <a:off x="4927622" y="1700213"/>
            <a:ext cx="624933" cy="285750"/>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90945647"/>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34</a:t>
            </a:fld>
            <a:endParaRPr lang="en-US" altLang="ja-JP" sz="1400"/>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608458" y="1536510"/>
            <a:ext cx="3662062" cy="3911979"/>
          </a:xfrm>
          <a:prstGeom prst="rect">
            <a:avLst/>
          </a:prstGeom>
        </p:spPr>
      </p:pic>
      <p:sp>
        <p:nvSpPr>
          <p:cNvPr id="4" name="タイトル 3"/>
          <p:cNvSpPr>
            <a:spLocks noGrp="1"/>
          </p:cNvSpPr>
          <p:nvPr>
            <p:ph type="ctrTitle"/>
          </p:nvPr>
        </p:nvSpPr>
        <p:spPr/>
        <p:txBody>
          <a:bodyPr/>
          <a:lstStyle/>
          <a:p>
            <a:r>
              <a:rPr kumimoji="1" lang="en-US" altLang="ja-JP" dirty="0"/>
              <a:t> </a:t>
            </a:r>
            <a:endParaRPr kumimoji="1" lang="ja-JP" altLang="en-US" dirty="0"/>
          </a:p>
        </p:txBody>
      </p:sp>
      <p:sp>
        <p:nvSpPr>
          <p:cNvPr id="5" name="テキスト ボックス 4"/>
          <p:cNvSpPr txBox="1"/>
          <p:nvPr/>
        </p:nvSpPr>
        <p:spPr>
          <a:xfrm>
            <a:off x="5434126" y="1919210"/>
            <a:ext cx="2743200" cy="1569660"/>
          </a:xfrm>
          <a:prstGeom prst="rect">
            <a:avLst/>
          </a:prstGeom>
          <a:noFill/>
        </p:spPr>
        <p:txBody>
          <a:bodyPr wrap="square" rtlCol="0">
            <a:spAutoFit/>
          </a:bodyPr>
          <a:lstStyle/>
          <a:p>
            <a:pPr algn="l"/>
            <a:r>
              <a:rPr lang="ja-JP" altLang="en-US" sz="3200" dirty="0"/>
              <a:t>では、残り半年張り切って</a:t>
            </a:r>
            <a:br>
              <a:rPr lang="ja-JP" altLang="en-US" sz="3200" dirty="0"/>
            </a:br>
            <a:r>
              <a:rPr lang="ja-JP" altLang="en-US" sz="3200" dirty="0"/>
              <a:t>いきましょう。</a:t>
            </a:r>
          </a:p>
        </p:txBody>
      </p:sp>
    </p:spTree>
    <p:extLst>
      <p:ext uri="{BB962C8B-B14F-4D97-AF65-F5344CB8AC3E}">
        <p14:creationId xmlns:p14="http://schemas.microsoft.com/office/powerpoint/2010/main" val="2290594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455826" y="404387"/>
            <a:ext cx="6933834"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情報科のコスパの落とし穴</a:t>
            </a:r>
            <a:r>
              <a:rPr lang="en-US" altLang="ja-JP" sz="2700" dirty="0">
                <a:latin typeface="メイリオ" panose="020B0604030504040204" pitchFamily="50" charset="-128"/>
                <a:ea typeface="メイリオ" panose="020B0604030504040204" pitchFamily="50" charset="-128"/>
              </a:rPr>
              <a:t>(1)</a:t>
            </a:r>
            <a:endParaRPr lang="ja-JP" altLang="en-US" sz="2700" dirty="0">
              <a:latin typeface="メイリオ" panose="020B0604030504040204" pitchFamily="50" charset="-128"/>
              <a:ea typeface="メイリオ" panose="020B0604030504040204" pitchFamily="50" charset="-128"/>
            </a:endParaRPr>
          </a:p>
        </p:txBody>
      </p:sp>
      <p:graphicFrame>
        <p:nvGraphicFramePr>
          <p:cNvPr id="2" name="表 4">
            <a:extLst>
              <a:ext uri="{FF2B5EF4-FFF2-40B4-BE49-F238E27FC236}">
                <a16:creationId xmlns:a16="http://schemas.microsoft.com/office/drawing/2014/main" id="{6C7EB5B9-5C9E-57AE-1856-F58C00DF9AAB}"/>
              </a:ext>
            </a:extLst>
          </p:cNvPr>
          <p:cNvGraphicFramePr>
            <a:graphicFrameLocks noGrp="1"/>
          </p:cNvGraphicFramePr>
          <p:nvPr>
            <p:extLst>
              <p:ext uri="{D42A27DB-BD31-4B8C-83A1-F6EECF244321}">
                <p14:modId xmlns:p14="http://schemas.microsoft.com/office/powerpoint/2010/main" val="2751382589"/>
              </p:ext>
            </p:extLst>
          </p:nvPr>
        </p:nvGraphicFramePr>
        <p:xfrm>
          <a:off x="455826" y="912218"/>
          <a:ext cx="8351310" cy="3474720"/>
        </p:xfrm>
        <a:graphic>
          <a:graphicData uri="http://schemas.openxmlformats.org/drawingml/2006/table">
            <a:tbl>
              <a:tblPr firstRow="1" bandRow="1">
                <a:tableStyleId>{5C22544A-7EE6-4342-B048-85BDC9FD1C3A}</a:tableStyleId>
              </a:tblPr>
              <a:tblGrid>
                <a:gridCol w="1937341">
                  <a:extLst>
                    <a:ext uri="{9D8B030D-6E8A-4147-A177-3AD203B41FA5}">
                      <a16:colId xmlns:a16="http://schemas.microsoft.com/office/drawing/2014/main" val="174225794"/>
                    </a:ext>
                  </a:extLst>
                </a:gridCol>
                <a:gridCol w="3630199">
                  <a:extLst>
                    <a:ext uri="{9D8B030D-6E8A-4147-A177-3AD203B41FA5}">
                      <a16:colId xmlns:a16="http://schemas.microsoft.com/office/drawing/2014/main" val="1457048747"/>
                    </a:ext>
                  </a:extLst>
                </a:gridCol>
                <a:gridCol w="2783770">
                  <a:extLst>
                    <a:ext uri="{9D8B030D-6E8A-4147-A177-3AD203B41FA5}">
                      <a16:colId xmlns:a16="http://schemas.microsoft.com/office/drawing/2014/main" val="2252929233"/>
                    </a:ext>
                  </a:extLst>
                </a:gridCol>
              </a:tblGrid>
              <a:tr h="342900">
                <a:tc rowSpan="4">
                  <a:txBody>
                    <a:bodyPr/>
                    <a:lstStyle/>
                    <a:p>
                      <a:r>
                        <a:rPr kumimoji="1" lang="ja-JP" altLang="en-US" sz="2000" b="0" dirty="0">
                          <a:solidFill>
                            <a:schemeClr val="tx1"/>
                          </a:solidFill>
                          <a:latin typeface="メイリオ" panose="020B0604030504040204" pitchFamily="50" charset="-128"/>
                          <a:ea typeface="メイリオ" panose="020B0604030504040204" pitchFamily="50" charset="-128"/>
                        </a:rPr>
                        <a:t>情報</a:t>
                      </a:r>
                      <a:r>
                        <a:rPr kumimoji="1" lang="en-US" altLang="ja-JP" sz="2000" b="0" dirty="0">
                          <a:solidFill>
                            <a:schemeClr val="tx1"/>
                          </a:solidFill>
                          <a:latin typeface="メイリオ" panose="020B0604030504040204" pitchFamily="50" charset="-128"/>
                          <a:ea typeface="メイリオ" panose="020B0604030504040204" pitchFamily="50" charset="-128"/>
                        </a:rPr>
                        <a:t>I</a:t>
                      </a:r>
                      <a:br>
                        <a:rPr kumimoji="1" lang="en-US" altLang="ja-JP" sz="2000" b="0" dirty="0">
                          <a:solidFill>
                            <a:schemeClr val="tx1"/>
                          </a:solidFill>
                          <a:latin typeface="メイリオ" panose="020B0604030504040204" pitchFamily="50" charset="-128"/>
                          <a:ea typeface="メイリオ" panose="020B0604030504040204" pitchFamily="50" charset="-128"/>
                        </a:rPr>
                      </a:br>
                      <a:r>
                        <a:rPr kumimoji="1" lang="en-US" altLang="ja-JP" sz="2000" b="0" dirty="0">
                          <a:solidFill>
                            <a:schemeClr val="tx1"/>
                          </a:solidFill>
                          <a:latin typeface="メイリオ" panose="020B0604030504040204" pitchFamily="50" charset="-128"/>
                          <a:ea typeface="メイリオ" panose="020B0604030504040204" pitchFamily="50" charset="-128"/>
                        </a:rPr>
                        <a:t>(2</a:t>
                      </a:r>
                      <a:r>
                        <a:rPr kumimoji="1" lang="ja-JP" altLang="en-US" sz="2000" b="0" dirty="0">
                          <a:solidFill>
                            <a:schemeClr val="tx1"/>
                          </a:solidFill>
                          <a:latin typeface="メイリオ" panose="020B0604030504040204" pitchFamily="50" charset="-128"/>
                          <a:ea typeface="メイリオ" panose="020B0604030504040204" pitchFamily="50" charset="-128"/>
                        </a:rPr>
                        <a:t>単位</a:t>
                      </a:r>
                      <a:r>
                        <a:rPr kumimoji="1" lang="en-US" altLang="ja-JP" sz="2000" b="0" dirty="0">
                          <a:solidFill>
                            <a:schemeClr val="tx1"/>
                          </a:solidFill>
                          <a:latin typeface="メイリオ" panose="020B0604030504040204" pitchFamily="50" charset="-128"/>
                          <a:ea typeface="メイリオ" panose="020B0604030504040204" pitchFamily="50" charset="-128"/>
                        </a:rPr>
                        <a:t>)</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gridSpan="2">
                  <a:txBody>
                    <a:bodyPr/>
                    <a:lstStyle/>
                    <a:p>
                      <a:r>
                        <a:rPr kumimoji="1" lang="ja-JP" altLang="en-US" sz="2000" b="0" dirty="0">
                          <a:solidFill>
                            <a:schemeClr val="tx1"/>
                          </a:solidFill>
                          <a:latin typeface="メイリオ" panose="020B0604030504040204" pitchFamily="50" charset="-128"/>
                          <a:ea typeface="メイリオ" panose="020B0604030504040204" pitchFamily="50" charset="-128"/>
                        </a:rPr>
                        <a:t>情報社会の問題解決</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2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99826704"/>
                  </a:ext>
                </a:extLst>
              </a:tr>
              <a:tr h="342900">
                <a:tc v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r>
                        <a:rPr kumimoji="1" lang="ja-JP" altLang="en-US" sz="2000" b="0" dirty="0">
                          <a:solidFill>
                            <a:schemeClr val="tx1"/>
                          </a:solidFill>
                          <a:latin typeface="メイリオ" panose="020B0604030504040204" pitchFamily="50" charset="-128"/>
                          <a:ea typeface="メイリオ" panose="020B0604030504040204" pitchFamily="50" charset="-128"/>
                        </a:rPr>
                        <a:t>コミュニケーションと情報デザイン</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2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91093181"/>
                  </a:ext>
                </a:extLst>
              </a:tr>
              <a:tr h="342900">
                <a:tc v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r>
                        <a:rPr kumimoji="1" lang="ja-JP" altLang="en-US" sz="2000" b="0" dirty="0">
                          <a:solidFill>
                            <a:schemeClr val="tx1"/>
                          </a:solidFill>
                          <a:latin typeface="メイリオ" panose="020B0604030504040204" pitchFamily="50" charset="-128"/>
                          <a:ea typeface="メイリオ" panose="020B0604030504040204" pitchFamily="50" charset="-128"/>
                        </a:rPr>
                        <a:t>コンピュータとプログラミング</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2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20923449"/>
                  </a:ext>
                </a:extLst>
              </a:tr>
              <a:tr h="342900">
                <a:tc v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r>
                        <a:rPr kumimoji="1" lang="ja-JP" altLang="en-US" sz="2000" b="0" dirty="0">
                          <a:solidFill>
                            <a:schemeClr val="tx1"/>
                          </a:solidFill>
                          <a:latin typeface="メイリオ" panose="020B0604030504040204" pitchFamily="50" charset="-128"/>
                          <a:ea typeface="メイリオ" panose="020B0604030504040204" pitchFamily="50" charset="-128"/>
                        </a:rPr>
                        <a:t>情報通信ネットワークとデータの活用</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sz="2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45200844"/>
                  </a:ext>
                </a:extLst>
              </a:tr>
              <a:tr h="1485900">
                <a:tc>
                  <a:txBody>
                    <a:bodyPr/>
                    <a:lstStyle/>
                    <a:p>
                      <a:r>
                        <a:rPr kumimoji="1" lang="ja-JP" altLang="en-US" sz="2000" b="0" dirty="0">
                          <a:solidFill>
                            <a:schemeClr val="tx1"/>
                          </a:solidFill>
                          <a:latin typeface="メイリオ" panose="020B0604030504040204" pitchFamily="50" charset="-128"/>
                          <a:ea typeface="メイリオ" panose="020B0604030504040204" pitchFamily="50" charset="-128"/>
                        </a:rPr>
                        <a:t>中学</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2000" b="0" dirty="0">
                          <a:solidFill>
                            <a:schemeClr val="tx1"/>
                          </a:solidFill>
                          <a:latin typeface="メイリオ" panose="020B0604030504040204" pitchFamily="50" charset="-128"/>
                          <a:ea typeface="メイリオ" panose="020B0604030504040204" pitchFamily="50" charset="-128"/>
                        </a:rPr>
                        <a:t>(</a:t>
                      </a:r>
                      <a:r>
                        <a:rPr kumimoji="1" lang="ja-JP" altLang="en-US" sz="2000" b="0" dirty="0">
                          <a:solidFill>
                            <a:schemeClr val="tx1"/>
                          </a:solidFill>
                          <a:latin typeface="メイリオ" panose="020B0604030504040204" pitchFamily="50" charset="-128"/>
                          <a:ea typeface="メイリオ" panose="020B0604030504040204" pitchFamily="50" charset="-128"/>
                        </a:rPr>
                        <a:t>技術</a:t>
                      </a:r>
                      <a:r>
                        <a:rPr kumimoji="1" lang="en-US" altLang="ja-JP" sz="2000" b="0" dirty="0">
                          <a:solidFill>
                            <a:schemeClr val="tx1"/>
                          </a:solidFill>
                          <a:latin typeface="メイリオ" panose="020B0604030504040204" pitchFamily="50" charset="-128"/>
                          <a:ea typeface="メイリオ" panose="020B0604030504040204" pitchFamily="50" charset="-128"/>
                        </a:rPr>
                        <a:t>)</a:t>
                      </a:r>
                      <a:br>
                        <a:rPr kumimoji="1" lang="ja-JP" altLang="en-US" sz="2000" b="0" dirty="0">
                          <a:solidFill>
                            <a:schemeClr val="tx1"/>
                          </a:solidFill>
                          <a:latin typeface="メイリオ" panose="020B0604030504040204" pitchFamily="50" charset="-128"/>
                          <a:ea typeface="メイリオ" panose="020B0604030504040204" pitchFamily="50" charset="-128"/>
                        </a:rPr>
                      </a:br>
                      <a:r>
                        <a:rPr kumimoji="1" lang="ja-JP" altLang="en-US" sz="2000" b="0" dirty="0">
                          <a:solidFill>
                            <a:schemeClr val="tx1"/>
                          </a:solidFill>
                          <a:latin typeface="メイリオ" panose="020B0604030504040204" pitchFamily="50" charset="-128"/>
                          <a:ea typeface="メイリオ" panose="020B0604030504040204" pitchFamily="50" charset="-128"/>
                        </a:rPr>
                        <a:t>プログラミング</a:t>
                      </a:r>
                    </a:p>
                    <a:p>
                      <a:r>
                        <a:rPr kumimoji="1" lang="ja-JP" altLang="en-US" sz="2000" b="0" dirty="0">
                          <a:solidFill>
                            <a:schemeClr val="tx1"/>
                          </a:solidFill>
                          <a:latin typeface="メイリオ" panose="020B0604030504040204" pitchFamily="50" charset="-128"/>
                          <a:ea typeface="メイリオ" panose="020B0604030504040204" pitchFamily="50" charset="-128"/>
                        </a:rPr>
                        <a:t>ネットワーク</a:t>
                      </a:r>
                      <a:endParaRPr kumimoji="1" lang="en-US" altLang="ja-JP" sz="2000" b="0" dirty="0">
                        <a:solidFill>
                          <a:schemeClr val="tx1"/>
                        </a:solidFill>
                        <a:latin typeface="メイリオ" panose="020B0604030504040204" pitchFamily="50" charset="-128"/>
                        <a:ea typeface="メイリオ" panose="020B0604030504040204" pitchFamily="50" charset="-128"/>
                      </a:endParaRPr>
                    </a:p>
                    <a:p>
                      <a:r>
                        <a:rPr kumimoji="1" lang="en-US" altLang="ja-JP" sz="2000" b="0" dirty="0">
                          <a:solidFill>
                            <a:schemeClr val="tx1"/>
                          </a:solidFill>
                          <a:latin typeface="メイリオ" panose="020B0604030504040204" pitchFamily="50" charset="-128"/>
                          <a:ea typeface="メイリオ" panose="020B0604030504040204" pitchFamily="50" charset="-128"/>
                        </a:rPr>
                        <a:t>(</a:t>
                      </a:r>
                      <a:r>
                        <a:rPr kumimoji="1" lang="ja-JP" altLang="en-US" sz="2000" b="0" dirty="0">
                          <a:solidFill>
                            <a:schemeClr val="tx1"/>
                          </a:solidFill>
                          <a:latin typeface="メイリオ" panose="020B0604030504040204" pitchFamily="50" charset="-128"/>
                          <a:ea typeface="メイリオ" panose="020B0604030504040204" pitchFamily="50" charset="-128"/>
                        </a:rPr>
                        <a:t>数学</a:t>
                      </a:r>
                      <a:r>
                        <a:rPr kumimoji="1" lang="en-US" altLang="ja-JP" sz="2000" b="0" dirty="0">
                          <a:solidFill>
                            <a:schemeClr val="tx1"/>
                          </a:solidFill>
                          <a:latin typeface="メイリオ" panose="020B0604030504040204" pitchFamily="50" charset="-128"/>
                          <a:ea typeface="メイリオ" panose="020B0604030504040204" pitchFamily="50" charset="-128"/>
                        </a:rPr>
                        <a:t>)</a:t>
                      </a:r>
                    </a:p>
                    <a:p>
                      <a:r>
                        <a:rPr kumimoji="1" lang="ja-JP" altLang="en-US" sz="2000" b="0" dirty="0">
                          <a:solidFill>
                            <a:schemeClr val="tx1"/>
                          </a:solidFill>
                          <a:latin typeface="メイリオ" panose="020B0604030504040204" pitchFamily="50" charset="-128"/>
                          <a:ea typeface="メイリオ" panose="020B0604030504040204" pitchFamily="50" charset="-128"/>
                        </a:rPr>
                        <a:t>四分位数と箱ひげ図</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2000" b="0" dirty="0">
                          <a:solidFill>
                            <a:schemeClr val="tx1"/>
                          </a:solidFill>
                          <a:latin typeface="メイリオ" panose="020B0604030504040204" pitchFamily="50" charset="-128"/>
                          <a:ea typeface="メイリオ" panose="020B0604030504040204" pitchFamily="50" charset="-128"/>
                        </a:rPr>
                        <a:t>表計算</a:t>
                      </a:r>
                      <a:endParaRPr kumimoji="1" lang="en-US" altLang="ja-JP" sz="2000" b="0" dirty="0">
                        <a:solidFill>
                          <a:schemeClr val="tx1"/>
                        </a:solidFill>
                        <a:latin typeface="メイリオ" panose="020B0604030504040204" pitchFamily="50" charset="-128"/>
                        <a:ea typeface="メイリオ" panose="020B0604030504040204" pitchFamily="50" charset="-128"/>
                      </a:endParaRPr>
                    </a:p>
                    <a:p>
                      <a:r>
                        <a:rPr kumimoji="1" lang="ja-JP" altLang="en-US" sz="2000" b="0" dirty="0">
                          <a:solidFill>
                            <a:schemeClr val="tx1"/>
                          </a:solidFill>
                          <a:latin typeface="メイリオ" panose="020B0604030504040204" pitchFamily="50" charset="-128"/>
                          <a:ea typeface="メイリオ" panose="020B0604030504040204" pitchFamily="50" charset="-128"/>
                        </a:rPr>
                        <a:t>情報モラル</a:t>
                      </a:r>
                    </a:p>
                    <a:p>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66060106"/>
                  </a:ext>
                </a:extLst>
              </a:tr>
              <a:tr h="388620">
                <a:tc>
                  <a:txBody>
                    <a:bodyPr/>
                    <a:lstStyle/>
                    <a:p>
                      <a:r>
                        <a:rPr kumimoji="1" lang="ja-JP" altLang="en-US" sz="2000" b="0" dirty="0">
                          <a:solidFill>
                            <a:schemeClr val="tx1"/>
                          </a:solidFill>
                          <a:latin typeface="メイリオ" panose="020B0604030504040204" pitchFamily="50" charset="-128"/>
                          <a:ea typeface="メイリオ" panose="020B0604030504040204" pitchFamily="50" charset="-128"/>
                        </a:rPr>
                        <a:t>小学校</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marL="68580" marR="68580" marT="34290" marB="3429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marL="68580" marR="68580" marT="34290" marB="3429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55069854"/>
                  </a:ext>
                </a:extLst>
              </a:tr>
            </a:tbl>
          </a:graphicData>
        </a:graphic>
      </p:graphicFrame>
      <p:sp>
        <p:nvSpPr>
          <p:cNvPr id="5" name="テキスト ボックス 4">
            <a:extLst>
              <a:ext uri="{FF2B5EF4-FFF2-40B4-BE49-F238E27FC236}">
                <a16:creationId xmlns:a16="http://schemas.microsoft.com/office/drawing/2014/main" id="{ED24BEE6-A6BD-84C5-75E0-8256C6F4DFFB}"/>
              </a:ext>
            </a:extLst>
          </p:cNvPr>
          <p:cNvSpPr txBox="1"/>
          <p:nvPr/>
        </p:nvSpPr>
        <p:spPr>
          <a:xfrm>
            <a:off x="1615440" y="4560787"/>
            <a:ext cx="7191696" cy="2031325"/>
          </a:xfrm>
          <a:prstGeom prst="rect">
            <a:avLst/>
          </a:prstGeom>
          <a:noFill/>
          <a:ln>
            <a:noFill/>
          </a:ln>
        </p:spPr>
        <p:txBody>
          <a:bodyPr wrap="square" rtlCol="0">
            <a:spAutoFit/>
          </a:bodyPr>
          <a:lstStyle/>
          <a:p>
            <a:r>
              <a:rPr lang="ja-JP" altLang="en-US" sz="2100" dirty="0">
                <a:latin typeface="メイリオ" panose="020B0604030504040204" pitchFamily="50" charset="-128"/>
                <a:ea typeface="メイリオ" panose="020B0604030504040204" pitchFamily="50" charset="-128"/>
              </a:rPr>
              <a:t>現状、小中学校で実施すべき、情報</a:t>
            </a:r>
            <a:r>
              <a:rPr lang="en-US" altLang="ja-JP" sz="2100" dirty="0">
                <a:latin typeface="メイリオ" panose="020B0604030504040204" pitchFamily="50" charset="-128"/>
                <a:ea typeface="メイリオ" panose="020B0604030504040204" pitchFamily="50" charset="-128"/>
              </a:rPr>
              <a:t>I</a:t>
            </a:r>
            <a:r>
              <a:rPr lang="ja-JP" altLang="en-US" sz="2100" dirty="0">
                <a:latin typeface="メイリオ" panose="020B0604030504040204" pitchFamily="50" charset="-128"/>
                <a:ea typeface="メイリオ" panose="020B0604030504040204" pitchFamily="50" charset="-128"/>
              </a:rPr>
              <a:t>に関連した内容の学習が不十分であるため、高校段階で、これらについて学習の時間を確保している状況。</a:t>
            </a:r>
            <a:endParaRPr lang="en-US" altLang="ja-JP" sz="2100" dirty="0">
              <a:latin typeface="メイリオ" panose="020B0604030504040204" pitchFamily="50" charset="-128"/>
              <a:ea typeface="メイリオ" panose="020B0604030504040204" pitchFamily="50" charset="-128"/>
            </a:endParaRPr>
          </a:p>
          <a:p>
            <a:r>
              <a:rPr lang="ja-JP" altLang="en-US" sz="2100" dirty="0">
                <a:solidFill>
                  <a:srgbClr val="FF0000"/>
                </a:solidFill>
                <a:latin typeface="メイリオ" panose="020B0604030504040204" pitchFamily="50" charset="-128"/>
                <a:ea typeface="メイリオ" panose="020B0604030504040204" pitchFamily="50" charset="-128"/>
              </a:rPr>
              <a:t>実は各社の教科書も学習指導要領</a:t>
            </a:r>
            <a:r>
              <a:rPr lang="en-US" altLang="ja-JP" sz="2100" dirty="0">
                <a:solidFill>
                  <a:srgbClr val="FF0000"/>
                </a:solidFill>
                <a:latin typeface="メイリオ" panose="020B0604030504040204" pitchFamily="50" charset="-128"/>
                <a:ea typeface="メイリオ" panose="020B0604030504040204" pitchFamily="50" charset="-128"/>
              </a:rPr>
              <a:t>(</a:t>
            </a:r>
            <a:r>
              <a:rPr lang="ja-JP" altLang="en-US" sz="2100" dirty="0">
                <a:solidFill>
                  <a:srgbClr val="FF0000"/>
                </a:solidFill>
                <a:latin typeface="メイリオ" panose="020B0604030504040204" pitchFamily="50" charset="-128"/>
                <a:ea typeface="メイリオ" panose="020B0604030504040204" pitchFamily="50" charset="-128"/>
              </a:rPr>
              <a:t>共通テストの出題範囲の元</a:t>
            </a:r>
            <a:r>
              <a:rPr lang="en-US" altLang="ja-JP" sz="2100" dirty="0">
                <a:solidFill>
                  <a:srgbClr val="FF0000"/>
                </a:solidFill>
                <a:latin typeface="メイリオ" panose="020B0604030504040204" pitchFamily="50" charset="-128"/>
                <a:ea typeface="メイリオ" panose="020B0604030504040204" pitchFamily="50" charset="-128"/>
              </a:rPr>
              <a:t>)</a:t>
            </a:r>
            <a:r>
              <a:rPr lang="ja-JP" altLang="en-US" sz="2100" dirty="0">
                <a:solidFill>
                  <a:srgbClr val="FF0000"/>
                </a:solidFill>
                <a:latin typeface="メイリオ" panose="020B0604030504040204" pitchFamily="50" charset="-128"/>
                <a:ea typeface="メイリオ" panose="020B0604030504040204" pitchFamily="50" charset="-128"/>
              </a:rPr>
              <a:t>を完全にカバーしているものはなく、</a:t>
            </a:r>
            <a:r>
              <a:rPr lang="en-US" altLang="ja-JP" sz="2100" dirty="0">
                <a:solidFill>
                  <a:srgbClr val="FF0000"/>
                </a:solidFill>
                <a:latin typeface="メイリオ" panose="020B0604030504040204" pitchFamily="50" charset="-128"/>
                <a:ea typeface="メイリオ" panose="020B0604030504040204" pitchFamily="50" charset="-128"/>
              </a:rPr>
              <a:t>7</a:t>
            </a:r>
            <a:r>
              <a:rPr lang="ja-JP" altLang="en-US" sz="2100" dirty="0">
                <a:solidFill>
                  <a:srgbClr val="FF0000"/>
                </a:solidFill>
                <a:latin typeface="メイリオ" panose="020B0604030504040204" pitchFamily="50" charset="-128"/>
                <a:ea typeface="メイリオ" panose="020B0604030504040204" pitchFamily="50" charset="-128"/>
              </a:rPr>
              <a:t>～</a:t>
            </a:r>
            <a:r>
              <a:rPr lang="en-US" altLang="ja-JP" sz="2100" dirty="0">
                <a:solidFill>
                  <a:srgbClr val="FF0000"/>
                </a:solidFill>
                <a:latin typeface="メイリオ" panose="020B0604030504040204" pitchFamily="50" charset="-128"/>
                <a:ea typeface="メイリオ" panose="020B0604030504040204" pitchFamily="50" charset="-128"/>
              </a:rPr>
              <a:t>8</a:t>
            </a:r>
            <a:r>
              <a:rPr lang="ja-JP" altLang="en-US" sz="2100" dirty="0">
                <a:solidFill>
                  <a:srgbClr val="FF0000"/>
                </a:solidFill>
                <a:latin typeface="メイリオ" panose="020B0604030504040204" pitchFamily="50" charset="-128"/>
                <a:ea typeface="メイリオ" panose="020B0604030504040204" pitchFamily="50" charset="-128"/>
              </a:rPr>
              <a:t>割程度</a:t>
            </a:r>
            <a:br>
              <a:rPr lang="ja-JP" altLang="en-US" sz="2100" dirty="0">
                <a:solidFill>
                  <a:srgbClr val="FF0000"/>
                </a:solidFill>
                <a:latin typeface="メイリオ" panose="020B0604030504040204" pitchFamily="50" charset="-128"/>
                <a:ea typeface="メイリオ" panose="020B0604030504040204" pitchFamily="50" charset="-128"/>
              </a:rPr>
            </a:br>
            <a:r>
              <a:rPr lang="ja-JP" altLang="en-US" sz="2100" dirty="0">
                <a:solidFill>
                  <a:srgbClr val="FF0000"/>
                </a:solidFill>
                <a:latin typeface="メイリオ" panose="020B0604030504040204" pitchFamily="50" charset="-128"/>
                <a:ea typeface="メイリオ" panose="020B0604030504040204" pitchFamily="50" charset="-128"/>
              </a:rPr>
              <a:t>　</a:t>
            </a:r>
            <a:r>
              <a:rPr lang="en-US" altLang="ja-JP" sz="2100" dirty="0">
                <a:solidFill>
                  <a:srgbClr val="FF0000"/>
                </a:solidFill>
                <a:latin typeface="メイリオ" panose="020B0604030504040204" pitchFamily="50" charset="-128"/>
                <a:ea typeface="メイリオ" panose="020B0604030504040204" pitchFamily="50" charset="-128"/>
              </a:rPr>
              <a:t>- </a:t>
            </a:r>
            <a:r>
              <a:rPr lang="ja-JP" altLang="en-US" sz="2100" dirty="0">
                <a:solidFill>
                  <a:srgbClr val="FF0000"/>
                </a:solidFill>
                <a:latin typeface="メイリオ" panose="020B0604030504040204" pitchFamily="50" charset="-128"/>
                <a:ea typeface="メイリオ" panose="020B0604030504040204" pitchFamily="50" charset="-128"/>
              </a:rPr>
              <a:t>教科書 </a:t>
            </a:r>
            <a:r>
              <a:rPr lang="en-US" altLang="ja-JP" sz="2100" dirty="0">
                <a:solidFill>
                  <a:srgbClr val="FF0000"/>
                </a:solidFill>
                <a:latin typeface="メイリオ" panose="020B0604030504040204" pitchFamily="50" charset="-128"/>
                <a:ea typeface="メイリオ" panose="020B0604030504040204" pitchFamily="50" charset="-128"/>
              </a:rPr>
              <a:t>+ α</a:t>
            </a:r>
            <a:r>
              <a:rPr lang="ja-JP" altLang="en-US" sz="2100" dirty="0">
                <a:solidFill>
                  <a:srgbClr val="FF0000"/>
                </a:solidFill>
                <a:latin typeface="メイリオ" panose="020B0604030504040204" pitchFamily="50" charset="-128"/>
                <a:ea typeface="メイリオ" panose="020B0604030504040204" pitchFamily="50" charset="-128"/>
              </a:rPr>
              <a:t>　の学習が必要</a:t>
            </a:r>
          </a:p>
        </p:txBody>
      </p:sp>
      <p:pic>
        <p:nvPicPr>
          <p:cNvPr id="7" name="Picture 2" descr="by-nc-sa">
            <a:extLst>
              <a:ext uri="{FF2B5EF4-FFF2-40B4-BE49-F238E27FC236}">
                <a16:creationId xmlns:a16="http://schemas.microsoft.com/office/drawing/2014/main" id="{9FEE355E-D56F-87B1-274B-BC5C909BF3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03" y="6313669"/>
            <a:ext cx="801983" cy="279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60541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474155" y="246963"/>
            <a:ext cx="6933834"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情報科の内容と出題区分</a:t>
            </a:r>
          </a:p>
        </p:txBody>
      </p:sp>
      <p:pic>
        <p:nvPicPr>
          <p:cNvPr id="1026" name="Picture 2" descr="by-nc-sa">
            <a:extLst>
              <a:ext uri="{FF2B5EF4-FFF2-40B4-BE49-F238E27FC236}">
                <a16:creationId xmlns:a16="http://schemas.microsoft.com/office/drawing/2014/main" id="{90FBC387-5CD4-1153-95D7-04AD725972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795" y="6345884"/>
            <a:ext cx="801983" cy="27988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表 6">
            <a:extLst>
              <a:ext uri="{FF2B5EF4-FFF2-40B4-BE49-F238E27FC236}">
                <a16:creationId xmlns:a16="http://schemas.microsoft.com/office/drawing/2014/main" id="{58AD470F-965C-6D88-C80C-22ED3B2A320C}"/>
              </a:ext>
            </a:extLst>
          </p:cNvPr>
          <p:cNvGraphicFramePr>
            <a:graphicFrameLocks noGrp="1"/>
          </p:cNvGraphicFramePr>
          <p:nvPr>
            <p:extLst>
              <p:ext uri="{D42A27DB-BD31-4B8C-83A1-F6EECF244321}">
                <p14:modId xmlns:p14="http://schemas.microsoft.com/office/powerpoint/2010/main" val="216596468"/>
              </p:ext>
            </p:extLst>
          </p:nvPr>
        </p:nvGraphicFramePr>
        <p:xfrm>
          <a:off x="1568371" y="754794"/>
          <a:ext cx="6240780" cy="5334000"/>
        </p:xfrm>
        <a:graphic>
          <a:graphicData uri="http://schemas.openxmlformats.org/drawingml/2006/table">
            <a:tbl>
              <a:tblPr firstRow="1" bandRow="1">
                <a:tableStyleId>{5C22544A-7EE6-4342-B048-85BDC9FD1C3A}</a:tableStyleId>
              </a:tblPr>
              <a:tblGrid>
                <a:gridCol w="2868279">
                  <a:extLst>
                    <a:ext uri="{9D8B030D-6E8A-4147-A177-3AD203B41FA5}">
                      <a16:colId xmlns:a16="http://schemas.microsoft.com/office/drawing/2014/main" val="63564250"/>
                    </a:ext>
                  </a:extLst>
                </a:gridCol>
                <a:gridCol w="3372501">
                  <a:extLst>
                    <a:ext uri="{9D8B030D-6E8A-4147-A177-3AD203B41FA5}">
                      <a16:colId xmlns:a16="http://schemas.microsoft.com/office/drawing/2014/main" val="2180820926"/>
                    </a:ext>
                  </a:extLst>
                </a:gridCol>
              </a:tblGrid>
              <a:tr h="370840">
                <a:tc>
                  <a:txBody>
                    <a:bodyPr/>
                    <a:lstStyle/>
                    <a:p>
                      <a:r>
                        <a:rPr kumimoji="1" lang="ja-JP" altLang="en-US" sz="2000" b="0" dirty="0">
                          <a:solidFill>
                            <a:schemeClr val="tx1"/>
                          </a:solidFill>
                          <a:latin typeface="メイリオ" panose="020B0604030504040204" pitchFamily="50" charset="-128"/>
                          <a:ea typeface="メイリオ" panose="020B0604030504040204" pitchFamily="50" charset="-128"/>
                        </a:rPr>
                        <a:t>大区分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r>
                        <a:rPr kumimoji="1" lang="ja-JP" altLang="en-US" sz="2000" b="0" dirty="0">
                          <a:solidFill>
                            <a:schemeClr val="tx1"/>
                          </a:solidFill>
                          <a:latin typeface="メイリオ" panose="020B0604030504040204" pitchFamily="50" charset="-128"/>
                          <a:ea typeface="メイリオ" panose="020B0604030504040204" pitchFamily="50" charset="-128"/>
                        </a:rPr>
                        <a:t>小区分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801352679"/>
                  </a:ext>
                </a:extLst>
              </a:tr>
              <a:tr h="370840">
                <a:tc>
                  <a:txBody>
                    <a:bodyPr/>
                    <a:lstStyle/>
                    <a:p>
                      <a:r>
                        <a:rPr kumimoji="1" lang="ja-JP" altLang="en-US" sz="2000" dirty="0">
                          <a:latin typeface="メイリオ" panose="020B0604030504040204" pitchFamily="50" charset="-128"/>
                          <a:ea typeface="メイリオ" panose="020B0604030504040204" pitchFamily="50" charset="-128"/>
                        </a:rPr>
                        <a:t>情報社会の問題解決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000" dirty="0">
                          <a:latin typeface="メイリオ" panose="020B0604030504040204" pitchFamily="50" charset="-128"/>
                          <a:ea typeface="メイリオ" panose="020B0604030504040204" pitchFamily="50" charset="-128"/>
                        </a:rPr>
                        <a:t>情報の特性</a:t>
                      </a:r>
                      <a:br>
                        <a:rPr kumimoji="1" lang="ja-JP" altLang="en-US" sz="2000" dirty="0">
                          <a:latin typeface="メイリオ" panose="020B0604030504040204" pitchFamily="50" charset="-128"/>
                          <a:ea typeface="メイリオ" panose="020B0604030504040204" pitchFamily="50" charset="-128"/>
                        </a:rPr>
                      </a:br>
                      <a:r>
                        <a:rPr kumimoji="1" lang="ja-JP" altLang="en-US" sz="2000" dirty="0">
                          <a:latin typeface="メイリオ" panose="020B0604030504040204" pitchFamily="50" charset="-128"/>
                          <a:ea typeface="メイリオ" panose="020B0604030504040204" pitchFamily="50" charset="-128"/>
                        </a:rPr>
                        <a:t>問題解決</a:t>
                      </a:r>
                    </a:p>
                    <a:p>
                      <a:r>
                        <a:rPr kumimoji="1" lang="ja-JP" altLang="en-US" sz="2000" dirty="0">
                          <a:latin typeface="メイリオ" panose="020B0604030504040204" pitchFamily="50" charset="-128"/>
                          <a:ea typeface="メイリオ" panose="020B0604030504040204" pitchFamily="50" charset="-128"/>
                        </a:rPr>
                        <a:t>情報セキュリティ</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法令</a:t>
                      </a:r>
                      <a:r>
                        <a:rPr kumimoji="1" lang="en-US" altLang="ja-JP" sz="2000" dirty="0">
                          <a:latin typeface="メイリオ" panose="020B0604030504040204" pitchFamily="50" charset="-128"/>
                          <a:ea typeface="メイリオ" panose="020B0604030504040204" pitchFamily="50" charset="-128"/>
                        </a:rPr>
                        <a:t>)</a:t>
                      </a:r>
                    </a:p>
                    <a:p>
                      <a:r>
                        <a:rPr kumimoji="1" lang="ja-JP" altLang="en-US" sz="2000" dirty="0">
                          <a:latin typeface="メイリオ" panose="020B0604030504040204" pitchFamily="50" charset="-128"/>
                          <a:ea typeface="メイリオ" panose="020B0604030504040204" pitchFamily="50" charset="-128"/>
                        </a:rPr>
                        <a:t>知的財産と個人情報</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81606887"/>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0" dirty="0">
                          <a:solidFill>
                            <a:schemeClr val="tx1"/>
                          </a:solidFill>
                          <a:latin typeface="メイリオ" panose="020B0604030504040204" pitchFamily="50" charset="-128"/>
                          <a:ea typeface="メイリオ" panose="020B0604030504040204" pitchFamily="50" charset="-128"/>
                        </a:rPr>
                        <a:t>コミュニケーションと情報デザイン</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000" dirty="0">
                          <a:latin typeface="メイリオ" panose="020B0604030504040204" pitchFamily="50" charset="-128"/>
                          <a:ea typeface="メイリオ" panose="020B0604030504040204" pitchFamily="50" charset="-128"/>
                        </a:rPr>
                        <a:t>アナログとデジタル</a:t>
                      </a:r>
                    </a:p>
                    <a:p>
                      <a:r>
                        <a:rPr kumimoji="1" lang="ja-JP" altLang="en-US" sz="2000" dirty="0">
                          <a:latin typeface="メイリオ" panose="020B0604030504040204" pitchFamily="50" charset="-128"/>
                          <a:ea typeface="メイリオ" panose="020B0604030504040204" pitchFamily="50" charset="-128"/>
                        </a:rPr>
                        <a:t>デジタル化</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音・画像</a:t>
                      </a:r>
                      <a:r>
                        <a:rPr kumimoji="1" lang="en-US" altLang="ja-JP" sz="2000" dirty="0">
                          <a:latin typeface="メイリオ" panose="020B0604030504040204" pitchFamily="50" charset="-128"/>
                          <a:ea typeface="メイリオ" panose="020B0604030504040204" pitchFamily="50" charset="-128"/>
                        </a:rPr>
                        <a:t>)</a:t>
                      </a:r>
                    </a:p>
                    <a:p>
                      <a:r>
                        <a:rPr kumimoji="1" lang="ja-JP" altLang="en-US" sz="2000" dirty="0">
                          <a:latin typeface="メイリオ" panose="020B0604030504040204" pitchFamily="50" charset="-128"/>
                          <a:ea typeface="メイリオ" panose="020B0604030504040204" pitchFamily="50" charset="-128"/>
                        </a:rPr>
                        <a:t>デジタル情報</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数値、文字</a:t>
                      </a:r>
                      <a:r>
                        <a:rPr kumimoji="1" lang="en-US" altLang="ja-JP" sz="2000" dirty="0">
                          <a:latin typeface="メイリオ" panose="020B0604030504040204" pitchFamily="50" charset="-128"/>
                          <a:ea typeface="メイリオ" panose="020B0604030504040204" pitchFamily="50" charset="-128"/>
                        </a:rPr>
                        <a:t>)</a:t>
                      </a:r>
                    </a:p>
                    <a:p>
                      <a:r>
                        <a:rPr kumimoji="1" lang="ja-JP" altLang="en-US" sz="2000" dirty="0">
                          <a:latin typeface="メイリオ" panose="020B0604030504040204" pitchFamily="50" charset="-128"/>
                          <a:ea typeface="メイリオ" panose="020B0604030504040204" pitchFamily="50" charset="-128"/>
                        </a:rPr>
                        <a:t>情報デザイン</a:t>
                      </a:r>
                      <a:endParaRPr kumimoji="1" lang="en-US" altLang="ja-JP" sz="2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55242769"/>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0" dirty="0">
                          <a:solidFill>
                            <a:schemeClr val="tx1"/>
                          </a:solidFill>
                          <a:latin typeface="メイリオ" panose="020B0604030504040204" pitchFamily="50" charset="-128"/>
                          <a:ea typeface="メイリオ" panose="020B0604030504040204" pitchFamily="50" charset="-128"/>
                        </a:rPr>
                        <a:t>コンピュータとプログラミング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000" dirty="0">
                          <a:latin typeface="メイリオ" panose="020B0604030504040204" pitchFamily="50" charset="-128"/>
                          <a:ea typeface="メイリオ" panose="020B0604030504040204" pitchFamily="50" charset="-128"/>
                        </a:rPr>
                        <a:t>コンピュータのしくみ</a:t>
                      </a:r>
                      <a:br>
                        <a:rPr kumimoji="1" lang="ja-JP" altLang="en-US" sz="2000" dirty="0">
                          <a:latin typeface="メイリオ" panose="020B0604030504040204" pitchFamily="50" charset="-128"/>
                          <a:ea typeface="メイリオ" panose="020B0604030504040204" pitchFamily="50" charset="-128"/>
                        </a:rPr>
                      </a:br>
                      <a:r>
                        <a:rPr kumimoji="1" lang="ja-JP" altLang="en-US" sz="2000" dirty="0">
                          <a:latin typeface="メイリオ" panose="020B0604030504040204" pitchFamily="50" charset="-128"/>
                          <a:ea typeface="メイリオ" panose="020B0604030504040204" pitchFamily="50" charset="-128"/>
                        </a:rPr>
                        <a:t>論理回路と演算方法</a:t>
                      </a:r>
                    </a:p>
                    <a:p>
                      <a:r>
                        <a:rPr kumimoji="1" lang="ja-JP" altLang="en-US" sz="2000" dirty="0">
                          <a:latin typeface="メイリオ" panose="020B0604030504040204" pitchFamily="50" charset="-128"/>
                          <a:ea typeface="メイリオ" panose="020B0604030504040204" pitchFamily="50" charset="-128"/>
                        </a:rPr>
                        <a:t>シミュレーション</a:t>
                      </a:r>
                    </a:p>
                    <a:p>
                      <a:r>
                        <a:rPr kumimoji="1" lang="ja-JP" altLang="en-US" sz="2000" dirty="0">
                          <a:latin typeface="メイリオ" panose="020B0604030504040204" pitchFamily="50" charset="-128"/>
                          <a:ea typeface="メイリオ" panose="020B0604030504040204" pitchFamily="50" charset="-128"/>
                        </a:rPr>
                        <a:t>プログラミング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72695621"/>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000" b="0" dirty="0">
                          <a:solidFill>
                            <a:schemeClr val="tx1"/>
                          </a:solidFill>
                          <a:latin typeface="メイリオ" panose="020B0604030504040204" pitchFamily="50" charset="-128"/>
                          <a:ea typeface="メイリオ" panose="020B0604030504040204" pitchFamily="50" charset="-128"/>
                        </a:rPr>
                        <a:t>情報通信ネットワークとデータの活用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2000" dirty="0">
                          <a:latin typeface="メイリオ" panose="020B0604030504040204" pitchFamily="50" charset="-128"/>
                          <a:ea typeface="メイリオ" panose="020B0604030504040204" pitchFamily="50" charset="-128"/>
                        </a:rPr>
                        <a:t>情報通信ネットワーク</a:t>
                      </a:r>
                      <a:endParaRPr kumimoji="1" lang="en-US" altLang="ja-JP" sz="2000" dirty="0">
                        <a:latin typeface="メイリオ" panose="020B0604030504040204" pitchFamily="50" charset="-128"/>
                        <a:ea typeface="メイリオ" panose="020B0604030504040204" pitchFamily="50" charset="-128"/>
                      </a:endParaRPr>
                    </a:p>
                    <a:p>
                      <a:r>
                        <a:rPr kumimoji="1" lang="ja-JP" altLang="en-US" sz="2000" dirty="0">
                          <a:latin typeface="メイリオ" panose="020B0604030504040204" pitchFamily="50" charset="-128"/>
                          <a:ea typeface="メイリオ" panose="020B0604030504040204" pitchFamily="50" charset="-128"/>
                        </a:rPr>
                        <a:t>情報セキュリティ</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技術</a:t>
                      </a:r>
                      <a:r>
                        <a:rPr kumimoji="1" lang="en-US" altLang="ja-JP" sz="2000" dirty="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a:p>
                      <a:r>
                        <a:rPr kumimoji="1" lang="ja-JP" altLang="en-US" sz="2000" dirty="0">
                          <a:latin typeface="メイリオ" panose="020B0604030504040204" pitchFamily="50" charset="-128"/>
                          <a:ea typeface="メイリオ" panose="020B0604030504040204" pitchFamily="50" charset="-128"/>
                        </a:rPr>
                        <a:t>統計</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データサイエンス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24777580"/>
                  </a:ext>
                </a:extLst>
              </a:tr>
            </a:tbl>
          </a:graphicData>
        </a:graphic>
      </p:graphicFrame>
      <p:sp>
        <p:nvSpPr>
          <p:cNvPr id="5" name="テキスト ボックス 4">
            <a:extLst>
              <a:ext uri="{FF2B5EF4-FFF2-40B4-BE49-F238E27FC236}">
                <a16:creationId xmlns:a16="http://schemas.microsoft.com/office/drawing/2014/main" id="{2F5CA81C-5C7C-0370-1BED-4AAA3D1E1296}"/>
              </a:ext>
            </a:extLst>
          </p:cNvPr>
          <p:cNvSpPr txBox="1"/>
          <p:nvPr/>
        </p:nvSpPr>
        <p:spPr>
          <a:xfrm>
            <a:off x="1952304" y="6119336"/>
            <a:ext cx="7191696" cy="738664"/>
          </a:xfrm>
          <a:prstGeom prst="rect">
            <a:avLst/>
          </a:prstGeom>
          <a:noFill/>
          <a:ln>
            <a:noFill/>
          </a:ln>
        </p:spPr>
        <p:txBody>
          <a:bodyPr wrap="square" rtlCol="0">
            <a:spAutoFit/>
          </a:bodyPr>
          <a:lstStyle/>
          <a:p>
            <a:r>
              <a:rPr lang="ja-JP" altLang="en-US" sz="2100" b="1" dirty="0">
                <a:solidFill>
                  <a:srgbClr val="FF0000"/>
                </a:solidFill>
                <a:latin typeface="メイリオ" panose="020B0604030504040204" pitchFamily="50" charset="-128"/>
                <a:ea typeface="メイリオ" panose="020B0604030504040204" pitchFamily="50" charset="-128"/>
              </a:rPr>
              <a:t>基本的な文系的な側面と理系的</a:t>
            </a:r>
            <a:r>
              <a:rPr lang="en-US" altLang="ja-JP" sz="2100" b="1" dirty="0">
                <a:solidFill>
                  <a:srgbClr val="FF0000"/>
                </a:solidFill>
                <a:latin typeface="メイリオ" panose="020B0604030504040204" pitchFamily="50" charset="-128"/>
                <a:ea typeface="メイリオ" panose="020B0604030504040204" pitchFamily="50" charset="-128"/>
              </a:rPr>
              <a:t>(</a:t>
            </a:r>
            <a:r>
              <a:rPr lang="ja-JP" altLang="en-US" sz="2100" b="1" dirty="0">
                <a:solidFill>
                  <a:srgbClr val="FF0000"/>
                </a:solidFill>
                <a:latin typeface="メイリオ" panose="020B0604030504040204" pitchFamily="50" charset="-128"/>
                <a:ea typeface="メイリオ" panose="020B0604030504040204" pitchFamily="50" charset="-128"/>
              </a:rPr>
              <a:t>工学的</a:t>
            </a:r>
            <a:r>
              <a:rPr lang="en-US" altLang="ja-JP" sz="2100" b="1" dirty="0">
                <a:solidFill>
                  <a:srgbClr val="FF0000"/>
                </a:solidFill>
                <a:latin typeface="メイリオ" panose="020B0604030504040204" pitchFamily="50" charset="-128"/>
                <a:ea typeface="メイリオ" panose="020B0604030504040204" pitchFamily="50" charset="-128"/>
              </a:rPr>
              <a:t>)</a:t>
            </a:r>
            <a:r>
              <a:rPr lang="ja-JP" altLang="en-US" sz="2100" b="1" dirty="0">
                <a:solidFill>
                  <a:srgbClr val="FF0000"/>
                </a:solidFill>
                <a:latin typeface="メイリオ" panose="020B0604030504040204" pitchFamily="50" charset="-128"/>
                <a:ea typeface="メイリオ" panose="020B0604030504040204" pitchFamily="50" charset="-128"/>
              </a:rPr>
              <a:t>な内容に</a:t>
            </a:r>
          </a:p>
          <a:p>
            <a:r>
              <a:rPr lang="ja-JP" altLang="en-US" sz="2100" b="1" dirty="0">
                <a:solidFill>
                  <a:srgbClr val="FF0000"/>
                </a:solidFill>
                <a:latin typeface="メイリオ" panose="020B0604030504040204" pitchFamily="50" charset="-128"/>
                <a:ea typeface="メイリオ" panose="020B0604030504040204" pitchFamily="50" charset="-128"/>
              </a:rPr>
              <a:t>なっている。各区分で異なる学習方法が必要。</a:t>
            </a:r>
          </a:p>
        </p:txBody>
      </p:sp>
    </p:spTree>
    <p:extLst>
      <p:ext uri="{BB962C8B-B14F-4D97-AF65-F5344CB8AC3E}">
        <p14:creationId xmlns:p14="http://schemas.microsoft.com/office/powerpoint/2010/main" val="38146439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6</a:t>
            </a:fld>
            <a:endParaRPr lang="en-US" altLang="ja-JP" sz="1400"/>
          </a:p>
        </p:txBody>
      </p:sp>
      <p:sp>
        <p:nvSpPr>
          <p:cNvPr id="4099" name="Rectangle 2"/>
          <p:cNvSpPr>
            <a:spLocks noGrp="1" noChangeArrowheads="1"/>
          </p:cNvSpPr>
          <p:nvPr>
            <p:ph type="ctrTitle"/>
          </p:nvPr>
        </p:nvSpPr>
        <p:spPr>
          <a:xfrm>
            <a:off x="384320" y="271318"/>
            <a:ext cx="7772400" cy="612775"/>
          </a:xfrm>
        </p:spPr>
        <p:txBody>
          <a:bodyPr/>
          <a:lstStyle/>
          <a:p>
            <a:pPr algn="l" eaLnBrk="1" hangingPunct="1"/>
            <a:r>
              <a:rPr lang="ja-JP" altLang="en-US" sz="2800" dirty="0">
                <a:ea typeface="メイリオ" panose="020B0604030504040204" pitchFamily="50" charset="-128"/>
              </a:rPr>
              <a:t>試してみよう大学入試問題</a:t>
            </a:r>
          </a:p>
        </p:txBody>
      </p:sp>
      <p:pic>
        <p:nvPicPr>
          <p:cNvPr id="4" name="図 3">
            <a:extLst>
              <a:ext uri="{FF2B5EF4-FFF2-40B4-BE49-F238E27FC236}">
                <a16:creationId xmlns:a16="http://schemas.microsoft.com/office/drawing/2014/main" id="{3FA17EDC-98B6-3712-1649-55DA2FFECE6B}"/>
              </a:ext>
            </a:extLst>
          </p:cNvPr>
          <p:cNvPicPr>
            <a:picLocks noChangeAspect="1"/>
          </p:cNvPicPr>
          <p:nvPr/>
        </p:nvPicPr>
        <p:blipFill>
          <a:blip r:embed="rId2"/>
          <a:stretch>
            <a:fillRect/>
          </a:stretch>
        </p:blipFill>
        <p:spPr>
          <a:xfrm>
            <a:off x="1214622" y="1019428"/>
            <a:ext cx="4802130" cy="39522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テキスト ボックス 5">
            <a:extLst>
              <a:ext uri="{FF2B5EF4-FFF2-40B4-BE49-F238E27FC236}">
                <a16:creationId xmlns:a16="http://schemas.microsoft.com/office/drawing/2014/main" id="{71FE4A1C-296E-8920-890F-5A024B848C78}"/>
              </a:ext>
            </a:extLst>
          </p:cNvPr>
          <p:cNvSpPr txBox="1"/>
          <p:nvPr/>
        </p:nvSpPr>
        <p:spPr>
          <a:xfrm>
            <a:off x="1049274" y="5233496"/>
            <a:ext cx="7466076" cy="830997"/>
          </a:xfrm>
          <a:prstGeom prst="rect">
            <a:avLst/>
          </a:prstGeom>
          <a:noFill/>
        </p:spPr>
        <p:txBody>
          <a:bodyPr wrap="square">
            <a:spAutoFit/>
          </a:bodyPr>
          <a:lstStyle/>
          <a:p>
            <a:r>
              <a:rPr lang="ja-JP" altLang="en-US" sz="2400" b="0" i="0" dirty="0">
                <a:effectLst/>
                <a:latin typeface="メイリオ" panose="020B0604030504040204" pitchFamily="50" charset="-128"/>
                <a:ea typeface="メイリオ" panose="020B0604030504040204" pitchFamily="50" charset="-128"/>
              </a:rPr>
              <a:t>大学入試センター </a:t>
            </a:r>
            <a:r>
              <a:rPr lang="zh-TW" altLang="en-US" sz="2400" b="0" i="0" dirty="0">
                <a:effectLst/>
                <a:latin typeface="メイリオ" panose="020B0604030504040204" pitchFamily="50" charset="-128"/>
                <a:ea typeface="メイリオ" panose="020B0604030504040204" pitchFamily="50" charset="-128"/>
              </a:rPr>
              <a:t>試作問題</a:t>
            </a:r>
            <a:r>
              <a:rPr lang="en-US" altLang="zh-TW" sz="2400" b="0" i="0" dirty="0">
                <a:effectLst/>
                <a:latin typeface="メイリオ" panose="020B0604030504040204" pitchFamily="50" charset="-128"/>
                <a:ea typeface="メイリオ" panose="020B0604030504040204" pitchFamily="50" charset="-128"/>
              </a:rPr>
              <a:t>『</a:t>
            </a:r>
            <a:r>
              <a:rPr lang="zh-TW" altLang="en-US" sz="2400" b="0" i="0" dirty="0">
                <a:effectLst/>
                <a:latin typeface="メイリオ" panose="020B0604030504040204" pitchFamily="50" charset="-128"/>
                <a:ea typeface="メイリオ" panose="020B0604030504040204" pitchFamily="50" charset="-128"/>
              </a:rPr>
              <a:t>情報</a:t>
            </a:r>
            <a:r>
              <a:rPr lang="en-US" altLang="zh-TW" sz="2400" b="0" i="0" dirty="0">
                <a:effectLst/>
                <a:latin typeface="メイリオ" panose="020B0604030504040204" pitchFamily="50" charset="-128"/>
                <a:ea typeface="メイリオ" panose="020B0604030504040204" pitchFamily="50" charset="-128"/>
              </a:rPr>
              <a:t>Ⅰ』</a:t>
            </a:r>
            <a:r>
              <a:rPr lang="ja-JP" altLang="en-US" sz="2400" b="0" i="0" dirty="0">
                <a:effectLst/>
                <a:latin typeface="メイリオ" panose="020B0604030504040204" pitchFamily="50" charset="-128"/>
                <a:ea typeface="メイリオ" panose="020B0604030504040204" pitchFamily="50" charset="-128"/>
              </a:rPr>
              <a:t>　２０２２年</a:t>
            </a:r>
            <a:endParaRPr lang="en-US" altLang="ja-JP" sz="2400" b="0" i="0" dirty="0">
              <a:effectLst/>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　プログラムとしては中学レベルの内容です。</a:t>
            </a:r>
          </a:p>
        </p:txBody>
      </p:sp>
    </p:spTree>
    <p:extLst>
      <p:ext uri="{BB962C8B-B14F-4D97-AF65-F5344CB8AC3E}">
        <p14:creationId xmlns:p14="http://schemas.microsoft.com/office/powerpoint/2010/main" val="33841613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474155" y="246963"/>
            <a:ext cx="6933834"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大学入試センター 試作問題の内容と配点</a:t>
            </a:r>
          </a:p>
        </p:txBody>
      </p:sp>
      <p:sp>
        <p:nvSpPr>
          <p:cNvPr id="4" name="テキスト ボックス 3">
            <a:extLst>
              <a:ext uri="{FF2B5EF4-FFF2-40B4-BE49-F238E27FC236}">
                <a16:creationId xmlns:a16="http://schemas.microsoft.com/office/drawing/2014/main" id="{53548D88-25E7-1A4D-3DB1-3DCF21132866}"/>
              </a:ext>
            </a:extLst>
          </p:cNvPr>
          <p:cNvSpPr txBox="1"/>
          <p:nvPr/>
        </p:nvSpPr>
        <p:spPr>
          <a:xfrm>
            <a:off x="376627" y="742617"/>
            <a:ext cx="8511404" cy="1061829"/>
          </a:xfrm>
          <a:prstGeom prst="rect">
            <a:avLst/>
          </a:prstGeom>
          <a:noFill/>
        </p:spPr>
        <p:txBody>
          <a:bodyPr wrap="square">
            <a:spAutoFit/>
          </a:bodyPr>
          <a:lstStyle/>
          <a:p>
            <a:r>
              <a:rPr lang="ja-JP" altLang="en-US" sz="2100" dirty="0">
                <a:latin typeface="メイリオ" panose="020B0604030504040204" pitchFamily="50" charset="-128"/>
                <a:ea typeface="メイリオ" panose="020B0604030504040204" pitchFamily="50" charset="-128"/>
              </a:rPr>
              <a:t>基本的な共通テスト初年度のため過去問の蓄積がないため、</a:t>
            </a:r>
            <a:br>
              <a:rPr lang="ja-JP" altLang="en-US" sz="2100" dirty="0">
                <a:latin typeface="メイリオ" panose="020B0604030504040204" pitchFamily="50" charset="-128"/>
                <a:ea typeface="メイリオ" panose="020B0604030504040204" pitchFamily="50" charset="-128"/>
              </a:rPr>
            </a:br>
            <a:r>
              <a:rPr lang="ja-JP" altLang="en-US" sz="2100" dirty="0">
                <a:latin typeface="メイリオ" panose="020B0604030504040204" pitchFamily="50" charset="-128"/>
                <a:ea typeface="メイリオ" panose="020B0604030504040204" pitchFamily="50" charset="-128"/>
              </a:rPr>
              <a:t>大学入試センターの発表した試作問題のみが現状指標。</a:t>
            </a:r>
            <a:br>
              <a:rPr lang="en-US" altLang="ja-JP" sz="2100" dirty="0">
                <a:latin typeface="メイリオ" panose="020B0604030504040204" pitchFamily="50" charset="-128"/>
                <a:ea typeface="メイリオ" panose="020B0604030504040204" pitchFamily="50" charset="-128"/>
              </a:rPr>
            </a:br>
            <a:endParaRPr lang="ja-JP" altLang="en-US" sz="2100" dirty="0">
              <a:latin typeface="メイリオ" panose="020B0604030504040204" pitchFamily="50" charset="-128"/>
              <a:ea typeface="メイリオ" panose="020B0604030504040204" pitchFamily="50" charset="-128"/>
            </a:endParaRPr>
          </a:p>
        </p:txBody>
      </p:sp>
      <p:graphicFrame>
        <p:nvGraphicFramePr>
          <p:cNvPr id="5" name="表 4">
            <a:extLst>
              <a:ext uri="{FF2B5EF4-FFF2-40B4-BE49-F238E27FC236}">
                <a16:creationId xmlns:a16="http://schemas.microsoft.com/office/drawing/2014/main" id="{787917A3-89B5-66DE-7D77-01B1F37AB083}"/>
              </a:ext>
            </a:extLst>
          </p:cNvPr>
          <p:cNvGraphicFramePr>
            <a:graphicFrameLocks noGrp="1"/>
          </p:cNvGraphicFramePr>
          <p:nvPr>
            <p:extLst>
              <p:ext uri="{D42A27DB-BD31-4B8C-83A1-F6EECF244321}">
                <p14:modId xmlns:p14="http://schemas.microsoft.com/office/powerpoint/2010/main" val="4051843079"/>
              </p:ext>
            </p:extLst>
          </p:nvPr>
        </p:nvGraphicFramePr>
        <p:xfrm>
          <a:off x="706789" y="1816623"/>
          <a:ext cx="7730422" cy="4766310"/>
        </p:xfrm>
        <a:graphic>
          <a:graphicData uri="http://schemas.openxmlformats.org/drawingml/2006/table">
            <a:tbl>
              <a:tblPr firstRow="1" bandRow="1">
                <a:tableStyleId>{5C22544A-7EE6-4342-B048-85BDC9FD1C3A}</a:tableStyleId>
              </a:tblPr>
              <a:tblGrid>
                <a:gridCol w="1637585">
                  <a:extLst>
                    <a:ext uri="{9D8B030D-6E8A-4147-A177-3AD203B41FA5}">
                      <a16:colId xmlns:a16="http://schemas.microsoft.com/office/drawing/2014/main" val="63564250"/>
                    </a:ext>
                  </a:extLst>
                </a:gridCol>
                <a:gridCol w="1320782">
                  <a:extLst>
                    <a:ext uri="{9D8B030D-6E8A-4147-A177-3AD203B41FA5}">
                      <a16:colId xmlns:a16="http://schemas.microsoft.com/office/drawing/2014/main" val="2180820926"/>
                    </a:ext>
                  </a:extLst>
                </a:gridCol>
                <a:gridCol w="1590685">
                  <a:extLst>
                    <a:ext uri="{9D8B030D-6E8A-4147-A177-3AD203B41FA5}">
                      <a16:colId xmlns:a16="http://schemas.microsoft.com/office/drawing/2014/main" val="1052480324"/>
                    </a:ext>
                  </a:extLst>
                </a:gridCol>
                <a:gridCol w="1590685">
                  <a:extLst>
                    <a:ext uri="{9D8B030D-6E8A-4147-A177-3AD203B41FA5}">
                      <a16:colId xmlns:a16="http://schemas.microsoft.com/office/drawing/2014/main" val="672086127"/>
                    </a:ext>
                  </a:extLst>
                </a:gridCol>
                <a:gridCol w="1590685">
                  <a:extLst>
                    <a:ext uri="{9D8B030D-6E8A-4147-A177-3AD203B41FA5}">
                      <a16:colId xmlns:a16="http://schemas.microsoft.com/office/drawing/2014/main" val="327520973"/>
                    </a:ext>
                  </a:extLst>
                </a:gridCol>
              </a:tblGrid>
              <a:tr h="692816">
                <a:tc>
                  <a:txBody>
                    <a:bodyPr/>
                    <a:lstStyle/>
                    <a:p>
                      <a:pPr>
                        <a:lnSpc>
                          <a:spcPts val="1800"/>
                        </a:lnSpc>
                      </a:pP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lumMod val="95000"/>
                      </a:schemeClr>
                    </a:solidFill>
                  </a:tcPr>
                </a:tc>
                <a:tc>
                  <a:txBody>
                    <a:bodyPr/>
                    <a:lstStyle/>
                    <a:p>
                      <a:pPr>
                        <a:lnSpc>
                          <a:spcPts val="1800"/>
                        </a:lnSpc>
                      </a:pPr>
                      <a:r>
                        <a:rPr kumimoji="1" lang="ja-JP" altLang="en-US" sz="1800" b="0" dirty="0">
                          <a:solidFill>
                            <a:schemeClr val="tx1"/>
                          </a:solidFill>
                          <a:latin typeface="メイリオ" panose="020B0604030504040204" pitchFamily="50" charset="-128"/>
                          <a:ea typeface="メイリオ" panose="020B0604030504040204" pitchFamily="50" charset="-128"/>
                        </a:rPr>
                        <a:t>情報社会</a:t>
                      </a:r>
                      <a:endParaRPr kumimoji="1" lang="en-US" altLang="ja-JP" sz="1800" b="0" dirty="0">
                        <a:solidFill>
                          <a:schemeClr val="tx1"/>
                        </a:solidFill>
                        <a:latin typeface="メイリオ" panose="020B0604030504040204" pitchFamily="50" charset="-128"/>
                        <a:ea typeface="メイリオ" panose="020B0604030504040204" pitchFamily="50" charset="-128"/>
                      </a:endParaRPr>
                    </a:p>
                    <a:p>
                      <a:pPr>
                        <a:lnSpc>
                          <a:spcPts val="1800"/>
                        </a:lnSpc>
                      </a:pPr>
                      <a:r>
                        <a:rPr kumimoji="1" lang="ja-JP" altLang="en-US" sz="1800" b="0" dirty="0">
                          <a:solidFill>
                            <a:schemeClr val="tx1"/>
                          </a:solidFill>
                          <a:latin typeface="メイリオ" panose="020B0604030504040204" pitchFamily="50" charset="-128"/>
                          <a:ea typeface="メイリオ" panose="020B0604030504040204" pitchFamily="50" charset="-128"/>
                        </a:rPr>
                        <a:t>情報デザイン</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lumMod val="95000"/>
                      </a:schemeClr>
                    </a:solidFill>
                  </a:tcPr>
                </a:tc>
                <a:tc>
                  <a:txBody>
                    <a:bodyPr/>
                    <a:lstStyle/>
                    <a:p>
                      <a:pPr>
                        <a:lnSpc>
                          <a:spcPts val="1800"/>
                        </a:lnSpc>
                      </a:pPr>
                      <a:r>
                        <a:rPr kumimoji="1" lang="ja-JP" altLang="en-US" sz="1800" b="0" dirty="0">
                          <a:solidFill>
                            <a:schemeClr val="tx1"/>
                          </a:solidFill>
                          <a:latin typeface="メイリオ" panose="020B0604030504040204" pitchFamily="50" charset="-128"/>
                          <a:ea typeface="メイリオ" panose="020B0604030504040204" pitchFamily="50" charset="-128"/>
                        </a:rPr>
                        <a:t>情報科学</a:t>
                      </a:r>
                    </a:p>
                    <a:p>
                      <a:pPr>
                        <a:lnSpc>
                          <a:spcPts val="1800"/>
                        </a:lnSpc>
                      </a:pPr>
                      <a:r>
                        <a:rPr kumimoji="1" lang="ja-JP" altLang="en-US" sz="1800" b="0" dirty="0">
                          <a:solidFill>
                            <a:schemeClr val="tx1"/>
                          </a:solidFill>
                          <a:latin typeface="メイリオ" panose="020B0604030504040204" pitchFamily="50" charset="-128"/>
                          <a:ea typeface="メイリオ" panose="020B0604030504040204" pitchFamily="50" charset="-128"/>
                        </a:rPr>
                        <a:t>ネットワーク</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lumMod val="95000"/>
                      </a:schemeClr>
                    </a:solidFill>
                  </a:tcPr>
                </a:tc>
                <a:tc>
                  <a:txBody>
                    <a:bodyPr/>
                    <a:lstStyle/>
                    <a:p>
                      <a:pPr>
                        <a:lnSpc>
                          <a:spcPts val="1800"/>
                        </a:lnSpc>
                      </a:pPr>
                      <a:r>
                        <a:rPr kumimoji="1" lang="ja-JP" altLang="en-US" sz="1800" b="0" dirty="0">
                          <a:solidFill>
                            <a:schemeClr val="tx1"/>
                          </a:solidFill>
                          <a:latin typeface="メイリオ" panose="020B0604030504040204" pitchFamily="50" charset="-128"/>
                          <a:ea typeface="メイリオ" panose="020B0604030504040204" pitchFamily="50" charset="-128"/>
                        </a:rPr>
                        <a:t>プログラム</a:t>
                      </a:r>
                      <a:r>
                        <a:rPr kumimoji="1" lang="en-US" altLang="ja-JP" sz="1800" b="0" dirty="0">
                          <a:solidFill>
                            <a:schemeClr val="tx1"/>
                          </a:solidFill>
                          <a:latin typeface="メイリオ" panose="020B0604030504040204" pitchFamily="50" charset="-128"/>
                          <a:ea typeface="メイリオ" panose="020B0604030504040204" pitchFamily="50" charset="-128"/>
                        </a:rPr>
                        <a:t>/</a:t>
                      </a:r>
                      <a:r>
                        <a:rPr kumimoji="1" lang="ja-JP" altLang="en-US" sz="1800" b="0" dirty="0">
                          <a:solidFill>
                            <a:schemeClr val="tx1"/>
                          </a:solidFill>
                          <a:latin typeface="メイリオ" panose="020B0604030504040204" pitchFamily="50" charset="-128"/>
                          <a:ea typeface="メイリオ" panose="020B0604030504040204" pitchFamily="50" charset="-128"/>
                        </a:rPr>
                        <a:t>シミュレーション</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lumMod val="95000"/>
                      </a:schemeClr>
                    </a:solidFill>
                  </a:tcPr>
                </a:tc>
                <a:tc>
                  <a:txBody>
                    <a:bodyPr/>
                    <a:lstStyle/>
                    <a:p>
                      <a:pPr>
                        <a:lnSpc>
                          <a:spcPts val="1800"/>
                        </a:lnSpc>
                      </a:pPr>
                      <a:r>
                        <a:rPr kumimoji="1" lang="ja-JP" altLang="en-US" sz="1800" b="0" dirty="0">
                          <a:solidFill>
                            <a:schemeClr val="tx1"/>
                          </a:solidFill>
                          <a:latin typeface="メイリオ" panose="020B0604030504040204" pitchFamily="50" charset="-128"/>
                          <a:ea typeface="メイリオ" panose="020B0604030504040204" pitchFamily="50" charset="-128"/>
                        </a:rPr>
                        <a:t>データ</a:t>
                      </a:r>
                      <a:br>
                        <a:rPr kumimoji="1" lang="ja-JP" altLang="en-US" sz="1800" b="0" dirty="0">
                          <a:solidFill>
                            <a:schemeClr val="tx1"/>
                          </a:solidFill>
                          <a:latin typeface="メイリオ" panose="020B0604030504040204" pitchFamily="50" charset="-128"/>
                          <a:ea typeface="メイリオ" panose="020B0604030504040204" pitchFamily="50" charset="-128"/>
                        </a:rPr>
                      </a:br>
                      <a:r>
                        <a:rPr kumimoji="1" lang="ja-JP" altLang="en-US" sz="1800" b="0" dirty="0">
                          <a:solidFill>
                            <a:schemeClr val="tx1"/>
                          </a:solidFill>
                          <a:latin typeface="メイリオ" panose="020B0604030504040204" pitchFamily="50" charset="-128"/>
                          <a:ea typeface="メイリオ" panose="020B0604030504040204" pitchFamily="50" charset="-128"/>
                        </a:rPr>
                        <a:t>サイエンス</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801352679"/>
                  </a:ext>
                </a:extLst>
              </a:tr>
              <a:tr h="246591">
                <a:tc>
                  <a:txBody>
                    <a:bodyPr/>
                    <a:lstStyle/>
                    <a:p>
                      <a:pPr algn="ctr">
                        <a:lnSpc>
                          <a:spcPts val="1800"/>
                        </a:lnSpc>
                      </a:pPr>
                      <a:r>
                        <a:rPr kumimoji="1" lang="ja-JP" altLang="en-US" sz="1800" b="0" dirty="0">
                          <a:solidFill>
                            <a:srgbClr val="FF0000"/>
                          </a:solidFill>
                          <a:latin typeface="メイリオ" panose="020B0604030504040204" pitchFamily="50" charset="-128"/>
                          <a:ea typeface="メイリオ" panose="020B0604030504040204" pitchFamily="50" charset="-128"/>
                        </a:rPr>
                        <a:t>配点</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ts val="1800"/>
                        </a:lnSpc>
                      </a:pPr>
                      <a:r>
                        <a:rPr kumimoji="1" lang="en-US" altLang="ja-JP" sz="1800" b="1" dirty="0">
                          <a:solidFill>
                            <a:srgbClr val="FF0000"/>
                          </a:solidFill>
                          <a:latin typeface="メイリオ" panose="020B0604030504040204" pitchFamily="50" charset="-128"/>
                          <a:ea typeface="メイリオ" panose="020B0604030504040204" pitchFamily="50" charset="-128"/>
                        </a:rPr>
                        <a:t>14</a:t>
                      </a:r>
                      <a:endParaRPr kumimoji="1" lang="ja-JP" altLang="en-US" sz="1800" b="1" dirty="0">
                        <a:solidFill>
                          <a:srgbClr val="FF0000"/>
                        </a:solidFill>
                        <a:latin typeface="メイリオ" panose="020B0604030504040204" pitchFamily="50" charset="-128"/>
                        <a:ea typeface="メイリオ" panose="020B0604030504040204" pitchFamily="50"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r>
                        <a:rPr kumimoji="1" lang="en-US" altLang="ja-JP" sz="1800" b="1" dirty="0">
                          <a:solidFill>
                            <a:srgbClr val="FF0000"/>
                          </a:solidFill>
                          <a:latin typeface="メイリオ" panose="020B0604030504040204" pitchFamily="50" charset="-128"/>
                          <a:ea typeface="メイリオ" panose="020B0604030504040204" pitchFamily="50" charset="-128"/>
                        </a:rPr>
                        <a:t>21</a:t>
                      </a:r>
                      <a:endParaRPr kumimoji="1" lang="ja-JP" altLang="en-US" sz="1800" b="1" dirty="0">
                        <a:solidFill>
                          <a:srgbClr val="FF0000"/>
                        </a:solidFill>
                        <a:latin typeface="メイリオ" panose="020B0604030504040204" pitchFamily="50" charset="-128"/>
                        <a:ea typeface="メイリオ" panose="020B0604030504040204" pitchFamily="50"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r>
                        <a:rPr kumimoji="1" lang="en-US" altLang="ja-JP" sz="1800" b="1" dirty="0">
                          <a:solidFill>
                            <a:srgbClr val="FF0000"/>
                          </a:solidFill>
                          <a:latin typeface="メイリオ" panose="020B0604030504040204" pitchFamily="50" charset="-128"/>
                          <a:ea typeface="メイリオ" panose="020B0604030504040204" pitchFamily="50" charset="-128"/>
                        </a:rPr>
                        <a:t>40</a:t>
                      </a:r>
                      <a:endParaRPr kumimoji="1" lang="ja-JP" altLang="en-US" sz="1800" b="1" dirty="0">
                        <a:solidFill>
                          <a:srgbClr val="FF0000"/>
                        </a:solidFill>
                        <a:latin typeface="メイリオ" panose="020B0604030504040204" pitchFamily="50" charset="-128"/>
                        <a:ea typeface="メイリオ" panose="020B0604030504040204" pitchFamily="50"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r>
                        <a:rPr kumimoji="1" lang="en-US" altLang="ja-JP" sz="1800" b="1" dirty="0">
                          <a:solidFill>
                            <a:srgbClr val="FF0000"/>
                          </a:solidFill>
                          <a:latin typeface="メイリオ" panose="020B0604030504040204" pitchFamily="50" charset="-128"/>
                          <a:ea typeface="メイリオ" panose="020B0604030504040204" pitchFamily="50" charset="-128"/>
                        </a:rPr>
                        <a:t>25</a:t>
                      </a:r>
                      <a:endParaRPr kumimoji="1" lang="ja-JP" altLang="en-US" sz="1800" b="1" dirty="0">
                        <a:solidFill>
                          <a:srgbClr val="FF0000"/>
                        </a:solidFill>
                        <a:latin typeface="メイリオ" panose="020B0604030504040204" pitchFamily="50" charset="-128"/>
                        <a:ea typeface="メイリオ" panose="020B0604030504040204" pitchFamily="50"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31537080"/>
                  </a:ext>
                </a:extLst>
              </a:tr>
              <a:tr h="246591">
                <a:tc>
                  <a:txBody>
                    <a:bodyPr/>
                    <a:lstStyle/>
                    <a:p>
                      <a:pPr>
                        <a:lnSpc>
                          <a:spcPts val="1800"/>
                        </a:lnSpc>
                      </a:pPr>
                      <a:r>
                        <a:rPr kumimoji="1" lang="ja-JP" altLang="en-US" sz="1800" b="0" dirty="0">
                          <a:solidFill>
                            <a:schemeClr val="tx1"/>
                          </a:solidFill>
                          <a:latin typeface="メイリオ" panose="020B0604030504040204" pitchFamily="50" charset="-128"/>
                          <a:ea typeface="メイリオ" panose="020B0604030504040204" pitchFamily="50" charset="-128"/>
                        </a:rPr>
                        <a:t>第一問</a:t>
                      </a:r>
                      <a:r>
                        <a:rPr kumimoji="1" lang="en-US" altLang="ja-JP" sz="1800" b="0" dirty="0">
                          <a:solidFill>
                            <a:schemeClr val="tx1"/>
                          </a:solidFill>
                          <a:latin typeface="メイリオ" panose="020B0604030504040204" pitchFamily="50" charset="-128"/>
                          <a:ea typeface="メイリオ" panose="020B0604030504040204" pitchFamily="50" charset="-128"/>
                        </a:rPr>
                        <a:t>-1</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ts val="1800"/>
                        </a:lnSpc>
                      </a:pPr>
                      <a:r>
                        <a:rPr kumimoji="1" lang="en-US" altLang="ja-JP" sz="1800" b="0" dirty="0">
                          <a:solidFill>
                            <a:srgbClr val="FF0000"/>
                          </a:solidFill>
                          <a:latin typeface="メイリオ" panose="020B0604030504040204" pitchFamily="50" charset="-128"/>
                          <a:ea typeface="メイリオ" panose="020B0604030504040204" pitchFamily="50" charset="-128"/>
                        </a:rPr>
                        <a:t>4</a:t>
                      </a: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81606887"/>
                  </a:ext>
                </a:extLst>
              </a:tr>
              <a:tr h="246591">
                <a:tc>
                  <a:txBody>
                    <a:bodyPr/>
                    <a:lstStyle/>
                    <a:p>
                      <a:pPr>
                        <a:lnSpc>
                          <a:spcPts val="1800"/>
                        </a:lnSpc>
                      </a:pPr>
                      <a:r>
                        <a:rPr kumimoji="1" lang="ja-JP" altLang="en-US" sz="1800" b="0" dirty="0">
                          <a:solidFill>
                            <a:schemeClr val="tx1"/>
                          </a:solidFill>
                          <a:latin typeface="メイリオ" panose="020B0604030504040204" pitchFamily="50" charset="-128"/>
                          <a:ea typeface="メイリオ" panose="020B0604030504040204" pitchFamily="50" charset="-128"/>
                        </a:rPr>
                        <a:t>第一問</a:t>
                      </a:r>
                      <a:r>
                        <a:rPr kumimoji="1" lang="en-US" altLang="ja-JP" sz="1800" b="0" dirty="0">
                          <a:solidFill>
                            <a:schemeClr val="tx1"/>
                          </a:solidFill>
                          <a:latin typeface="メイリオ" panose="020B0604030504040204" pitchFamily="50" charset="-128"/>
                          <a:ea typeface="メイリオ" panose="020B0604030504040204" pitchFamily="50" charset="-128"/>
                        </a:rPr>
                        <a:t>-2</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r>
                        <a:rPr kumimoji="1" lang="en-US" altLang="ja-JP" sz="1800" b="0" dirty="0">
                          <a:solidFill>
                            <a:srgbClr val="FF0000"/>
                          </a:solidFill>
                          <a:latin typeface="メイリオ" panose="020B0604030504040204" pitchFamily="50" charset="-128"/>
                          <a:ea typeface="メイリオ" panose="020B0604030504040204" pitchFamily="50" charset="-128"/>
                        </a:rPr>
                        <a:t>6</a:t>
                      </a: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endParaRPr kumimoji="1" lang="ja-JP" altLang="en-US" sz="1800" b="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endParaRPr kumimoji="1" lang="ja-JP" altLang="en-US" sz="1800" b="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55242769"/>
                  </a:ext>
                </a:extLst>
              </a:tr>
              <a:tr h="246591">
                <a:tc>
                  <a:txBody>
                    <a:bodyPr/>
                    <a:lstStyle/>
                    <a:p>
                      <a:pPr>
                        <a:lnSpc>
                          <a:spcPts val="1800"/>
                        </a:lnSpc>
                      </a:pPr>
                      <a:r>
                        <a:rPr kumimoji="1" lang="ja-JP" altLang="en-US" sz="1800" b="0" dirty="0">
                          <a:solidFill>
                            <a:schemeClr val="tx1"/>
                          </a:solidFill>
                          <a:latin typeface="メイリオ" panose="020B0604030504040204" pitchFamily="50" charset="-128"/>
                          <a:ea typeface="メイリオ" panose="020B0604030504040204" pitchFamily="50" charset="-128"/>
                        </a:rPr>
                        <a:t>第一問</a:t>
                      </a:r>
                      <a:r>
                        <a:rPr kumimoji="1" lang="en-US" altLang="ja-JP" sz="1800" b="0" dirty="0">
                          <a:solidFill>
                            <a:schemeClr val="tx1"/>
                          </a:solidFill>
                          <a:latin typeface="メイリオ" panose="020B0604030504040204" pitchFamily="50" charset="-128"/>
                          <a:ea typeface="メイリオ" panose="020B0604030504040204" pitchFamily="50" charset="-128"/>
                        </a:rPr>
                        <a:t>-3</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r>
                        <a:rPr kumimoji="1" lang="en-US" altLang="ja-JP" sz="1800" b="0" dirty="0">
                          <a:solidFill>
                            <a:srgbClr val="FF0000"/>
                          </a:solidFill>
                          <a:latin typeface="メイリオ" panose="020B0604030504040204" pitchFamily="50" charset="-128"/>
                          <a:ea typeface="メイリオ" panose="020B0604030504040204" pitchFamily="50" charset="-128"/>
                        </a:rPr>
                        <a:t>6</a:t>
                      </a: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72695621"/>
                  </a:ext>
                </a:extLst>
              </a:tr>
              <a:tr h="246591">
                <a:tc>
                  <a:txBody>
                    <a:bodyPr/>
                    <a:lstStyle/>
                    <a:p>
                      <a:pPr>
                        <a:lnSpc>
                          <a:spcPts val="1800"/>
                        </a:lnSpc>
                      </a:pPr>
                      <a:r>
                        <a:rPr kumimoji="1" lang="ja-JP" altLang="en-US" sz="1800" b="0" dirty="0">
                          <a:solidFill>
                            <a:schemeClr val="tx1"/>
                          </a:solidFill>
                          <a:latin typeface="メイリオ" panose="020B0604030504040204" pitchFamily="50" charset="-128"/>
                          <a:ea typeface="メイリオ" panose="020B0604030504040204" pitchFamily="50" charset="-128"/>
                        </a:rPr>
                        <a:t>第一問</a:t>
                      </a:r>
                      <a:r>
                        <a:rPr kumimoji="1" lang="en-US" altLang="ja-JP" sz="1800" b="0" dirty="0">
                          <a:solidFill>
                            <a:schemeClr val="tx1"/>
                          </a:solidFill>
                          <a:latin typeface="メイリオ" panose="020B0604030504040204" pitchFamily="50" charset="-128"/>
                          <a:ea typeface="メイリオ" panose="020B0604030504040204" pitchFamily="50" charset="-128"/>
                        </a:rPr>
                        <a:t>-4</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ts val="1800"/>
                        </a:lnSpc>
                      </a:pPr>
                      <a:r>
                        <a:rPr kumimoji="1" lang="en-US" altLang="ja-JP" sz="1800" b="0" dirty="0">
                          <a:solidFill>
                            <a:srgbClr val="FF0000"/>
                          </a:solidFill>
                          <a:latin typeface="メイリオ" panose="020B0604030504040204" pitchFamily="50" charset="-128"/>
                          <a:ea typeface="メイリオ" panose="020B0604030504040204" pitchFamily="50" charset="-128"/>
                        </a:rPr>
                        <a:t>4</a:t>
                      </a: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24777580"/>
                  </a:ext>
                </a:extLst>
              </a:tr>
              <a:tr h="246591">
                <a:tc>
                  <a:txBody>
                    <a:bodyPr/>
                    <a:lstStyle/>
                    <a:p>
                      <a:pPr>
                        <a:lnSpc>
                          <a:spcPts val="1800"/>
                        </a:lnSpc>
                      </a:pPr>
                      <a:r>
                        <a:rPr kumimoji="1" lang="ja-JP" altLang="en-US" sz="1800" b="0" dirty="0">
                          <a:solidFill>
                            <a:schemeClr val="tx1"/>
                          </a:solidFill>
                          <a:latin typeface="メイリオ" panose="020B0604030504040204" pitchFamily="50" charset="-128"/>
                          <a:ea typeface="メイリオ" panose="020B0604030504040204" pitchFamily="50" charset="-128"/>
                        </a:rPr>
                        <a:t>第二問</a:t>
                      </a:r>
                      <a:r>
                        <a:rPr kumimoji="1" lang="en-US" altLang="ja-JP" sz="1800" b="0" dirty="0">
                          <a:solidFill>
                            <a:schemeClr val="tx1"/>
                          </a:solidFill>
                          <a:latin typeface="メイリオ" panose="020B0604030504040204" pitchFamily="50" charset="-128"/>
                          <a:ea typeface="メイリオ" panose="020B0604030504040204" pitchFamily="50" charset="-128"/>
                        </a:rPr>
                        <a:t>-A1</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ts val="1800"/>
                        </a:lnSpc>
                      </a:pPr>
                      <a:r>
                        <a:rPr kumimoji="1" lang="en-US" altLang="ja-JP" sz="1800" b="0" dirty="0">
                          <a:solidFill>
                            <a:srgbClr val="FF0000"/>
                          </a:solidFill>
                          <a:latin typeface="メイリオ" panose="020B0604030504040204" pitchFamily="50" charset="-128"/>
                          <a:ea typeface="メイリオ" panose="020B0604030504040204" pitchFamily="50" charset="-128"/>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74409849"/>
                  </a:ext>
                </a:extLst>
              </a:tr>
              <a:tr h="246591">
                <a:tc>
                  <a:txBody>
                    <a:bodyPr/>
                    <a:lstStyle/>
                    <a:p>
                      <a:pPr marL="0" marR="0" lvl="0" indent="0" algn="l" defTabSz="685800" rtl="0" eaLnBrk="1" fontAlgn="auto" latinLnBrk="0" hangingPunct="1">
                        <a:lnSpc>
                          <a:spcPts val="1800"/>
                        </a:lnSpc>
                        <a:spcBef>
                          <a:spcPts val="0"/>
                        </a:spcBef>
                        <a:spcAft>
                          <a:spcPts val="0"/>
                        </a:spcAft>
                        <a:buClrTx/>
                        <a:buSzTx/>
                        <a:buFontTx/>
                        <a:buNone/>
                        <a:tabLst/>
                        <a:defRPr/>
                      </a:pPr>
                      <a:r>
                        <a:rPr kumimoji="1" lang="ja-JP" altLang="en-US" sz="1800" b="0" dirty="0">
                          <a:solidFill>
                            <a:schemeClr val="tx1"/>
                          </a:solidFill>
                          <a:latin typeface="メイリオ" panose="020B0604030504040204" pitchFamily="50" charset="-128"/>
                          <a:ea typeface="メイリオ" panose="020B0604030504040204" pitchFamily="50" charset="-128"/>
                        </a:rPr>
                        <a:t>第二問</a:t>
                      </a:r>
                      <a:r>
                        <a:rPr kumimoji="1" lang="en-US" altLang="ja-JP" sz="1800" b="0" dirty="0">
                          <a:solidFill>
                            <a:schemeClr val="tx1"/>
                          </a:solidFill>
                          <a:latin typeface="メイリオ" panose="020B0604030504040204" pitchFamily="50" charset="-128"/>
                          <a:ea typeface="メイリオ" panose="020B0604030504040204" pitchFamily="50" charset="-128"/>
                        </a:rPr>
                        <a:t>-A1</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ts val="1800"/>
                        </a:lnSpc>
                      </a:pPr>
                      <a:r>
                        <a:rPr kumimoji="1" lang="en-US" altLang="ja-JP" sz="1800" b="0" dirty="0">
                          <a:solidFill>
                            <a:srgbClr val="FF0000"/>
                          </a:solidFill>
                          <a:latin typeface="メイリオ" panose="020B0604030504040204" pitchFamily="50" charset="-128"/>
                          <a:ea typeface="メイリオ" panose="020B0604030504040204" pitchFamily="50" charset="-128"/>
                        </a:rPr>
                        <a:t>3</a:t>
                      </a: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00617111"/>
                  </a:ext>
                </a:extLst>
              </a:tr>
              <a:tr h="246591">
                <a:tc>
                  <a:txBody>
                    <a:bodyPr/>
                    <a:lstStyle/>
                    <a:p>
                      <a:pPr marL="0" marR="0" lvl="0" indent="0" algn="l" defTabSz="685800" rtl="0" eaLnBrk="1" fontAlgn="auto" latinLnBrk="0" hangingPunct="1">
                        <a:lnSpc>
                          <a:spcPts val="1800"/>
                        </a:lnSpc>
                        <a:spcBef>
                          <a:spcPts val="0"/>
                        </a:spcBef>
                        <a:spcAft>
                          <a:spcPts val="0"/>
                        </a:spcAft>
                        <a:buClrTx/>
                        <a:buSzTx/>
                        <a:buFontTx/>
                        <a:buNone/>
                        <a:tabLst/>
                        <a:defRPr/>
                      </a:pPr>
                      <a:r>
                        <a:rPr kumimoji="1" lang="ja-JP" altLang="en-US" sz="1800" b="0" dirty="0">
                          <a:solidFill>
                            <a:schemeClr val="tx1"/>
                          </a:solidFill>
                          <a:latin typeface="メイリオ" panose="020B0604030504040204" pitchFamily="50" charset="-128"/>
                          <a:ea typeface="メイリオ" panose="020B0604030504040204" pitchFamily="50" charset="-128"/>
                        </a:rPr>
                        <a:t>第二問</a:t>
                      </a:r>
                      <a:r>
                        <a:rPr kumimoji="1" lang="en-US" altLang="ja-JP" sz="1800" b="0" dirty="0">
                          <a:solidFill>
                            <a:schemeClr val="tx1"/>
                          </a:solidFill>
                          <a:latin typeface="メイリオ" panose="020B0604030504040204" pitchFamily="50" charset="-128"/>
                          <a:ea typeface="メイリオ" panose="020B0604030504040204" pitchFamily="50" charset="-128"/>
                        </a:rPr>
                        <a:t>-A1</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r>
                        <a:rPr kumimoji="1" lang="en-US" altLang="ja-JP" sz="1800" b="0" dirty="0">
                          <a:solidFill>
                            <a:srgbClr val="FF0000"/>
                          </a:solidFill>
                          <a:latin typeface="メイリオ" panose="020B0604030504040204" pitchFamily="50" charset="-128"/>
                          <a:ea typeface="メイリオ" panose="020B0604030504040204" pitchFamily="50" charset="-128"/>
                        </a:rPr>
                        <a:t>4</a:t>
                      </a: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51149309"/>
                  </a:ext>
                </a:extLst>
              </a:tr>
              <a:tr h="246591">
                <a:tc>
                  <a:txBody>
                    <a:bodyPr/>
                    <a:lstStyle/>
                    <a:p>
                      <a:pPr marL="0" marR="0" lvl="0" indent="0" algn="l" defTabSz="685800" rtl="0" eaLnBrk="1" fontAlgn="auto" latinLnBrk="0" hangingPunct="1">
                        <a:lnSpc>
                          <a:spcPts val="1800"/>
                        </a:lnSpc>
                        <a:spcBef>
                          <a:spcPts val="0"/>
                        </a:spcBef>
                        <a:spcAft>
                          <a:spcPts val="0"/>
                        </a:spcAft>
                        <a:buClrTx/>
                        <a:buSzTx/>
                        <a:buFontTx/>
                        <a:buNone/>
                        <a:tabLst/>
                        <a:defRPr/>
                      </a:pPr>
                      <a:r>
                        <a:rPr kumimoji="1" lang="ja-JP" altLang="en-US" sz="1800" b="0" dirty="0">
                          <a:solidFill>
                            <a:schemeClr val="tx1"/>
                          </a:solidFill>
                          <a:latin typeface="メイリオ" panose="020B0604030504040204" pitchFamily="50" charset="-128"/>
                          <a:ea typeface="メイリオ" panose="020B0604030504040204" pitchFamily="50" charset="-128"/>
                        </a:rPr>
                        <a:t>第二問</a:t>
                      </a:r>
                      <a:r>
                        <a:rPr kumimoji="1" lang="en-US" altLang="ja-JP" sz="1800" b="0" dirty="0">
                          <a:solidFill>
                            <a:schemeClr val="tx1"/>
                          </a:solidFill>
                          <a:latin typeface="メイリオ" panose="020B0604030504040204" pitchFamily="50" charset="-128"/>
                          <a:ea typeface="メイリオ" panose="020B0604030504040204" pitchFamily="50" charset="-128"/>
                        </a:rPr>
                        <a:t>-A1</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r>
                        <a:rPr kumimoji="1" lang="en-US" altLang="ja-JP" sz="1800" b="0" dirty="0">
                          <a:solidFill>
                            <a:srgbClr val="FF0000"/>
                          </a:solidFill>
                          <a:latin typeface="メイリオ" panose="020B0604030504040204" pitchFamily="50" charset="-128"/>
                          <a:ea typeface="メイリオ" panose="020B0604030504040204" pitchFamily="50" charset="-128"/>
                        </a:rPr>
                        <a:t>5</a:t>
                      </a: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15348226"/>
                  </a:ext>
                </a:extLst>
              </a:tr>
              <a:tr h="246591">
                <a:tc>
                  <a:txBody>
                    <a:bodyPr/>
                    <a:lstStyle/>
                    <a:p>
                      <a:pPr marL="0" marR="0" lvl="0" indent="0" algn="l" defTabSz="685800" rtl="0" eaLnBrk="1" fontAlgn="auto" latinLnBrk="0" hangingPunct="1">
                        <a:lnSpc>
                          <a:spcPts val="1800"/>
                        </a:lnSpc>
                        <a:spcBef>
                          <a:spcPts val="0"/>
                        </a:spcBef>
                        <a:spcAft>
                          <a:spcPts val="0"/>
                        </a:spcAft>
                        <a:buClrTx/>
                        <a:buSzTx/>
                        <a:buFontTx/>
                        <a:buNone/>
                        <a:tabLst/>
                        <a:defRPr/>
                      </a:pPr>
                      <a:r>
                        <a:rPr kumimoji="1" lang="ja-JP" altLang="en-US" sz="1800" b="0" dirty="0">
                          <a:solidFill>
                            <a:schemeClr val="tx1"/>
                          </a:solidFill>
                          <a:latin typeface="メイリオ" panose="020B0604030504040204" pitchFamily="50" charset="-128"/>
                          <a:ea typeface="メイリオ" panose="020B0604030504040204" pitchFamily="50" charset="-128"/>
                        </a:rPr>
                        <a:t>第二問</a:t>
                      </a:r>
                      <a:r>
                        <a:rPr kumimoji="1" lang="en-US" altLang="ja-JP" sz="1800" b="0" dirty="0">
                          <a:solidFill>
                            <a:schemeClr val="tx1"/>
                          </a:solidFill>
                          <a:latin typeface="メイリオ" panose="020B0604030504040204" pitchFamily="50" charset="-128"/>
                          <a:ea typeface="メイリオ" panose="020B0604030504040204" pitchFamily="50" charset="-128"/>
                        </a:rPr>
                        <a:t>-B</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r>
                        <a:rPr kumimoji="1" lang="en-US" altLang="ja-JP" sz="1800" b="0" dirty="0">
                          <a:solidFill>
                            <a:srgbClr val="FF0000"/>
                          </a:solidFill>
                          <a:latin typeface="メイリオ" panose="020B0604030504040204" pitchFamily="50" charset="-128"/>
                          <a:ea typeface="メイリオ" panose="020B0604030504040204" pitchFamily="50" charset="-128"/>
                        </a:rPr>
                        <a:t>15</a:t>
                      </a: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82774690"/>
                  </a:ext>
                </a:extLst>
              </a:tr>
              <a:tr h="246591">
                <a:tc>
                  <a:txBody>
                    <a:bodyPr/>
                    <a:lstStyle/>
                    <a:p>
                      <a:pPr marL="0" marR="0" lvl="0" indent="0" algn="l" defTabSz="685800" rtl="0" eaLnBrk="1" fontAlgn="auto" latinLnBrk="0" hangingPunct="1">
                        <a:lnSpc>
                          <a:spcPts val="1800"/>
                        </a:lnSpc>
                        <a:spcBef>
                          <a:spcPts val="0"/>
                        </a:spcBef>
                        <a:spcAft>
                          <a:spcPts val="0"/>
                        </a:spcAft>
                        <a:buClrTx/>
                        <a:buSzTx/>
                        <a:buFontTx/>
                        <a:buNone/>
                        <a:tabLst/>
                        <a:defRPr/>
                      </a:pPr>
                      <a:r>
                        <a:rPr kumimoji="1" lang="ja-JP" altLang="en-US" sz="1800" b="0" dirty="0">
                          <a:solidFill>
                            <a:schemeClr val="tx1"/>
                          </a:solidFill>
                          <a:latin typeface="メイリオ" panose="020B0604030504040204" pitchFamily="50" charset="-128"/>
                          <a:ea typeface="メイリオ" panose="020B0604030504040204" pitchFamily="50" charset="-128"/>
                        </a:rPr>
                        <a:t>第三問題</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r>
                        <a:rPr kumimoji="1" lang="en-US" altLang="ja-JP" sz="1800" b="0" dirty="0">
                          <a:solidFill>
                            <a:srgbClr val="FF0000"/>
                          </a:solidFill>
                          <a:latin typeface="メイリオ" panose="020B0604030504040204" pitchFamily="50" charset="-128"/>
                          <a:ea typeface="メイリオ" panose="020B0604030504040204" pitchFamily="50" charset="-128"/>
                        </a:rPr>
                        <a:t>25</a:t>
                      </a: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91691050"/>
                  </a:ext>
                </a:extLst>
              </a:tr>
              <a:tr h="246591">
                <a:tc>
                  <a:txBody>
                    <a:bodyPr/>
                    <a:lstStyle/>
                    <a:p>
                      <a:pPr marL="0" marR="0" lvl="0" indent="0" algn="l" defTabSz="685800" rtl="0" eaLnBrk="1" fontAlgn="auto" latinLnBrk="0" hangingPunct="1">
                        <a:lnSpc>
                          <a:spcPts val="1800"/>
                        </a:lnSpc>
                        <a:spcBef>
                          <a:spcPts val="0"/>
                        </a:spcBef>
                        <a:spcAft>
                          <a:spcPts val="0"/>
                        </a:spcAft>
                        <a:buClrTx/>
                        <a:buSzTx/>
                        <a:buFontTx/>
                        <a:buNone/>
                        <a:tabLst/>
                        <a:defRPr/>
                      </a:pPr>
                      <a:r>
                        <a:rPr kumimoji="1" lang="ja-JP" altLang="en-US" sz="1800" b="0" dirty="0">
                          <a:solidFill>
                            <a:schemeClr val="tx1"/>
                          </a:solidFill>
                          <a:latin typeface="メイリオ" panose="020B0604030504040204" pitchFamily="50" charset="-128"/>
                          <a:ea typeface="メイリオ" panose="020B0604030504040204" pitchFamily="50" charset="-128"/>
                        </a:rPr>
                        <a:t>第四問題</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r>
                        <a:rPr kumimoji="1" lang="en-US" altLang="ja-JP" sz="1800" b="0" dirty="0">
                          <a:solidFill>
                            <a:srgbClr val="FF0000"/>
                          </a:solidFill>
                          <a:latin typeface="メイリオ" panose="020B0604030504040204" pitchFamily="50" charset="-128"/>
                          <a:ea typeface="メイリオ" panose="020B0604030504040204" pitchFamily="50" charset="-128"/>
                        </a:rPr>
                        <a:t>25</a:t>
                      </a: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60662956"/>
                  </a:ext>
                </a:extLst>
              </a:tr>
            </a:tbl>
          </a:graphicData>
        </a:graphic>
      </p:graphicFrame>
    </p:spTree>
    <p:extLst>
      <p:ext uri="{BB962C8B-B14F-4D97-AF65-F5344CB8AC3E}">
        <p14:creationId xmlns:p14="http://schemas.microsoft.com/office/powerpoint/2010/main" val="39429286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474154" y="246963"/>
            <a:ext cx="7963057"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東進 大学入学共通テスト</a:t>
            </a:r>
            <a:r>
              <a:rPr lang="en-US" altLang="ja-JP" sz="2700" dirty="0">
                <a:latin typeface="メイリオ" panose="020B0604030504040204" pitchFamily="50" charset="-128"/>
                <a:ea typeface="メイリオ" panose="020B0604030504040204" pitchFamily="50" charset="-128"/>
              </a:rPr>
              <a:t>『</a:t>
            </a:r>
            <a:r>
              <a:rPr lang="ja-JP" altLang="en-US" sz="2700" dirty="0">
                <a:latin typeface="メイリオ" panose="020B0604030504040204" pitchFamily="50" charset="-128"/>
                <a:ea typeface="メイリオ" panose="020B0604030504040204" pitchFamily="50" charset="-128"/>
              </a:rPr>
              <a:t>情報</a:t>
            </a:r>
            <a:r>
              <a:rPr lang="en-US" altLang="ja-JP" sz="2700" dirty="0">
                <a:latin typeface="メイリオ" panose="020B0604030504040204" pitchFamily="50" charset="-128"/>
                <a:ea typeface="メイリオ" panose="020B0604030504040204" pitchFamily="50" charset="-128"/>
              </a:rPr>
              <a:t>I』</a:t>
            </a:r>
            <a:r>
              <a:rPr lang="ja-JP" altLang="en-US" sz="2700" dirty="0">
                <a:latin typeface="メイリオ" panose="020B0604030504040204" pitchFamily="50" charset="-128"/>
                <a:ea typeface="メイリオ" panose="020B0604030504040204" pitchFamily="50" charset="-128"/>
              </a:rPr>
              <a:t>体験模試結果</a:t>
            </a:r>
          </a:p>
        </p:txBody>
      </p:sp>
      <p:graphicFrame>
        <p:nvGraphicFramePr>
          <p:cNvPr id="5" name="表 4">
            <a:extLst>
              <a:ext uri="{FF2B5EF4-FFF2-40B4-BE49-F238E27FC236}">
                <a16:creationId xmlns:a16="http://schemas.microsoft.com/office/drawing/2014/main" id="{787917A3-89B5-66DE-7D77-01B1F37AB083}"/>
              </a:ext>
            </a:extLst>
          </p:cNvPr>
          <p:cNvGraphicFramePr>
            <a:graphicFrameLocks noGrp="1"/>
          </p:cNvGraphicFramePr>
          <p:nvPr>
            <p:extLst>
              <p:ext uri="{D42A27DB-BD31-4B8C-83A1-F6EECF244321}">
                <p14:modId xmlns:p14="http://schemas.microsoft.com/office/powerpoint/2010/main" val="1513044509"/>
              </p:ext>
            </p:extLst>
          </p:nvPr>
        </p:nvGraphicFramePr>
        <p:xfrm>
          <a:off x="474154" y="754794"/>
          <a:ext cx="8068953" cy="5782310"/>
        </p:xfrm>
        <a:graphic>
          <a:graphicData uri="http://schemas.openxmlformats.org/drawingml/2006/table">
            <a:tbl>
              <a:tblPr firstRow="1" bandRow="1">
                <a:tableStyleId>{5C22544A-7EE6-4342-B048-85BDC9FD1C3A}</a:tableStyleId>
              </a:tblPr>
              <a:tblGrid>
                <a:gridCol w="1347818">
                  <a:extLst>
                    <a:ext uri="{9D8B030D-6E8A-4147-A177-3AD203B41FA5}">
                      <a16:colId xmlns:a16="http://schemas.microsoft.com/office/drawing/2014/main" val="63564250"/>
                    </a:ext>
                  </a:extLst>
                </a:gridCol>
                <a:gridCol w="973479">
                  <a:extLst>
                    <a:ext uri="{9D8B030D-6E8A-4147-A177-3AD203B41FA5}">
                      <a16:colId xmlns:a16="http://schemas.microsoft.com/office/drawing/2014/main" val="2180820926"/>
                    </a:ext>
                  </a:extLst>
                </a:gridCol>
                <a:gridCol w="137783">
                  <a:extLst>
                    <a:ext uri="{9D8B030D-6E8A-4147-A177-3AD203B41FA5}">
                      <a16:colId xmlns:a16="http://schemas.microsoft.com/office/drawing/2014/main" val="2204718825"/>
                    </a:ext>
                  </a:extLst>
                </a:gridCol>
                <a:gridCol w="1552602">
                  <a:extLst>
                    <a:ext uri="{9D8B030D-6E8A-4147-A177-3AD203B41FA5}">
                      <a16:colId xmlns:a16="http://schemas.microsoft.com/office/drawing/2014/main" val="2673878143"/>
                    </a:ext>
                  </a:extLst>
                </a:gridCol>
                <a:gridCol w="177604">
                  <a:extLst>
                    <a:ext uri="{9D8B030D-6E8A-4147-A177-3AD203B41FA5}">
                      <a16:colId xmlns:a16="http://schemas.microsoft.com/office/drawing/2014/main" val="180177762"/>
                    </a:ext>
                  </a:extLst>
                </a:gridCol>
                <a:gridCol w="1243173">
                  <a:extLst>
                    <a:ext uri="{9D8B030D-6E8A-4147-A177-3AD203B41FA5}">
                      <a16:colId xmlns:a16="http://schemas.microsoft.com/office/drawing/2014/main" val="2080481602"/>
                    </a:ext>
                  </a:extLst>
                </a:gridCol>
                <a:gridCol w="1473901">
                  <a:extLst>
                    <a:ext uri="{9D8B030D-6E8A-4147-A177-3AD203B41FA5}">
                      <a16:colId xmlns:a16="http://schemas.microsoft.com/office/drawing/2014/main" val="820741158"/>
                    </a:ext>
                  </a:extLst>
                </a:gridCol>
                <a:gridCol w="1162593">
                  <a:extLst>
                    <a:ext uri="{9D8B030D-6E8A-4147-A177-3AD203B41FA5}">
                      <a16:colId xmlns:a16="http://schemas.microsoft.com/office/drawing/2014/main" val="2231051350"/>
                    </a:ext>
                  </a:extLst>
                </a:gridCol>
              </a:tblGrid>
              <a:tr h="692816">
                <a:tc>
                  <a:txBody>
                    <a:bodyPr/>
                    <a:lstStyle/>
                    <a:p>
                      <a:pPr>
                        <a:lnSpc>
                          <a:spcPts val="1700"/>
                        </a:lnSpc>
                      </a:pPr>
                      <a:r>
                        <a:rPr kumimoji="1" lang="ja-JP" altLang="en-US" sz="1600" b="0" dirty="0">
                          <a:solidFill>
                            <a:schemeClr val="tx1"/>
                          </a:solidFill>
                          <a:latin typeface="メイリオ" panose="020B0604030504040204" pitchFamily="50" charset="-128"/>
                          <a:ea typeface="メイリオ" panose="020B0604030504040204" pitchFamily="50" charset="-128"/>
                        </a:rPr>
                        <a:t>共通テスト試作問題区分</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lumMod val="95000"/>
                      </a:schemeClr>
                    </a:solidFill>
                  </a:tcPr>
                </a:tc>
                <a:tc gridSpan="2">
                  <a:txBody>
                    <a:bodyPr/>
                    <a:lstStyle/>
                    <a:p>
                      <a:pPr>
                        <a:lnSpc>
                          <a:spcPts val="1700"/>
                        </a:lnSpc>
                      </a:pPr>
                      <a:r>
                        <a:rPr kumimoji="1" lang="ja-JP" altLang="en-US" sz="1600" b="0" dirty="0">
                          <a:solidFill>
                            <a:schemeClr val="tx1"/>
                          </a:solidFill>
                          <a:latin typeface="メイリオ" panose="020B0604030504040204" pitchFamily="50" charset="-128"/>
                          <a:ea typeface="メイリオ" panose="020B0604030504040204" pitchFamily="50" charset="-128"/>
                        </a:rPr>
                        <a:t>情報社会</a:t>
                      </a:r>
                      <a:endParaRPr kumimoji="1" lang="en-US" altLang="ja-JP" sz="1600" b="0" dirty="0">
                        <a:solidFill>
                          <a:schemeClr val="tx1"/>
                        </a:solidFill>
                        <a:latin typeface="メイリオ" panose="020B0604030504040204" pitchFamily="50" charset="-128"/>
                        <a:ea typeface="メイリオ" panose="020B0604030504040204" pitchFamily="50" charset="-128"/>
                      </a:endParaRPr>
                    </a:p>
                    <a:p>
                      <a:pPr>
                        <a:lnSpc>
                          <a:spcPts val="1700"/>
                        </a:lnSpc>
                      </a:pPr>
                      <a:r>
                        <a:rPr kumimoji="1" lang="ja-JP" altLang="en-US" sz="1600" b="0" dirty="0">
                          <a:solidFill>
                            <a:schemeClr val="tx1"/>
                          </a:solidFill>
                          <a:latin typeface="メイリオ" panose="020B0604030504040204" pitchFamily="50" charset="-128"/>
                          <a:ea typeface="メイリオ" panose="020B0604030504040204" pitchFamily="50" charset="-128"/>
                        </a:rPr>
                        <a:t>情報デザイン</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nSpc>
                          <a:spcPts val="1800"/>
                        </a:lnSpc>
                      </a:pP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lumMod val="95000"/>
                      </a:schemeClr>
                    </a:solidFill>
                  </a:tcPr>
                </a:tc>
                <a:tc>
                  <a:txBody>
                    <a:bodyPr/>
                    <a:lstStyle/>
                    <a:p>
                      <a:pPr>
                        <a:lnSpc>
                          <a:spcPts val="1700"/>
                        </a:lnSpc>
                      </a:pPr>
                      <a:r>
                        <a:rPr kumimoji="1" lang="ja-JP" altLang="en-US" sz="1600" b="0" dirty="0">
                          <a:solidFill>
                            <a:schemeClr val="tx1"/>
                          </a:solidFill>
                          <a:latin typeface="メイリオ" panose="020B0604030504040204" pitchFamily="50" charset="-128"/>
                          <a:ea typeface="メイリオ" panose="020B0604030504040204" pitchFamily="50" charset="-128"/>
                        </a:rPr>
                        <a:t>情報科学</a:t>
                      </a:r>
                    </a:p>
                    <a:p>
                      <a:pPr>
                        <a:lnSpc>
                          <a:spcPts val="1700"/>
                        </a:lnSpc>
                      </a:pPr>
                      <a:r>
                        <a:rPr kumimoji="1" lang="ja-JP" altLang="en-US" sz="1600" b="0" dirty="0">
                          <a:solidFill>
                            <a:schemeClr val="tx1"/>
                          </a:solidFill>
                          <a:latin typeface="メイリオ" panose="020B0604030504040204" pitchFamily="50" charset="-128"/>
                          <a:ea typeface="メイリオ" panose="020B0604030504040204" pitchFamily="50" charset="-128"/>
                        </a:rPr>
                        <a:t>ネットワーク</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lumMod val="95000"/>
                      </a:schemeClr>
                    </a:solidFill>
                  </a:tcPr>
                </a:tc>
                <a:tc gridSpan="2">
                  <a:txBody>
                    <a:bodyPr/>
                    <a:lstStyle/>
                    <a:p>
                      <a:pPr>
                        <a:lnSpc>
                          <a:spcPts val="1700"/>
                        </a:lnSpc>
                      </a:pPr>
                      <a:r>
                        <a:rPr kumimoji="1" lang="ja-JP" altLang="en-US" sz="1600" b="0" dirty="0">
                          <a:solidFill>
                            <a:schemeClr val="tx1"/>
                          </a:solidFill>
                          <a:latin typeface="メイリオ" panose="020B0604030504040204" pitchFamily="50" charset="-128"/>
                          <a:ea typeface="メイリオ" panose="020B0604030504040204" pitchFamily="50" charset="-128"/>
                        </a:rPr>
                        <a:t>プログラム</a:t>
                      </a:r>
                      <a:r>
                        <a:rPr kumimoji="1" lang="en-US" altLang="ja-JP" sz="1600" b="0" dirty="0">
                          <a:solidFill>
                            <a:schemeClr val="tx1"/>
                          </a:solidFill>
                          <a:latin typeface="メイリオ" panose="020B0604030504040204" pitchFamily="50" charset="-128"/>
                          <a:ea typeface="メイリオ" panose="020B0604030504040204" pitchFamily="50" charset="-128"/>
                        </a:rPr>
                        <a:t>/</a:t>
                      </a:r>
                      <a:r>
                        <a:rPr kumimoji="1" lang="ja-JP" altLang="en-US" sz="1600" b="0" dirty="0">
                          <a:solidFill>
                            <a:schemeClr val="tx1"/>
                          </a:solidFill>
                          <a:latin typeface="メイリオ" panose="020B0604030504040204" pitchFamily="50" charset="-128"/>
                          <a:ea typeface="メイリオ" panose="020B0604030504040204" pitchFamily="50" charset="-128"/>
                        </a:rPr>
                        <a:t>シミュレーション</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nSpc>
                          <a:spcPts val="1800"/>
                        </a:lnSpc>
                      </a:pP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lumMod val="95000"/>
                      </a:schemeClr>
                    </a:solidFill>
                  </a:tcPr>
                </a:tc>
                <a:tc>
                  <a:txBody>
                    <a:bodyPr/>
                    <a:lstStyle/>
                    <a:p>
                      <a:pPr>
                        <a:lnSpc>
                          <a:spcPts val="1700"/>
                        </a:lnSpc>
                      </a:pPr>
                      <a:r>
                        <a:rPr kumimoji="1" lang="ja-JP" altLang="en-US" sz="1600" b="0" dirty="0">
                          <a:solidFill>
                            <a:schemeClr val="tx1"/>
                          </a:solidFill>
                          <a:latin typeface="メイリオ" panose="020B0604030504040204" pitchFamily="50" charset="-128"/>
                          <a:ea typeface="メイリオ" panose="020B0604030504040204" pitchFamily="50" charset="-128"/>
                        </a:rPr>
                        <a:t>データ</a:t>
                      </a:r>
                      <a:br>
                        <a:rPr kumimoji="1" lang="ja-JP" altLang="en-US" sz="1600" b="0" dirty="0">
                          <a:solidFill>
                            <a:schemeClr val="tx1"/>
                          </a:solidFill>
                          <a:latin typeface="メイリオ" panose="020B0604030504040204" pitchFamily="50" charset="-128"/>
                          <a:ea typeface="メイリオ" panose="020B0604030504040204" pitchFamily="50" charset="-128"/>
                        </a:rPr>
                      </a:br>
                      <a:r>
                        <a:rPr kumimoji="1" lang="ja-JP" altLang="en-US" sz="1600" b="0" dirty="0">
                          <a:solidFill>
                            <a:schemeClr val="tx1"/>
                          </a:solidFill>
                          <a:latin typeface="メイリオ" panose="020B0604030504040204" pitchFamily="50" charset="-128"/>
                          <a:ea typeface="メイリオ" panose="020B0604030504040204" pitchFamily="50" charset="-128"/>
                        </a:rPr>
                        <a:t>サイエンス</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lumMod val="95000"/>
                      </a:schemeClr>
                    </a:solidFill>
                  </a:tcPr>
                </a:tc>
                <a:tc>
                  <a:txBody>
                    <a:bodyPr/>
                    <a:lstStyle/>
                    <a:p>
                      <a:pPr>
                        <a:lnSpc>
                          <a:spcPts val="1700"/>
                        </a:lnSpc>
                      </a:pPr>
                      <a:r>
                        <a:rPr kumimoji="1" lang="ja-JP" altLang="en-US" sz="1600" b="0" dirty="0">
                          <a:solidFill>
                            <a:schemeClr val="tx1"/>
                          </a:solidFill>
                          <a:latin typeface="メイリオ" panose="020B0604030504040204" pitchFamily="50" charset="-128"/>
                          <a:ea typeface="メイリオ" panose="020B0604030504040204" pitchFamily="50" charset="-128"/>
                        </a:rPr>
                        <a:t>合計</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801352679"/>
                  </a:ext>
                </a:extLst>
              </a:tr>
              <a:tr h="0">
                <a:tc>
                  <a:txBody>
                    <a:bodyPr/>
                    <a:lstStyle/>
                    <a:p>
                      <a:pPr algn="ctr">
                        <a:lnSpc>
                          <a:spcPts val="1700"/>
                        </a:lnSpc>
                      </a:pPr>
                      <a:r>
                        <a:rPr kumimoji="1" lang="ja-JP" altLang="en-US" sz="1600" b="1" dirty="0">
                          <a:solidFill>
                            <a:srgbClr val="FF0000"/>
                          </a:solidFill>
                          <a:latin typeface="メイリオ" panose="020B0604030504040204" pitchFamily="50" charset="-128"/>
                          <a:ea typeface="メイリオ" panose="020B0604030504040204" pitchFamily="50" charset="-128"/>
                        </a:rPr>
                        <a:t>試作問題</a:t>
                      </a:r>
                      <a:br>
                        <a:rPr kumimoji="1" lang="en-US" altLang="ja-JP" sz="1600" b="1" dirty="0">
                          <a:solidFill>
                            <a:srgbClr val="FF0000"/>
                          </a:solidFill>
                          <a:latin typeface="メイリオ" panose="020B0604030504040204" pitchFamily="50" charset="-128"/>
                          <a:ea typeface="メイリオ" panose="020B0604030504040204" pitchFamily="50" charset="-128"/>
                        </a:rPr>
                      </a:br>
                      <a:r>
                        <a:rPr kumimoji="1" lang="ja-JP" altLang="en-US" sz="1600" b="1" dirty="0">
                          <a:solidFill>
                            <a:srgbClr val="FF0000"/>
                          </a:solidFill>
                          <a:latin typeface="メイリオ" panose="020B0604030504040204" pitchFamily="50" charset="-128"/>
                          <a:ea typeface="メイリオ" panose="020B0604030504040204" pitchFamily="50" charset="-128"/>
                        </a:rPr>
                        <a:t>配点</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lumMod val="95000"/>
                      </a:schemeClr>
                    </a:solidFill>
                  </a:tcPr>
                </a:tc>
                <a:tc gridSpan="2">
                  <a:txBody>
                    <a:bodyPr/>
                    <a:lstStyle/>
                    <a:p>
                      <a:pPr algn="ctr">
                        <a:lnSpc>
                          <a:spcPts val="1700"/>
                        </a:lnSpc>
                      </a:pPr>
                      <a:r>
                        <a:rPr kumimoji="1" lang="en-US" altLang="ja-JP" sz="1600" b="1" dirty="0">
                          <a:solidFill>
                            <a:srgbClr val="FF0000"/>
                          </a:solidFill>
                          <a:latin typeface="メイリオ" panose="020B0604030504040204" pitchFamily="50" charset="-128"/>
                          <a:ea typeface="メイリオ" panose="020B0604030504040204" pitchFamily="50" charset="-128"/>
                        </a:rPr>
                        <a:t>14</a:t>
                      </a:r>
                      <a:endParaRPr kumimoji="1" lang="ja-JP" altLang="en-US" sz="1600" b="1" dirty="0">
                        <a:solidFill>
                          <a:srgbClr val="FF0000"/>
                        </a:solidFill>
                        <a:latin typeface="メイリオ" panose="020B0604030504040204" pitchFamily="50" charset="-128"/>
                        <a:ea typeface="メイリオ" panose="020B0604030504040204" pitchFamily="50"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hMerge="1">
                  <a:txBody>
                    <a:bodyPr/>
                    <a:lstStyle/>
                    <a:p>
                      <a:pPr algn="ctr">
                        <a:lnSpc>
                          <a:spcPts val="1800"/>
                        </a:lnSpc>
                      </a:pPr>
                      <a:endParaRPr kumimoji="1" lang="ja-JP" altLang="en-US" sz="1800" b="1" dirty="0">
                        <a:solidFill>
                          <a:srgbClr val="FF0000"/>
                        </a:solidFill>
                        <a:latin typeface="メイリオ" panose="020B0604030504040204" pitchFamily="50" charset="-128"/>
                        <a:ea typeface="メイリオ" panose="020B0604030504040204" pitchFamily="50"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lnSpc>
                          <a:spcPts val="1700"/>
                        </a:lnSpc>
                      </a:pPr>
                      <a:r>
                        <a:rPr kumimoji="1" lang="en-US" altLang="ja-JP" sz="1600" b="1" dirty="0">
                          <a:solidFill>
                            <a:srgbClr val="FF0000"/>
                          </a:solidFill>
                          <a:latin typeface="メイリオ" panose="020B0604030504040204" pitchFamily="50" charset="-128"/>
                          <a:ea typeface="メイリオ" panose="020B0604030504040204" pitchFamily="50" charset="-128"/>
                        </a:rPr>
                        <a:t>21</a:t>
                      </a:r>
                      <a:endParaRPr kumimoji="1" lang="ja-JP" altLang="en-US" sz="1600" b="1" dirty="0">
                        <a:solidFill>
                          <a:srgbClr val="FF0000"/>
                        </a:solidFill>
                        <a:latin typeface="メイリオ" panose="020B0604030504040204" pitchFamily="50" charset="-128"/>
                        <a:ea typeface="メイリオ" panose="020B0604030504040204" pitchFamily="50"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gridSpan="2">
                  <a:txBody>
                    <a:bodyPr/>
                    <a:lstStyle/>
                    <a:p>
                      <a:pPr algn="ctr">
                        <a:lnSpc>
                          <a:spcPts val="1700"/>
                        </a:lnSpc>
                      </a:pPr>
                      <a:r>
                        <a:rPr kumimoji="1" lang="en-US" altLang="ja-JP" sz="1600" b="1" dirty="0">
                          <a:solidFill>
                            <a:srgbClr val="FF0000"/>
                          </a:solidFill>
                          <a:latin typeface="メイリオ" panose="020B0604030504040204" pitchFamily="50" charset="-128"/>
                          <a:ea typeface="メイリオ" panose="020B0604030504040204" pitchFamily="50" charset="-128"/>
                        </a:rPr>
                        <a:t>40</a:t>
                      </a:r>
                      <a:endParaRPr kumimoji="1" lang="ja-JP" altLang="en-US" sz="1600" b="1" dirty="0">
                        <a:solidFill>
                          <a:srgbClr val="FF0000"/>
                        </a:solidFill>
                        <a:latin typeface="メイリオ" panose="020B0604030504040204" pitchFamily="50" charset="-128"/>
                        <a:ea typeface="メイリオ" panose="020B0604030504040204" pitchFamily="50"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hMerge="1">
                  <a:txBody>
                    <a:bodyPr/>
                    <a:lstStyle/>
                    <a:p>
                      <a:pPr algn="ctr">
                        <a:lnSpc>
                          <a:spcPts val="1800"/>
                        </a:lnSpc>
                      </a:pPr>
                      <a:endParaRPr kumimoji="1" lang="ja-JP" altLang="en-US" sz="1800" b="1" dirty="0">
                        <a:solidFill>
                          <a:srgbClr val="FF0000"/>
                        </a:solidFill>
                        <a:latin typeface="メイリオ" panose="020B0604030504040204" pitchFamily="50" charset="-128"/>
                        <a:ea typeface="メイリオ" panose="020B0604030504040204" pitchFamily="50"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lnSpc>
                          <a:spcPts val="1700"/>
                        </a:lnSpc>
                      </a:pPr>
                      <a:r>
                        <a:rPr kumimoji="1" lang="en-US" altLang="ja-JP" sz="1600" b="1" dirty="0">
                          <a:solidFill>
                            <a:srgbClr val="FF0000"/>
                          </a:solidFill>
                          <a:latin typeface="メイリオ" panose="020B0604030504040204" pitchFamily="50" charset="-128"/>
                          <a:ea typeface="メイリオ" panose="020B0604030504040204" pitchFamily="50" charset="-128"/>
                        </a:rPr>
                        <a:t>25</a:t>
                      </a:r>
                      <a:endParaRPr kumimoji="1" lang="ja-JP" altLang="en-US" sz="1600" b="1" dirty="0">
                        <a:solidFill>
                          <a:srgbClr val="FF0000"/>
                        </a:solidFill>
                        <a:latin typeface="メイリオ" panose="020B0604030504040204" pitchFamily="50" charset="-128"/>
                        <a:ea typeface="メイリオ" panose="020B0604030504040204" pitchFamily="50"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lnSpc>
                          <a:spcPts val="1700"/>
                        </a:lnSpc>
                      </a:pPr>
                      <a:r>
                        <a:rPr kumimoji="1" lang="en-US" altLang="ja-JP" sz="1600" b="1" dirty="0">
                          <a:solidFill>
                            <a:srgbClr val="FF0000"/>
                          </a:solidFill>
                          <a:latin typeface="メイリオ" panose="020B0604030504040204" pitchFamily="50" charset="-128"/>
                          <a:ea typeface="メイリオ" panose="020B0604030504040204" pitchFamily="50" charset="-128"/>
                        </a:rPr>
                        <a:t>100</a:t>
                      </a:r>
                      <a:endParaRPr kumimoji="1" lang="ja-JP" altLang="en-US" sz="1600" b="1" dirty="0">
                        <a:solidFill>
                          <a:srgbClr val="FF0000"/>
                        </a:solidFill>
                        <a:latin typeface="メイリオ" panose="020B0604030504040204" pitchFamily="50" charset="-128"/>
                        <a:ea typeface="メイリオ" panose="020B0604030504040204" pitchFamily="50"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31537080"/>
                  </a:ext>
                </a:extLst>
              </a:tr>
              <a:tr h="162901">
                <a:tc>
                  <a:txBody>
                    <a:bodyPr/>
                    <a:lstStyle/>
                    <a:p>
                      <a:pPr>
                        <a:lnSpc>
                          <a:spcPts val="700"/>
                        </a:lnSpc>
                      </a:pPr>
                      <a:endParaRPr kumimoji="1" lang="ja-JP" altLang="en-US" sz="1800" b="0" dirty="0">
                        <a:solidFill>
                          <a:schemeClr val="bg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a:lnSpc>
                          <a:spcPts val="700"/>
                        </a:lnSpc>
                      </a:pPr>
                      <a:endParaRPr kumimoji="1" lang="ja-JP" altLang="en-US" sz="1800" b="0" dirty="0">
                        <a:solidFill>
                          <a:schemeClr val="bg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lnSpc>
                          <a:spcPts val="1800"/>
                        </a:lnSpc>
                      </a:pPr>
                      <a:endParaRPr kumimoji="1" lang="ja-JP" altLang="en-US" sz="1800" b="0" dirty="0">
                        <a:solidFill>
                          <a:schemeClr val="bg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700"/>
                        </a:lnSpc>
                      </a:pPr>
                      <a:endParaRPr kumimoji="1" lang="ja-JP" altLang="en-US" sz="1800" b="0" dirty="0">
                        <a:solidFill>
                          <a:schemeClr val="bg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a:lnSpc>
                          <a:spcPts val="700"/>
                        </a:lnSpc>
                      </a:pPr>
                      <a:endParaRPr kumimoji="1" lang="ja-JP" altLang="en-US" sz="1800" b="0" dirty="0">
                        <a:solidFill>
                          <a:schemeClr val="bg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lnSpc>
                          <a:spcPts val="1800"/>
                        </a:lnSpc>
                      </a:pPr>
                      <a:endParaRPr kumimoji="1" lang="ja-JP" altLang="en-US" sz="1800" b="0" dirty="0">
                        <a:solidFill>
                          <a:schemeClr val="bg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700"/>
                        </a:lnSpc>
                      </a:pPr>
                      <a:endParaRPr kumimoji="1" lang="ja-JP" altLang="en-US" sz="1800" b="0" dirty="0">
                        <a:solidFill>
                          <a:schemeClr val="bg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700"/>
                        </a:lnSpc>
                      </a:pPr>
                      <a:endParaRPr kumimoji="1" lang="ja-JP" altLang="en-US" sz="1800" b="0" dirty="0">
                        <a:solidFill>
                          <a:schemeClr val="bg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81606887"/>
                  </a:ext>
                </a:extLst>
              </a:tr>
              <a:tr h="246591">
                <a:tc gridSpan="8">
                  <a:txBody>
                    <a:bodyPr/>
                    <a:lstStyle/>
                    <a:p>
                      <a:pPr marL="0" marR="0" lvl="0" indent="0" algn="l" defTabSz="685800" rtl="0" eaLnBrk="1" fontAlgn="auto" latinLnBrk="0" hangingPunct="1">
                        <a:lnSpc>
                          <a:spcPts val="1800"/>
                        </a:lnSpc>
                        <a:spcBef>
                          <a:spcPts val="0"/>
                        </a:spcBef>
                        <a:spcAft>
                          <a:spcPts val="0"/>
                        </a:spcAft>
                        <a:buClrTx/>
                        <a:buSzTx/>
                        <a:buFontTx/>
                        <a:buNone/>
                        <a:tabLst/>
                        <a:defRPr/>
                      </a:pPr>
                      <a:r>
                        <a:rPr lang="ja-JP" altLang="en-US" sz="2000" dirty="0">
                          <a:latin typeface="メイリオ" panose="020B0604030504040204" pitchFamily="50" charset="-128"/>
                          <a:ea typeface="メイリオ" panose="020B0604030504040204" pitchFamily="50" charset="-128"/>
                        </a:rPr>
                        <a:t>東進 大学入学共通テスト</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情報</a:t>
                      </a:r>
                      <a:r>
                        <a:rPr lang="en-US" altLang="ja-JP" sz="2000" dirty="0">
                          <a:latin typeface="メイリオ" panose="020B0604030504040204" pitchFamily="50" charset="-128"/>
                          <a:ea typeface="メイリオ" panose="020B0604030504040204" pitchFamily="50" charset="-128"/>
                        </a:rPr>
                        <a:t>I』</a:t>
                      </a:r>
                      <a:r>
                        <a:rPr lang="ja-JP" altLang="en-US" sz="2000" dirty="0">
                          <a:latin typeface="メイリオ" panose="020B0604030504040204" pitchFamily="50" charset="-128"/>
                          <a:ea typeface="メイリオ" panose="020B0604030504040204" pitchFamily="50" charset="-128"/>
                        </a:rPr>
                        <a:t>体験模試結果</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lnSpc>
                          <a:spcPts val="1800"/>
                        </a:lnSpc>
                      </a:pPr>
                      <a:endParaRPr kumimoji="1" lang="ja-JP" altLang="en-US" sz="1800" b="0" dirty="0">
                        <a:solidFill>
                          <a:schemeClr val="bg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lnL>
                    <a:lnT w="12700" cmpd="sng">
                      <a:noFill/>
                    </a:lnT>
                  </a:tcPr>
                </a:tc>
                <a:tc hMerge="1">
                  <a:txBody>
                    <a:bodyPr/>
                    <a:lstStyle/>
                    <a:p>
                      <a:pPr marL="0" marR="0" lvl="0" indent="0" algn="l" defTabSz="685800" rtl="0" eaLnBrk="1" fontAlgn="auto" latinLnBrk="0" hangingPunct="1">
                        <a:lnSpc>
                          <a:spcPts val="1800"/>
                        </a:lnSpc>
                        <a:spcBef>
                          <a:spcPts val="0"/>
                        </a:spcBef>
                        <a:spcAft>
                          <a:spcPts val="0"/>
                        </a:spcAft>
                        <a:buClrTx/>
                        <a:buSzTx/>
                        <a:buFontTx/>
                        <a:buNone/>
                        <a:tabLst/>
                        <a:defRPr/>
                      </a:pPr>
                      <a:endParaRPr lang="ja-JP" altLang="en-US" sz="2400" dirty="0">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06875278"/>
                  </a:ext>
                </a:extLst>
              </a:tr>
              <a:tr h="246591">
                <a:tc>
                  <a:txBody>
                    <a:bodyPr/>
                    <a:lstStyle/>
                    <a:p>
                      <a:pPr algn="l">
                        <a:lnSpc>
                          <a:spcPts val="1700"/>
                        </a:lnSpc>
                      </a:pPr>
                      <a:r>
                        <a:rPr kumimoji="1" lang="ja-JP" altLang="en-US" sz="1600" b="0" dirty="0">
                          <a:solidFill>
                            <a:schemeClr val="tx1"/>
                          </a:solidFill>
                          <a:latin typeface="メイリオ" panose="020B0604030504040204" pitchFamily="50" charset="-128"/>
                          <a:ea typeface="メイリオ" panose="020B0604030504040204" pitchFamily="50" charset="-128"/>
                        </a:rPr>
                        <a:t>模試区分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l">
                        <a:lnSpc>
                          <a:spcPts val="1700"/>
                        </a:lnSpc>
                      </a:pPr>
                      <a:r>
                        <a:rPr kumimoji="1" lang="ja-JP" altLang="en-US" sz="1600" b="0" dirty="0">
                          <a:solidFill>
                            <a:schemeClr val="tx1"/>
                          </a:solidFill>
                          <a:latin typeface="メイリオ" panose="020B0604030504040204" pitchFamily="50" charset="-128"/>
                          <a:ea typeface="メイリオ" panose="020B0604030504040204" pitchFamily="50" charset="-128"/>
                        </a:rPr>
                        <a:t>基礎知識</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3">
                  <a:txBody>
                    <a:bodyPr/>
                    <a:lstStyle/>
                    <a:p>
                      <a:pPr algn="l">
                        <a:lnSpc>
                          <a:spcPts val="1700"/>
                        </a:lnSpc>
                      </a:pPr>
                      <a:r>
                        <a:rPr kumimoji="1" lang="ja-JP" altLang="en-US" sz="1600" b="0" dirty="0">
                          <a:solidFill>
                            <a:schemeClr val="tx1"/>
                          </a:solidFill>
                          <a:latin typeface="メイリオ" panose="020B0604030504040204" pitchFamily="50" charset="-128"/>
                          <a:ea typeface="メイリオ" panose="020B0604030504040204" pitchFamily="50" charset="-128"/>
                        </a:rPr>
                        <a:t>情報デザインとモデル化</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l">
                        <a:lnSpc>
                          <a:spcPts val="1800"/>
                        </a:lnSpc>
                      </a:pPr>
                      <a:r>
                        <a:rPr kumimoji="1" lang="ja-JP" altLang="en-US" sz="1800" b="0" dirty="0">
                          <a:solidFill>
                            <a:schemeClr val="tx1"/>
                          </a:solidFill>
                          <a:latin typeface="メイリオ" panose="020B0604030504040204" pitchFamily="50" charset="-128"/>
                          <a:ea typeface="メイリオ" panose="020B0604030504040204" pitchFamily="50" charset="-128"/>
                        </a:rPr>
                        <a:t>情報デザインとモデル化</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l">
                        <a:lnSpc>
                          <a:spcPts val="1800"/>
                        </a:lnSpc>
                      </a:pPr>
                      <a:r>
                        <a:rPr kumimoji="1" lang="ja-JP" altLang="en-US" sz="1800" b="0">
                          <a:solidFill>
                            <a:schemeClr val="tx1"/>
                          </a:solidFill>
                          <a:latin typeface="メイリオ" panose="020B0604030504040204" pitchFamily="50" charset="-128"/>
                          <a:ea typeface="メイリオ" panose="020B0604030504040204" pitchFamily="50" charset="-128"/>
                        </a:rPr>
                        <a:t>プログラム</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ts val="1700"/>
                        </a:lnSpc>
                      </a:pPr>
                      <a:r>
                        <a:rPr kumimoji="1" lang="ja-JP" altLang="en-US" sz="1600" b="0">
                          <a:solidFill>
                            <a:schemeClr val="tx1"/>
                          </a:solidFill>
                          <a:latin typeface="メイリオ" panose="020B0604030504040204" pitchFamily="50" charset="-128"/>
                          <a:ea typeface="メイリオ" panose="020B0604030504040204" pitchFamily="50" charset="-128"/>
                        </a:rPr>
                        <a:t>プログラム</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ts val="1700"/>
                        </a:lnSpc>
                      </a:pPr>
                      <a:r>
                        <a:rPr kumimoji="1" lang="ja-JP" altLang="en-US" sz="1600" b="0" dirty="0">
                          <a:solidFill>
                            <a:schemeClr val="tx1"/>
                          </a:solidFill>
                          <a:latin typeface="メイリオ" panose="020B0604030504040204" pitchFamily="50" charset="-128"/>
                          <a:ea typeface="メイリオ" panose="020B0604030504040204" pitchFamily="50" charset="-128"/>
                        </a:rPr>
                        <a:t>データ</a:t>
                      </a:r>
                      <a:br>
                        <a:rPr kumimoji="1" lang="ja-JP" altLang="en-US" sz="1600" b="0" dirty="0">
                          <a:solidFill>
                            <a:schemeClr val="tx1"/>
                          </a:solidFill>
                          <a:latin typeface="メイリオ" panose="020B0604030504040204" pitchFamily="50" charset="-128"/>
                          <a:ea typeface="メイリオ" panose="020B0604030504040204" pitchFamily="50" charset="-128"/>
                        </a:rPr>
                      </a:br>
                      <a:r>
                        <a:rPr kumimoji="1" lang="ja-JP" altLang="en-US" sz="1600" b="0" dirty="0">
                          <a:solidFill>
                            <a:schemeClr val="tx1"/>
                          </a:solidFill>
                          <a:latin typeface="メイリオ" panose="020B0604030504040204" pitchFamily="50" charset="-128"/>
                          <a:ea typeface="メイリオ" panose="020B0604030504040204" pitchFamily="50" charset="-128"/>
                        </a:rPr>
                        <a:t>サイエンス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ts val="1700"/>
                        </a:lnSpc>
                      </a:pPr>
                      <a:r>
                        <a:rPr kumimoji="1" lang="ja-JP" altLang="en-US" sz="1600" b="0">
                          <a:solidFill>
                            <a:schemeClr val="tx1"/>
                          </a:solidFill>
                          <a:latin typeface="メイリオ" panose="020B0604030504040204" pitchFamily="50" charset="-128"/>
                          <a:ea typeface="メイリオ" panose="020B0604030504040204" pitchFamily="50" charset="-128"/>
                        </a:rPr>
                        <a:t>合計</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55242769"/>
                  </a:ext>
                </a:extLst>
              </a:tr>
              <a:tr h="246591">
                <a:tc>
                  <a:txBody>
                    <a:bodyPr/>
                    <a:lstStyle/>
                    <a:p>
                      <a:pPr>
                        <a:lnSpc>
                          <a:spcPts val="1700"/>
                        </a:lnSpc>
                      </a:pPr>
                      <a:r>
                        <a:rPr kumimoji="1" lang="ja-JP" altLang="en-US" sz="1600" b="0" dirty="0">
                          <a:solidFill>
                            <a:schemeClr val="tx1"/>
                          </a:solidFill>
                          <a:latin typeface="メイリオ" panose="020B0604030504040204" pitchFamily="50" charset="-128"/>
                          <a:ea typeface="メイリオ" panose="020B0604030504040204" pitchFamily="50" charset="-128"/>
                        </a:rPr>
                        <a:t>模試配点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ts val="1700"/>
                        </a:lnSpc>
                      </a:pPr>
                      <a:r>
                        <a:rPr kumimoji="1" lang="en-US" altLang="ja-JP" sz="1600" b="0" dirty="0">
                          <a:solidFill>
                            <a:schemeClr val="tx1"/>
                          </a:solidFill>
                          <a:latin typeface="メイリオ" panose="020B0604030504040204" pitchFamily="50" charset="-128"/>
                          <a:ea typeface="メイリオ" panose="020B0604030504040204" pitchFamily="50" charset="-128"/>
                        </a:rPr>
                        <a:t>30</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3">
                  <a:txBody>
                    <a:bodyPr/>
                    <a:lstStyle/>
                    <a:p>
                      <a:pPr algn="ctr">
                        <a:lnSpc>
                          <a:spcPts val="1700"/>
                        </a:lnSpc>
                      </a:pPr>
                      <a:r>
                        <a:rPr kumimoji="1" lang="en-US" altLang="ja-JP" sz="1600" b="0" dirty="0">
                          <a:solidFill>
                            <a:schemeClr val="tx1"/>
                          </a:solidFill>
                          <a:latin typeface="メイリオ" panose="020B0604030504040204" pitchFamily="50" charset="-128"/>
                          <a:ea typeface="メイリオ" panose="020B0604030504040204" pitchFamily="50" charset="-128"/>
                        </a:rPr>
                        <a:t>20</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lnSpc>
                          <a:spcPts val="1800"/>
                        </a:lnSpc>
                      </a:pPr>
                      <a:r>
                        <a:rPr kumimoji="1" lang="en-US" altLang="ja-JP" sz="1800" b="0" dirty="0">
                          <a:solidFill>
                            <a:schemeClr val="tx1"/>
                          </a:solidFill>
                          <a:latin typeface="メイリオ" panose="020B0604030504040204" pitchFamily="50" charset="-128"/>
                          <a:ea typeface="メイリオ" panose="020B0604030504040204" pitchFamily="50" charset="-128"/>
                        </a:rPr>
                        <a:t>20</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lnSpc>
                          <a:spcPts val="1800"/>
                        </a:lnSpc>
                      </a:pPr>
                      <a:r>
                        <a:rPr kumimoji="1" lang="en-US" altLang="ja-JP" sz="1800" b="0" dirty="0">
                          <a:solidFill>
                            <a:schemeClr val="tx1"/>
                          </a:solidFill>
                          <a:latin typeface="メイリオ" panose="020B0604030504040204" pitchFamily="50" charset="-128"/>
                          <a:ea typeface="メイリオ" panose="020B0604030504040204" pitchFamily="50" charset="-128"/>
                        </a:rPr>
                        <a:t>25</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700"/>
                        </a:lnSpc>
                      </a:pPr>
                      <a:r>
                        <a:rPr kumimoji="1" lang="en-US" altLang="ja-JP" sz="1600" b="0">
                          <a:solidFill>
                            <a:schemeClr val="tx1"/>
                          </a:solidFill>
                          <a:latin typeface="メイリオ" panose="020B0604030504040204" pitchFamily="50" charset="-128"/>
                          <a:ea typeface="メイリオ" panose="020B0604030504040204" pitchFamily="50" charset="-128"/>
                        </a:rPr>
                        <a:t>25</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700"/>
                        </a:lnSpc>
                      </a:pPr>
                      <a:r>
                        <a:rPr kumimoji="1" lang="en-US" altLang="ja-JP" sz="1600" b="0" dirty="0">
                          <a:solidFill>
                            <a:schemeClr val="tx1"/>
                          </a:solidFill>
                          <a:latin typeface="メイリオ" panose="020B0604030504040204" pitchFamily="50" charset="-128"/>
                          <a:ea typeface="メイリオ" panose="020B0604030504040204" pitchFamily="50" charset="-128"/>
                        </a:rPr>
                        <a:t>25</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700"/>
                        </a:lnSpc>
                      </a:pPr>
                      <a:r>
                        <a:rPr kumimoji="1" lang="en-US" altLang="ja-JP" sz="1600" b="0">
                          <a:solidFill>
                            <a:schemeClr val="tx1"/>
                          </a:solidFill>
                          <a:latin typeface="メイリオ" panose="020B0604030504040204" pitchFamily="50" charset="-128"/>
                          <a:ea typeface="メイリオ" panose="020B0604030504040204" pitchFamily="50" charset="-128"/>
                        </a:rPr>
                        <a:t>100</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72695621"/>
                  </a:ext>
                </a:extLst>
              </a:tr>
              <a:tr h="246591">
                <a:tc>
                  <a:txBody>
                    <a:bodyPr/>
                    <a:lstStyle/>
                    <a:p>
                      <a:pPr>
                        <a:lnSpc>
                          <a:spcPts val="1700"/>
                        </a:lnSpc>
                      </a:pPr>
                      <a:r>
                        <a:rPr kumimoji="1" lang="ja-JP" altLang="en-US" sz="1600" b="0" dirty="0">
                          <a:solidFill>
                            <a:schemeClr val="tx1"/>
                          </a:solidFill>
                          <a:latin typeface="メイリオ" panose="020B0604030504040204" pitchFamily="50" charset="-128"/>
                          <a:ea typeface="メイリオ" panose="020B0604030504040204" pitchFamily="50" charset="-128"/>
                        </a:rPr>
                        <a:t>模試平均点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ts val="1700"/>
                        </a:lnSpc>
                      </a:pPr>
                      <a:r>
                        <a:rPr kumimoji="1" lang="en-US" altLang="ja-JP" sz="1600" b="0" dirty="0">
                          <a:solidFill>
                            <a:schemeClr val="tx1"/>
                          </a:solidFill>
                          <a:latin typeface="メイリオ" panose="020B0604030504040204" pitchFamily="50" charset="-128"/>
                          <a:ea typeface="メイリオ" panose="020B0604030504040204" pitchFamily="50" charset="-128"/>
                        </a:rPr>
                        <a:t>15.4</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3">
                  <a:txBody>
                    <a:bodyPr/>
                    <a:lstStyle/>
                    <a:p>
                      <a:pPr algn="ctr">
                        <a:lnSpc>
                          <a:spcPts val="1700"/>
                        </a:lnSpc>
                      </a:pPr>
                      <a:r>
                        <a:rPr kumimoji="1" lang="en-US" altLang="ja-JP" sz="1600" b="0" dirty="0">
                          <a:solidFill>
                            <a:schemeClr val="tx1"/>
                          </a:solidFill>
                          <a:latin typeface="メイリオ" panose="020B0604030504040204" pitchFamily="50" charset="-128"/>
                          <a:ea typeface="メイリオ" panose="020B0604030504040204" pitchFamily="50" charset="-128"/>
                        </a:rPr>
                        <a:t>48.5</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lnSpc>
                          <a:spcPts val="1800"/>
                        </a:lnSpc>
                      </a:pPr>
                      <a:r>
                        <a:rPr kumimoji="1" lang="en-US" altLang="ja-JP" sz="1800" b="0" dirty="0">
                          <a:solidFill>
                            <a:schemeClr val="tx1"/>
                          </a:solidFill>
                          <a:latin typeface="メイリオ" panose="020B0604030504040204" pitchFamily="50" charset="-128"/>
                          <a:ea typeface="メイリオ" panose="020B0604030504040204" pitchFamily="50" charset="-128"/>
                        </a:rPr>
                        <a:t>48.5</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lnSpc>
                          <a:spcPts val="1800"/>
                        </a:lnSpc>
                      </a:pPr>
                      <a:r>
                        <a:rPr kumimoji="1" lang="en-US" altLang="ja-JP" sz="1800" b="0" dirty="0">
                          <a:solidFill>
                            <a:schemeClr val="tx1"/>
                          </a:solidFill>
                          <a:latin typeface="メイリオ" panose="020B0604030504040204" pitchFamily="50" charset="-128"/>
                          <a:ea typeface="メイリオ" panose="020B0604030504040204" pitchFamily="50" charset="-128"/>
                        </a:rPr>
                        <a:t>30.8</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700"/>
                        </a:lnSpc>
                      </a:pPr>
                      <a:r>
                        <a:rPr kumimoji="1" lang="en-US" altLang="ja-JP" sz="1600" b="0" dirty="0">
                          <a:solidFill>
                            <a:schemeClr val="tx1"/>
                          </a:solidFill>
                          <a:latin typeface="メイリオ" panose="020B0604030504040204" pitchFamily="50" charset="-128"/>
                          <a:ea typeface="メイリオ" panose="020B0604030504040204" pitchFamily="50" charset="-128"/>
                        </a:rPr>
                        <a:t>30.8</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700"/>
                        </a:lnSpc>
                      </a:pPr>
                      <a:r>
                        <a:rPr kumimoji="1" lang="en-US" altLang="ja-JP" sz="1600" b="0" dirty="0">
                          <a:solidFill>
                            <a:schemeClr val="tx1"/>
                          </a:solidFill>
                          <a:latin typeface="メイリオ" panose="020B0604030504040204" pitchFamily="50" charset="-128"/>
                          <a:ea typeface="メイリオ" panose="020B0604030504040204" pitchFamily="50" charset="-128"/>
                        </a:rPr>
                        <a:t>52.8</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700"/>
                        </a:lnSpc>
                      </a:pPr>
                      <a:r>
                        <a:rPr kumimoji="1" lang="en-US" altLang="ja-JP" sz="1600" b="0">
                          <a:solidFill>
                            <a:schemeClr val="tx1"/>
                          </a:solidFill>
                          <a:latin typeface="メイリオ" panose="020B0604030504040204" pitchFamily="50" charset="-128"/>
                          <a:ea typeface="メイリオ" panose="020B0604030504040204" pitchFamily="50" charset="-128"/>
                        </a:rPr>
                        <a:t>46.1</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24777580"/>
                  </a:ext>
                </a:extLst>
              </a:tr>
              <a:tr h="246591">
                <a:tc>
                  <a:txBody>
                    <a:bodyPr/>
                    <a:lstStyle/>
                    <a:p>
                      <a:pPr>
                        <a:lnSpc>
                          <a:spcPts val="1700"/>
                        </a:lnSpc>
                      </a:pPr>
                      <a:r>
                        <a:rPr kumimoji="1" lang="ja-JP" altLang="en-US" sz="1600" b="0" dirty="0">
                          <a:solidFill>
                            <a:schemeClr val="tx1"/>
                          </a:solidFill>
                          <a:latin typeface="メイリオ" panose="020B0604030504040204" pitchFamily="50" charset="-128"/>
                          <a:ea typeface="メイリオ" panose="020B0604030504040204" pitchFamily="50" charset="-128"/>
                        </a:rPr>
                        <a:t>模試得点率</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ts val="1700"/>
                        </a:lnSpc>
                      </a:pPr>
                      <a:r>
                        <a:rPr kumimoji="1" lang="en-US" altLang="ja-JP" sz="1600" b="0" dirty="0">
                          <a:solidFill>
                            <a:schemeClr val="tx1"/>
                          </a:solidFill>
                          <a:latin typeface="メイリオ" panose="020B0604030504040204" pitchFamily="50" charset="-128"/>
                          <a:ea typeface="メイリオ" panose="020B0604030504040204" pitchFamily="50" charset="-128"/>
                        </a:rPr>
                        <a:t>51.3%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3">
                  <a:txBody>
                    <a:bodyPr/>
                    <a:lstStyle/>
                    <a:p>
                      <a:pPr algn="ctr">
                        <a:lnSpc>
                          <a:spcPts val="1700"/>
                        </a:lnSpc>
                      </a:pPr>
                      <a:r>
                        <a:rPr kumimoji="1" lang="en-US" altLang="ja-JP" sz="1600" b="0">
                          <a:solidFill>
                            <a:schemeClr val="tx1"/>
                          </a:solidFill>
                          <a:latin typeface="メイリオ" panose="020B0604030504040204" pitchFamily="50" charset="-128"/>
                          <a:ea typeface="メイリオ" panose="020B0604030504040204" pitchFamily="50" charset="-128"/>
                        </a:rPr>
                        <a:t>48.5%</a:t>
                      </a:r>
                      <a:endParaRPr kumimoji="1" lang="en-US" altLang="ja-JP" sz="16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lnSpc>
                          <a:spcPts val="1800"/>
                        </a:lnSpc>
                      </a:pPr>
                      <a:r>
                        <a:rPr kumimoji="1" lang="en-US" altLang="ja-JP" sz="1800" b="0" dirty="0">
                          <a:solidFill>
                            <a:schemeClr val="tx1"/>
                          </a:solidFill>
                          <a:latin typeface="メイリオ" panose="020B0604030504040204" pitchFamily="50" charset="-128"/>
                          <a:ea typeface="メイリオ" panose="020B0604030504040204" pitchFamily="50" charset="-128"/>
                        </a:rPr>
                        <a:t>48.5%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lnSpc>
                          <a:spcPts val="1800"/>
                        </a:lnSpc>
                      </a:pPr>
                      <a:r>
                        <a:rPr kumimoji="1" lang="en-US" altLang="ja-JP" sz="1800" b="0" dirty="0">
                          <a:solidFill>
                            <a:schemeClr val="tx1"/>
                          </a:solidFill>
                          <a:latin typeface="メイリオ" panose="020B0604030504040204" pitchFamily="50" charset="-128"/>
                          <a:ea typeface="メイリオ" panose="020B0604030504040204" pitchFamily="50" charset="-128"/>
                        </a:rPr>
                        <a:t>30.8%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700"/>
                        </a:lnSpc>
                      </a:pPr>
                      <a:r>
                        <a:rPr kumimoji="1" lang="en-US" altLang="ja-JP" sz="1600" b="0">
                          <a:solidFill>
                            <a:schemeClr val="tx1"/>
                          </a:solidFill>
                          <a:latin typeface="メイリオ" panose="020B0604030504040204" pitchFamily="50" charset="-128"/>
                          <a:ea typeface="メイリオ" panose="020B0604030504040204" pitchFamily="50" charset="-128"/>
                        </a:rPr>
                        <a:t>30.8%</a:t>
                      </a:r>
                      <a:endParaRPr kumimoji="1" lang="en-US" altLang="ja-JP" sz="16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700"/>
                        </a:lnSpc>
                      </a:pPr>
                      <a:r>
                        <a:rPr kumimoji="1" lang="en-US" altLang="ja-JP" sz="1600" b="0" dirty="0">
                          <a:solidFill>
                            <a:schemeClr val="tx1"/>
                          </a:solidFill>
                          <a:latin typeface="メイリオ" panose="020B0604030504040204" pitchFamily="50" charset="-128"/>
                          <a:ea typeface="メイリオ" panose="020B0604030504040204" pitchFamily="50" charset="-128"/>
                        </a:rPr>
                        <a:t>46.1%</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700"/>
                        </a:lnSpc>
                      </a:pPr>
                      <a:r>
                        <a:rPr kumimoji="1" lang="en-US" altLang="ja-JP" sz="1600" b="0" dirty="0">
                          <a:solidFill>
                            <a:schemeClr val="tx1"/>
                          </a:solidFill>
                          <a:latin typeface="メイリオ" panose="020B0604030504040204" pitchFamily="50" charset="-128"/>
                          <a:ea typeface="メイリオ" panose="020B0604030504040204" pitchFamily="50" charset="-128"/>
                        </a:rPr>
                        <a:t>46.1%</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74409849"/>
                  </a:ext>
                </a:extLst>
              </a:tr>
              <a:tr h="0">
                <a:tc>
                  <a:txBody>
                    <a:bodyPr/>
                    <a:lstStyle/>
                    <a:p>
                      <a:pPr>
                        <a:lnSpc>
                          <a:spcPts val="700"/>
                        </a:lnSpc>
                      </a:pPr>
                      <a:endParaRPr kumimoji="1" lang="ja-JP" altLang="en-US" sz="800" b="0" dirty="0">
                        <a:solidFill>
                          <a:schemeClr val="bg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700"/>
                        </a:lnSpc>
                      </a:pPr>
                      <a:endParaRPr kumimoji="1" lang="ja-JP" altLang="en-US" sz="800" b="0" dirty="0">
                        <a:solidFill>
                          <a:schemeClr val="bg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algn="ctr">
                        <a:lnSpc>
                          <a:spcPts val="700"/>
                        </a:lnSpc>
                      </a:pPr>
                      <a:endParaRPr kumimoji="1" lang="ja-JP" altLang="en-US" sz="800" b="0" dirty="0">
                        <a:solidFill>
                          <a:schemeClr val="bg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lnSpc>
                          <a:spcPts val="1800"/>
                        </a:lnSpc>
                      </a:pPr>
                      <a:endParaRPr kumimoji="1" lang="ja-JP" altLang="en-US" sz="1800" b="0" dirty="0">
                        <a:solidFill>
                          <a:schemeClr val="bg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lnSpc>
                          <a:spcPts val="1800"/>
                        </a:lnSpc>
                      </a:pPr>
                      <a:endParaRPr kumimoji="1" lang="ja-JP" altLang="en-US" sz="1800" b="0" dirty="0">
                        <a:solidFill>
                          <a:schemeClr val="bg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700"/>
                        </a:lnSpc>
                      </a:pPr>
                      <a:endParaRPr kumimoji="1" lang="ja-JP" altLang="en-US" sz="800" b="0" dirty="0">
                        <a:solidFill>
                          <a:schemeClr val="bg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700"/>
                        </a:lnSpc>
                      </a:pPr>
                      <a:endParaRPr kumimoji="1" lang="ja-JP" altLang="en-US" sz="800" b="0" dirty="0">
                        <a:solidFill>
                          <a:schemeClr val="bg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700"/>
                        </a:lnSpc>
                      </a:pPr>
                      <a:endParaRPr kumimoji="1" lang="ja-JP" altLang="en-US" sz="800" b="0" dirty="0">
                        <a:solidFill>
                          <a:schemeClr val="bg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00617111"/>
                  </a:ext>
                </a:extLst>
              </a:tr>
              <a:tr h="246591">
                <a:tc gridSpan="8">
                  <a:txBody>
                    <a:bodyPr/>
                    <a:lstStyle/>
                    <a:p>
                      <a:pPr marL="0" marR="0" lvl="0" indent="0" algn="l" defTabSz="685800" rtl="0" eaLnBrk="1" fontAlgn="auto" latinLnBrk="0" hangingPunct="1">
                        <a:lnSpc>
                          <a:spcPts val="1800"/>
                        </a:lnSpc>
                        <a:spcBef>
                          <a:spcPts val="0"/>
                        </a:spcBef>
                        <a:spcAft>
                          <a:spcPts val="0"/>
                        </a:spcAft>
                        <a:buClrTx/>
                        <a:buSzTx/>
                        <a:buFontTx/>
                        <a:buNone/>
                        <a:tabLst/>
                        <a:defRPr/>
                      </a:pPr>
                      <a:r>
                        <a:rPr lang="ja-JP" altLang="en-US" sz="2000" dirty="0">
                          <a:latin typeface="メイリオ" panose="020B0604030504040204" pitchFamily="50" charset="-128"/>
                          <a:ea typeface="メイリオ" panose="020B0604030504040204" pitchFamily="50" charset="-128"/>
                        </a:rPr>
                        <a:t>模試得点率を元にした共通テストの予想得点</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lnSpc>
                          <a:spcPts val="1800"/>
                        </a:lnSpc>
                      </a:pPr>
                      <a:endParaRPr kumimoji="1" lang="ja-JP" altLang="en-US" sz="1800" b="0" dirty="0">
                        <a:solidFill>
                          <a:schemeClr val="bg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marL="0" marR="0" lvl="0" indent="0" algn="l" defTabSz="685800" rtl="0" eaLnBrk="1" fontAlgn="auto" latinLnBrk="0" hangingPunct="1">
                        <a:lnSpc>
                          <a:spcPts val="1800"/>
                        </a:lnSpc>
                        <a:spcBef>
                          <a:spcPts val="0"/>
                        </a:spcBef>
                        <a:spcAft>
                          <a:spcPts val="0"/>
                        </a:spcAft>
                        <a:buClrTx/>
                        <a:buSzTx/>
                        <a:buFontTx/>
                        <a:buNone/>
                        <a:tabLst/>
                        <a:defRPr/>
                      </a:pPr>
                      <a:endParaRPr lang="ja-JP" altLang="en-US" sz="2400">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1149309"/>
                  </a:ext>
                </a:extLst>
              </a:tr>
              <a:tr h="246591">
                <a:tc>
                  <a:txBody>
                    <a:bodyPr/>
                    <a:lstStyle/>
                    <a:p>
                      <a:pPr>
                        <a:lnSpc>
                          <a:spcPts val="1700"/>
                        </a:lnSpc>
                      </a:pP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gridSpan="2">
                  <a:txBody>
                    <a:bodyPr/>
                    <a:lstStyle/>
                    <a:p>
                      <a:pPr>
                        <a:lnSpc>
                          <a:spcPts val="1700"/>
                        </a:lnSpc>
                      </a:pPr>
                      <a:r>
                        <a:rPr kumimoji="1" lang="ja-JP" altLang="en-US" sz="1600" b="0" dirty="0">
                          <a:solidFill>
                            <a:schemeClr val="tx1"/>
                          </a:solidFill>
                          <a:latin typeface="メイリオ" panose="020B0604030504040204" pitchFamily="50" charset="-128"/>
                          <a:ea typeface="メイリオ" panose="020B0604030504040204" pitchFamily="50" charset="-128"/>
                        </a:rPr>
                        <a:t>情報社会</a:t>
                      </a:r>
                      <a:endParaRPr kumimoji="1" lang="en-US" altLang="ja-JP" sz="1600" b="0" dirty="0">
                        <a:solidFill>
                          <a:schemeClr val="tx1"/>
                        </a:solidFill>
                        <a:latin typeface="メイリオ" panose="020B0604030504040204" pitchFamily="50" charset="-128"/>
                        <a:ea typeface="メイリオ" panose="020B0604030504040204" pitchFamily="50" charset="-128"/>
                      </a:endParaRPr>
                    </a:p>
                    <a:p>
                      <a:pPr>
                        <a:lnSpc>
                          <a:spcPts val="1700"/>
                        </a:lnSpc>
                      </a:pPr>
                      <a:r>
                        <a:rPr kumimoji="1" lang="ja-JP" altLang="en-US" sz="1600" b="0" dirty="0">
                          <a:solidFill>
                            <a:schemeClr val="tx1"/>
                          </a:solidFill>
                          <a:latin typeface="メイリオ" panose="020B0604030504040204" pitchFamily="50" charset="-128"/>
                          <a:ea typeface="メイリオ" panose="020B0604030504040204" pitchFamily="50" charset="-128"/>
                        </a:rPr>
                        <a:t>情報デザイン</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ts val="1800"/>
                        </a:lnSpc>
                      </a:pP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700"/>
                        </a:lnSpc>
                      </a:pPr>
                      <a:r>
                        <a:rPr kumimoji="1" lang="ja-JP" altLang="en-US" sz="1600" b="0" dirty="0">
                          <a:solidFill>
                            <a:schemeClr val="tx1"/>
                          </a:solidFill>
                          <a:latin typeface="メイリオ" panose="020B0604030504040204" pitchFamily="50" charset="-128"/>
                          <a:ea typeface="メイリオ" panose="020B0604030504040204" pitchFamily="50" charset="-128"/>
                        </a:rPr>
                        <a:t>情報科学</a:t>
                      </a:r>
                    </a:p>
                    <a:p>
                      <a:pPr>
                        <a:lnSpc>
                          <a:spcPts val="1700"/>
                        </a:lnSpc>
                      </a:pPr>
                      <a:r>
                        <a:rPr kumimoji="1" lang="ja-JP" altLang="en-US" sz="1600" b="0" dirty="0">
                          <a:solidFill>
                            <a:schemeClr val="tx1"/>
                          </a:solidFill>
                          <a:latin typeface="メイリオ" panose="020B0604030504040204" pitchFamily="50" charset="-128"/>
                          <a:ea typeface="メイリオ" panose="020B0604030504040204" pitchFamily="50" charset="-128"/>
                        </a:rPr>
                        <a:t>ネットワーク</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a:lnSpc>
                          <a:spcPts val="1700"/>
                        </a:lnSpc>
                      </a:pPr>
                      <a:r>
                        <a:rPr kumimoji="1" lang="ja-JP" altLang="en-US" sz="1600" b="0">
                          <a:solidFill>
                            <a:schemeClr val="tx1"/>
                          </a:solidFill>
                          <a:latin typeface="メイリオ" panose="020B0604030504040204" pitchFamily="50" charset="-128"/>
                          <a:ea typeface="メイリオ" panose="020B0604030504040204" pitchFamily="50" charset="-128"/>
                        </a:rPr>
                        <a:t>プログラム</a:t>
                      </a:r>
                      <a:r>
                        <a:rPr kumimoji="1" lang="en-US" altLang="ja-JP" sz="1600" b="0">
                          <a:solidFill>
                            <a:schemeClr val="tx1"/>
                          </a:solidFill>
                          <a:latin typeface="メイリオ" panose="020B0604030504040204" pitchFamily="50" charset="-128"/>
                          <a:ea typeface="メイリオ" panose="020B0604030504040204" pitchFamily="50" charset="-128"/>
                        </a:rPr>
                        <a:t>/</a:t>
                      </a:r>
                      <a:r>
                        <a:rPr kumimoji="1" lang="ja-JP" altLang="en-US" sz="1600" b="0">
                          <a:solidFill>
                            <a:schemeClr val="tx1"/>
                          </a:solidFill>
                          <a:latin typeface="メイリオ" panose="020B0604030504040204" pitchFamily="50" charset="-128"/>
                          <a:ea typeface="メイリオ" panose="020B0604030504040204" pitchFamily="50" charset="-128"/>
                        </a:rPr>
                        <a:t>シミュレーション</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ts val="1800"/>
                        </a:lnSpc>
                      </a:pP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700"/>
                        </a:lnSpc>
                      </a:pPr>
                      <a:r>
                        <a:rPr kumimoji="1" lang="ja-JP" altLang="en-US" sz="1600" b="0" dirty="0">
                          <a:solidFill>
                            <a:schemeClr val="tx1"/>
                          </a:solidFill>
                          <a:latin typeface="メイリオ" panose="020B0604030504040204" pitchFamily="50" charset="-128"/>
                          <a:ea typeface="メイリオ" panose="020B0604030504040204" pitchFamily="50" charset="-128"/>
                        </a:rPr>
                        <a:t>データ</a:t>
                      </a:r>
                      <a:br>
                        <a:rPr kumimoji="1" lang="ja-JP" altLang="en-US" sz="1600" b="0" dirty="0">
                          <a:solidFill>
                            <a:schemeClr val="tx1"/>
                          </a:solidFill>
                          <a:latin typeface="メイリオ" panose="020B0604030504040204" pitchFamily="50" charset="-128"/>
                          <a:ea typeface="メイリオ" panose="020B0604030504040204" pitchFamily="50" charset="-128"/>
                        </a:rPr>
                      </a:br>
                      <a:r>
                        <a:rPr kumimoji="1" lang="ja-JP" altLang="en-US" sz="1600" b="0" dirty="0">
                          <a:solidFill>
                            <a:schemeClr val="tx1"/>
                          </a:solidFill>
                          <a:latin typeface="メイリオ" panose="020B0604030504040204" pitchFamily="50" charset="-128"/>
                          <a:ea typeface="メイリオ" panose="020B0604030504040204" pitchFamily="50" charset="-128"/>
                        </a:rPr>
                        <a:t>サイエンス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1700"/>
                        </a:lnSpc>
                      </a:pPr>
                      <a:r>
                        <a:rPr kumimoji="1" lang="ja-JP" altLang="en-US" sz="1600" b="0" dirty="0">
                          <a:solidFill>
                            <a:schemeClr val="tx1"/>
                          </a:solidFill>
                          <a:latin typeface="メイリオ" panose="020B0604030504040204" pitchFamily="50" charset="-128"/>
                          <a:ea typeface="メイリオ" panose="020B0604030504040204" pitchFamily="50" charset="-128"/>
                        </a:rPr>
                        <a:t>合計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15348226"/>
                  </a:ext>
                </a:extLst>
              </a:tr>
              <a:tr h="246591">
                <a:tc>
                  <a:txBody>
                    <a:bodyPr/>
                    <a:lstStyle/>
                    <a:p>
                      <a:pPr algn="ctr">
                        <a:lnSpc>
                          <a:spcPts val="1700"/>
                        </a:lnSpc>
                      </a:pPr>
                      <a:r>
                        <a:rPr kumimoji="1" lang="ja-JP" altLang="en-US" sz="1600" b="0" dirty="0">
                          <a:solidFill>
                            <a:schemeClr val="tx1"/>
                          </a:solidFill>
                          <a:latin typeface="メイリオ" panose="020B0604030504040204" pitchFamily="50" charset="-128"/>
                          <a:ea typeface="メイリオ" panose="020B0604030504040204" pitchFamily="50" charset="-128"/>
                        </a:rPr>
                        <a:t>共通テスト</a:t>
                      </a:r>
                      <a:br>
                        <a:rPr kumimoji="1" lang="en-US" altLang="ja-JP" sz="1600" b="0" dirty="0">
                          <a:solidFill>
                            <a:schemeClr val="tx1"/>
                          </a:solidFill>
                          <a:latin typeface="メイリオ" panose="020B0604030504040204" pitchFamily="50" charset="-128"/>
                          <a:ea typeface="メイリオ" panose="020B0604030504040204" pitchFamily="50" charset="-128"/>
                        </a:rPr>
                      </a:br>
                      <a:r>
                        <a:rPr kumimoji="1" lang="ja-JP" altLang="en-US" sz="1600" b="0" dirty="0">
                          <a:solidFill>
                            <a:schemeClr val="tx1"/>
                          </a:solidFill>
                          <a:latin typeface="メイリオ" panose="020B0604030504040204" pitchFamily="50" charset="-128"/>
                          <a:ea typeface="メイリオ" panose="020B0604030504040204" pitchFamily="50" charset="-128"/>
                        </a:rPr>
                        <a:t>配点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gridSpan="2">
                  <a:txBody>
                    <a:bodyPr/>
                    <a:lstStyle/>
                    <a:p>
                      <a:pPr algn="ctr">
                        <a:lnSpc>
                          <a:spcPts val="1700"/>
                        </a:lnSpc>
                      </a:pPr>
                      <a:r>
                        <a:rPr kumimoji="1" lang="en-US" altLang="ja-JP" sz="1600" b="0" dirty="0">
                          <a:solidFill>
                            <a:schemeClr val="tx1"/>
                          </a:solidFill>
                          <a:latin typeface="メイリオ" panose="020B0604030504040204" pitchFamily="50" charset="-128"/>
                          <a:ea typeface="メイリオ" panose="020B0604030504040204" pitchFamily="50" charset="-128"/>
                        </a:rPr>
                        <a:t>14</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lnSpc>
                          <a:spcPts val="1800"/>
                        </a:lnSpc>
                      </a:pPr>
                      <a:endParaRPr kumimoji="1" lang="ja-JP" altLang="en-US" sz="1800" b="1"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700"/>
                        </a:lnSpc>
                      </a:pPr>
                      <a:r>
                        <a:rPr kumimoji="1" lang="en-US" altLang="ja-JP" sz="1600" b="0" dirty="0">
                          <a:solidFill>
                            <a:schemeClr val="tx1"/>
                          </a:solidFill>
                          <a:latin typeface="メイリオ" panose="020B0604030504040204" pitchFamily="50" charset="-128"/>
                          <a:ea typeface="メイリオ" panose="020B0604030504040204" pitchFamily="50" charset="-128"/>
                        </a:rPr>
                        <a:t>21</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algn="ctr">
                        <a:lnSpc>
                          <a:spcPts val="1700"/>
                        </a:lnSpc>
                      </a:pPr>
                      <a:r>
                        <a:rPr kumimoji="1" lang="en-US" altLang="ja-JP" sz="1600" b="0" dirty="0">
                          <a:solidFill>
                            <a:schemeClr val="tx1"/>
                          </a:solidFill>
                          <a:latin typeface="メイリオ" panose="020B0604030504040204" pitchFamily="50" charset="-128"/>
                          <a:ea typeface="メイリオ" panose="020B0604030504040204" pitchFamily="50" charset="-128"/>
                        </a:rPr>
                        <a:t>40</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lnSpc>
                          <a:spcPts val="1800"/>
                        </a:lnSpc>
                      </a:pPr>
                      <a:endParaRPr kumimoji="1" lang="ja-JP" altLang="en-US" sz="1800" b="1"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700"/>
                        </a:lnSpc>
                      </a:pPr>
                      <a:r>
                        <a:rPr kumimoji="1" lang="en-US" altLang="ja-JP" sz="1600" b="0" dirty="0">
                          <a:solidFill>
                            <a:schemeClr val="tx1"/>
                          </a:solidFill>
                          <a:latin typeface="メイリオ" panose="020B0604030504040204" pitchFamily="50" charset="-128"/>
                          <a:ea typeface="メイリオ" panose="020B0604030504040204" pitchFamily="50" charset="-128"/>
                        </a:rPr>
                        <a:t>25</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700"/>
                        </a:lnSpc>
                      </a:pPr>
                      <a:r>
                        <a:rPr kumimoji="1" lang="en-US" altLang="ja-JP" sz="1600" b="0" dirty="0">
                          <a:solidFill>
                            <a:schemeClr val="tx1"/>
                          </a:solidFill>
                          <a:latin typeface="メイリオ" panose="020B0604030504040204" pitchFamily="50" charset="-128"/>
                          <a:ea typeface="メイリオ" panose="020B0604030504040204" pitchFamily="50" charset="-128"/>
                        </a:rPr>
                        <a:t>100</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82774690"/>
                  </a:ext>
                </a:extLst>
              </a:tr>
              <a:tr h="246591">
                <a:tc>
                  <a:txBody>
                    <a:bodyPr/>
                    <a:lstStyle/>
                    <a:p>
                      <a:pPr marL="0" marR="0" lvl="0" indent="0" algn="ctr" defTabSz="685800" rtl="0" eaLnBrk="1" fontAlgn="auto" latinLnBrk="0" hangingPunct="1">
                        <a:lnSpc>
                          <a:spcPts val="1700"/>
                        </a:lnSpc>
                        <a:spcBef>
                          <a:spcPts val="0"/>
                        </a:spcBef>
                        <a:spcAft>
                          <a:spcPts val="0"/>
                        </a:spcAft>
                        <a:buClrTx/>
                        <a:buSzTx/>
                        <a:buFontTx/>
                        <a:buNone/>
                        <a:tabLst/>
                        <a:defRPr/>
                      </a:pPr>
                      <a:r>
                        <a:rPr kumimoji="1" lang="ja-JP" altLang="en-US" sz="1600" b="0" dirty="0">
                          <a:solidFill>
                            <a:schemeClr val="tx1"/>
                          </a:solidFill>
                          <a:latin typeface="メイリオ" panose="020B0604030504040204" pitchFamily="50" charset="-128"/>
                          <a:ea typeface="メイリオ" panose="020B0604030504040204" pitchFamily="50" charset="-128"/>
                        </a:rPr>
                        <a:t>予想得点率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gridSpan="2">
                  <a:txBody>
                    <a:bodyPr/>
                    <a:lstStyle/>
                    <a:p>
                      <a:pPr algn="ctr">
                        <a:lnSpc>
                          <a:spcPts val="1700"/>
                        </a:lnSpc>
                      </a:pPr>
                      <a:r>
                        <a:rPr kumimoji="1" lang="en-US" altLang="ja-JP" sz="1600" b="0" dirty="0">
                          <a:solidFill>
                            <a:schemeClr val="tx1"/>
                          </a:solidFill>
                          <a:latin typeface="メイリオ" panose="020B0604030504040204" pitchFamily="50" charset="-128"/>
                          <a:ea typeface="メイリオ" panose="020B0604030504040204" pitchFamily="50" charset="-128"/>
                        </a:rPr>
                        <a:t>50%</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700"/>
                        </a:lnSpc>
                      </a:pPr>
                      <a:r>
                        <a:rPr kumimoji="1" lang="en-US" altLang="ja-JP" sz="1600" b="0" dirty="0">
                          <a:solidFill>
                            <a:schemeClr val="tx1"/>
                          </a:solidFill>
                          <a:latin typeface="メイリオ" panose="020B0604030504040204" pitchFamily="50" charset="-128"/>
                          <a:ea typeface="メイリオ" panose="020B0604030504040204" pitchFamily="50" charset="-128"/>
                        </a:rPr>
                        <a:t>50%</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algn="ctr">
                        <a:lnSpc>
                          <a:spcPts val="1700"/>
                        </a:lnSpc>
                      </a:pPr>
                      <a:r>
                        <a:rPr kumimoji="1" lang="en-US" altLang="ja-JP" sz="1600" b="0" dirty="0">
                          <a:solidFill>
                            <a:schemeClr val="tx1"/>
                          </a:solidFill>
                          <a:latin typeface="メイリオ" panose="020B0604030504040204" pitchFamily="50" charset="-128"/>
                          <a:ea typeface="メイリオ" panose="020B0604030504040204" pitchFamily="50" charset="-128"/>
                        </a:rPr>
                        <a:t>30%</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700"/>
                        </a:lnSpc>
                      </a:pPr>
                      <a:r>
                        <a:rPr kumimoji="1" lang="en-US" altLang="ja-JP" sz="1600" b="0" dirty="0">
                          <a:solidFill>
                            <a:schemeClr val="tx1"/>
                          </a:solidFill>
                          <a:latin typeface="メイリオ" panose="020B0604030504040204" pitchFamily="50" charset="-128"/>
                          <a:ea typeface="メイリオ" panose="020B0604030504040204" pitchFamily="50" charset="-128"/>
                        </a:rPr>
                        <a:t>45%</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r>
                        <a:rPr kumimoji="1" lang="en-US" altLang="ja-JP" sz="1800" b="0" dirty="0">
                          <a:solidFill>
                            <a:schemeClr val="tx1"/>
                          </a:solidFill>
                          <a:latin typeface="メイリオ" panose="020B0604030504040204" pitchFamily="50" charset="-128"/>
                          <a:ea typeface="メイリオ" panose="020B0604030504040204" pitchFamily="50" charset="-128"/>
                        </a:rPr>
                        <a:t>41%</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91691050"/>
                  </a:ext>
                </a:extLst>
              </a:tr>
              <a:tr h="246591">
                <a:tc>
                  <a:txBody>
                    <a:bodyPr/>
                    <a:lstStyle/>
                    <a:p>
                      <a:pPr marL="0" marR="0" lvl="0" indent="0" algn="ctr" defTabSz="685800" rtl="0" eaLnBrk="1" fontAlgn="auto" latinLnBrk="0" hangingPunct="1">
                        <a:lnSpc>
                          <a:spcPts val="1700"/>
                        </a:lnSpc>
                        <a:spcBef>
                          <a:spcPts val="0"/>
                        </a:spcBef>
                        <a:spcAft>
                          <a:spcPts val="0"/>
                        </a:spcAft>
                        <a:buClrTx/>
                        <a:buSzTx/>
                        <a:buFontTx/>
                        <a:buNone/>
                        <a:tabLst/>
                        <a:defRPr/>
                      </a:pPr>
                      <a:r>
                        <a:rPr kumimoji="1" lang="ja-JP" altLang="en-US" sz="1600" b="0" dirty="0">
                          <a:solidFill>
                            <a:schemeClr val="tx1"/>
                          </a:solidFill>
                          <a:latin typeface="メイリオ" panose="020B0604030504040204" pitchFamily="50" charset="-128"/>
                          <a:ea typeface="メイリオ" panose="020B0604030504040204" pitchFamily="50" charset="-128"/>
                        </a:rPr>
                        <a:t>予想得点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gridSpan="2">
                  <a:txBody>
                    <a:bodyPr/>
                    <a:lstStyle/>
                    <a:p>
                      <a:pPr algn="ctr">
                        <a:lnSpc>
                          <a:spcPts val="1700"/>
                        </a:lnSpc>
                      </a:pPr>
                      <a:r>
                        <a:rPr kumimoji="1" lang="en-US" altLang="ja-JP" sz="1600" b="0" dirty="0">
                          <a:solidFill>
                            <a:schemeClr val="tx1"/>
                          </a:solidFill>
                          <a:latin typeface="メイリオ" panose="020B0604030504040204" pitchFamily="50" charset="-128"/>
                          <a:ea typeface="メイリオ" panose="020B0604030504040204" pitchFamily="50" charset="-128"/>
                        </a:rPr>
                        <a:t>7</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700"/>
                        </a:lnSpc>
                      </a:pPr>
                      <a:r>
                        <a:rPr kumimoji="1" lang="en-US" altLang="ja-JP" sz="1600" b="0" dirty="0">
                          <a:solidFill>
                            <a:schemeClr val="tx1"/>
                          </a:solidFill>
                          <a:latin typeface="メイリオ" panose="020B0604030504040204" pitchFamily="50" charset="-128"/>
                          <a:ea typeface="メイリオ" panose="020B0604030504040204" pitchFamily="50" charset="-128"/>
                        </a:rPr>
                        <a:t>11</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algn="ctr">
                        <a:lnSpc>
                          <a:spcPts val="1700"/>
                        </a:lnSpc>
                      </a:pPr>
                      <a:r>
                        <a:rPr kumimoji="1" lang="en-US" altLang="ja-JP" sz="1600" b="0" dirty="0">
                          <a:solidFill>
                            <a:schemeClr val="tx1"/>
                          </a:solidFill>
                          <a:latin typeface="メイリオ" panose="020B0604030504040204" pitchFamily="50" charset="-128"/>
                          <a:ea typeface="メイリオ" panose="020B0604030504040204" pitchFamily="50" charset="-128"/>
                        </a:rPr>
                        <a:t>12</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lnSpc>
                          <a:spcPts val="1800"/>
                        </a:lnSpc>
                      </a:pPr>
                      <a:endParaRPr kumimoji="1" lang="ja-JP" altLang="en-US" sz="1800" b="0" dirty="0">
                        <a:solidFill>
                          <a:srgbClr val="FF0000"/>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700"/>
                        </a:lnSpc>
                      </a:pPr>
                      <a:r>
                        <a:rPr kumimoji="1" lang="en-US" altLang="ja-JP" sz="1600" b="0" dirty="0">
                          <a:solidFill>
                            <a:schemeClr val="tx1"/>
                          </a:solidFill>
                          <a:latin typeface="メイリオ" panose="020B0604030504040204" pitchFamily="50" charset="-128"/>
                          <a:ea typeface="メイリオ" panose="020B0604030504040204" pitchFamily="50" charset="-128"/>
                        </a:rPr>
                        <a:t>11</a:t>
                      </a:r>
                      <a:endParaRPr kumimoji="1" lang="ja-JP" altLang="en-US" sz="16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800"/>
                        </a:lnSpc>
                      </a:pPr>
                      <a:r>
                        <a:rPr kumimoji="1" lang="en-US" altLang="ja-JP" sz="1800" b="0" dirty="0">
                          <a:solidFill>
                            <a:schemeClr val="tx1"/>
                          </a:solidFill>
                          <a:latin typeface="メイリオ" panose="020B0604030504040204" pitchFamily="50" charset="-128"/>
                          <a:ea typeface="メイリオ" panose="020B0604030504040204" pitchFamily="50" charset="-128"/>
                        </a:rPr>
                        <a:t>41</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60662956"/>
                  </a:ext>
                </a:extLst>
              </a:tr>
            </a:tbl>
          </a:graphicData>
        </a:graphic>
      </p:graphicFrame>
    </p:spTree>
    <p:extLst>
      <p:ext uri="{BB962C8B-B14F-4D97-AF65-F5344CB8AC3E}">
        <p14:creationId xmlns:p14="http://schemas.microsoft.com/office/powerpoint/2010/main" val="15579519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474155" y="246963"/>
            <a:ext cx="6933834" cy="507831"/>
          </a:xfrm>
          <a:prstGeom prst="rect">
            <a:avLst/>
          </a:prstGeom>
          <a:noFill/>
        </p:spPr>
        <p:txBody>
          <a:bodyPr wrap="square">
            <a:spAutoFit/>
          </a:bodyPr>
          <a:lstStyle/>
          <a:p>
            <a:r>
              <a:rPr lang="ja-JP" altLang="en-US" sz="2700" dirty="0">
                <a:latin typeface="メイリオ" panose="020B0604030504040204" pitchFamily="50" charset="-128"/>
                <a:ea typeface="メイリオ" panose="020B0604030504040204" pitchFamily="50" charset="-128"/>
              </a:rPr>
              <a:t>情報</a:t>
            </a:r>
            <a:r>
              <a:rPr lang="en-US" altLang="ja-JP" sz="2700" dirty="0">
                <a:latin typeface="メイリオ" panose="020B0604030504040204" pitchFamily="50" charset="-128"/>
                <a:ea typeface="メイリオ" panose="020B0604030504040204" pitchFamily="50" charset="-128"/>
              </a:rPr>
              <a:t>I</a:t>
            </a:r>
            <a:r>
              <a:rPr lang="ja-JP" altLang="en-US" sz="2700" dirty="0">
                <a:latin typeface="メイリオ" panose="020B0604030504040204" pitchFamily="50" charset="-128"/>
                <a:ea typeface="メイリオ" panose="020B0604030504040204" pitchFamily="50" charset="-128"/>
              </a:rPr>
              <a:t>の受験タイプと学習対策</a:t>
            </a:r>
          </a:p>
        </p:txBody>
      </p:sp>
      <p:graphicFrame>
        <p:nvGraphicFramePr>
          <p:cNvPr id="2" name="表 1">
            <a:extLst>
              <a:ext uri="{FF2B5EF4-FFF2-40B4-BE49-F238E27FC236}">
                <a16:creationId xmlns:a16="http://schemas.microsoft.com/office/drawing/2014/main" id="{916CCB08-3569-81C7-CCDE-58F235EFAA8C}"/>
              </a:ext>
            </a:extLst>
          </p:cNvPr>
          <p:cNvGraphicFramePr>
            <a:graphicFrameLocks noGrp="1"/>
          </p:cNvGraphicFramePr>
          <p:nvPr>
            <p:extLst>
              <p:ext uri="{D42A27DB-BD31-4B8C-83A1-F6EECF244321}">
                <p14:modId xmlns:p14="http://schemas.microsoft.com/office/powerpoint/2010/main" val="1681571262"/>
              </p:ext>
            </p:extLst>
          </p:nvPr>
        </p:nvGraphicFramePr>
        <p:xfrm>
          <a:off x="894952" y="956295"/>
          <a:ext cx="7635241" cy="4444365"/>
        </p:xfrm>
        <a:graphic>
          <a:graphicData uri="http://schemas.openxmlformats.org/drawingml/2006/table">
            <a:tbl>
              <a:tblPr firstRow="1" bandRow="1">
                <a:tableStyleId>{5C22544A-7EE6-4342-B048-85BDC9FD1C3A}</a:tableStyleId>
              </a:tblPr>
              <a:tblGrid>
                <a:gridCol w="2545081">
                  <a:extLst>
                    <a:ext uri="{9D8B030D-6E8A-4147-A177-3AD203B41FA5}">
                      <a16:colId xmlns:a16="http://schemas.microsoft.com/office/drawing/2014/main" val="3578272051"/>
                    </a:ext>
                  </a:extLst>
                </a:gridCol>
                <a:gridCol w="5090160">
                  <a:extLst>
                    <a:ext uri="{9D8B030D-6E8A-4147-A177-3AD203B41FA5}">
                      <a16:colId xmlns:a16="http://schemas.microsoft.com/office/drawing/2014/main" val="2494611507"/>
                    </a:ext>
                  </a:extLst>
                </a:gridCol>
              </a:tblGrid>
              <a:tr h="512445">
                <a:tc>
                  <a:txBody>
                    <a:bodyPr/>
                    <a:lstStyle/>
                    <a:p>
                      <a:pPr algn="ctr"/>
                      <a:r>
                        <a:rPr kumimoji="1" lang="ja-JP" altLang="en-US" sz="2400" b="0" dirty="0">
                          <a:solidFill>
                            <a:schemeClr val="tx1"/>
                          </a:solidFill>
                          <a:latin typeface="メイリオ" panose="020B0604030504040204" pitchFamily="50" charset="-128"/>
                          <a:ea typeface="メイリオ" panose="020B0604030504040204" pitchFamily="50" charset="-128"/>
                        </a:rPr>
                        <a:t>受験タイプ</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a:r>
                        <a:rPr kumimoji="1" lang="ja-JP" altLang="en-US" sz="2400" b="0" dirty="0">
                          <a:solidFill>
                            <a:schemeClr val="tx1"/>
                          </a:solidFill>
                          <a:latin typeface="メイリオ" panose="020B0604030504040204" pitchFamily="50" charset="-128"/>
                          <a:ea typeface="メイリオ" panose="020B0604030504040204" pitchFamily="50" charset="-128"/>
                        </a:rPr>
                        <a:t>学習対策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094415671"/>
                  </a:ext>
                </a:extLst>
              </a:tr>
              <a:tr h="512445">
                <a:tc>
                  <a:txBody>
                    <a:bodyPr/>
                    <a:lstStyle/>
                    <a:p>
                      <a:r>
                        <a:rPr kumimoji="1" lang="ja-JP" altLang="en-US" sz="2400" b="0" dirty="0">
                          <a:solidFill>
                            <a:schemeClr val="tx1"/>
                          </a:solidFill>
                          <a:latin typeface="メイリオ" panose="020B0604030504040204" pitchFamily="50" charset="-128"/>
                          <a:ea typeface="メイリオ" panose="020B0604030504040204" pitchFamily="50" charset="-128"/>
                        </a:rPr>
                        <a:t>国立大学の受験のみで利用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r>
                        <a:rPr kumimoji="1" lang="ja-JP" altLang="en-US" sz="2400" b="0" dirty="0">
                          <a:solidFill>
                            <a:schemeClr val="tx1"/>
                          </a:solidFill>
                          <a:latin typeface="メイリオ" panose="020B0604030504040204" pitchFamily="50" charset="-128"/>
                          <a:ea typeface="メイリオ" panose="020B0604030504040204" pitchFamily="50" charset="-128"/>
                        </a:rPr>
                        <a:t>難易度の高いプログラミング</a:t>
                      </a:r>
                      <a:r>
                        <a:rPr kumimoji="1" lang="en-US" altLang="ja-JP" sz="2400" b="0" dirty="0">
                          <a:solidFill>
                            <a:schemeClr val="tx1"/>
                          </a:solidFill>
                          <a:latin typeface="メイリオ" panose="020B0604030504040204" pitchFamily="50" charset="-128"/>
                          <a:ea typeface="メイリオ" panose="020B0604030504040204" pitchFamily="50" charset="-128"/>
                        </a:rPr>
                        <a:t>/</a:t>
                      </a:r>
                      <a:br>
                        <a:rPr kumimoji="1" lang="en-US" altLang="ja-JP" sz="2400" b="0" dirty="0">
                          <a:solidFill>
                            <a:schemeClr val="tx1"/>
                          </a:solidFill>
                          <a:latin typeface="メイリオ" panose="020B0604030504040204" pitchFamily="50" charset="-128"/>
                          <a:ea typeface="メイリオ" panose="020B0604030504040204" pitchFamily="50" charset="-128"/>
                        </a:rPr>
                      </a:br>
                      <a:r>
                        <a:rPr kumimoji="1" lang="ja-JP" altLang="en-US" sz="2400" b="0" dirty="0">
                          <a:solidFill>
                            <a:schemeClr val="tx1"/>
                          </a:solidFill>
                          <a:latin typeface="メイリオ" panose="020B0604030504040204" pitchFamily="50" charset="-128"/>
                          <a:ea typeface="メイリオ" panose="020B0604030504040204" pitchFamily="50" charset="-128"/>
                        </a:rPr>
                        <a:t>シミュレーションでそこそこ点をとって平均点以上を目指す。</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59826738"/>
                  </a:ext>
                </a:extLst>
              </a:tr>
              <a:tr h="512445">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latin typeface="メイリオ" panose="020B0604030504040204" pitchFamily="50" charset="-128"/>
                          <a:ea typeface="メイリオ" panose="020B0604030504040204" pitchFamily="50" charset="-128"/>
                        </a:rPr>
                        <a:t>私立大学で共通テスト利用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latin typeface="メイリオ" panose="020B0604030504040204" pitchFamily="50" charset="-128"/>
                          <a:ea typeface="メイリオ" panose="020B0604030504040204" pitchFamily="50" charset="-128"/>
                        </a:rPr>
                        <a:t>難易度の高いプログラミング</a:t>
                      </a:r>
                      <a:r>
                        <a:rPr kumimoji="1" lang="en-US" altLang="ja-JP" sz="2400" b="0" dirty="0">
                          <a:solidFill>
                            <a:schemeClr val="tx1"/>
                          </a:solidFill>
                          <a:latin typeface="メイリオ" panose="020B0604030504040204" pitchFamily="50" charset="-128"/>
                          <a:ea typeface="メイリオ" panose="020B0604030504040204" pitchFamily="50" charset="-128"/>
                        </a:rPr>
                        <a:t>/</a:t>
                      </a:r>
                      <a:br>
                        <a:rPr kumimoji="1" lang="en-US" altLang="ja-JP" sz="2400" b="0" dirty="0">
                          <a:solidFill>
                            <a:schemeClr val="tx1"/>
                          </a:solidFill>
                          <a:latin typeface="メイリオ" panose="020B0604030504040204" pitchFamily="50" charset="-128"/>
                          <a:ea typeface="メイリオ" panose="020B0604030504040204" pitchFamily="50" charset="-128"/>
                        </a:rPr>
                      </a:br>
                      <a:r>
                        <a:rPr kumimoji="1" lang="ja-JP" altLang="en-US" sz="2400" b="0" dirty="0">
                          <a:solidFill>
                            <a:schemeClr val="tx1"/>
                          </a:solidFill>
                          <a:latin typeface="メイリオ" panose="020B0604030504040204" pitchFamily="50" charset="-128"/>
                          <a:ea typeface="メイリオ" panose="020B0604030504040204" pitchFamily="50" charset="-128"/>
                        </a:rPr>
                        <a:t>シミュレーションで点が取れれば</a:t>
                      </a:r>
                      <a:r>
                        <a:rPr kumimoji="1" lang="en-US" altLang="ja-JP" sz="2400" b="0" dirty="0">
                          <a:solidFill>
                            <a:schemeClr val="tx1"/>
                          </a:solidFill>
                          <a:latin typeface="メイリオ" panose="020B0604030504040204" pitchFamily="50" charset="-128"/>
                          <a:ea typeface="メイリオ" panose="020B0604030504040204" pitchFamily="50" charset="-128"/>
                        </a:rPr>
                        <a:t>100</a:t>
                      </a:r>
                      <a:r>
                        <a:rPr kumimoji="1" lang="ja-JP" altLang="en-US" sz="2400" b="0" dirty="0">
                          <a:solidFill>
                            <a:schemeClr val="tx1"/>
                          </a:solidFill>
                          <a:latin typeface="メイリオ" panose="020B0604030504040204" pitchFamily="50" charset="-128"/>
                          <a:ea typeface="メイリオ" panose="020B0604030504040204" pitchFamily="50" charset="-128"/>
                        </a:rPr>
                        <a:t>点近くとれば非常に有利。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0768787"/>
                  </a:ext>
                </a:extLst>
              </a:tr>
              <a:tr h="465515">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latin typeface="メイリオ" panose="020B0604030504040204" pitchFamily="50" charset="-128"/>
                          <a:ea typeface="メイリオ" panose="020B0604030504040204" pitchFamily="50" charset="-128"/>
                        </a:rPr>
                        <a:t>私立大学の個別試験で利用</a:t>
                      </a: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2400" b="0" dirty="0">
                          <a:solidFill>
                            <a:schemeClr val="tx1"/>
                          </a:solidFill>
                          <a:latin typeface="メイリオ" panose="020B0604030504040204" pitchFamily="50" charset="-128"/>
                          <a:ea typeface="メイリオ" panose="020B0604030504040204" pitchFamily="50" charset="-128"/>
                        </a:rPr>
                        <a:t>(</a:t>
                      </a:r>
                      <a:r>
                        <a:rPr kumimoji="1" lang="ja-JP" altLang="en-US" sz="2400" b="0" dirty="0">
                          <a:solidFill>
                            <a:schemeClr val="tx1"/>
                          </a:solidFill>
                          <a:latin typeface="メイリオ" panose="020B0604030504040204" pitchFamily="50" charset="-128"/>
                          <a:ea typeface="メイリオ" panose="020B0604030504040204" pitchFamily="50" charset="-128"/>
                        </a:rPr>
                        <a:t>慶応大学等</a:t>
                      </a:r>
                      <a:r>
                        <a:rPr kumimoji="1" lang="en-US" altLang="ja-JP" sz="2400" b="0" dirty="0">
                          <a:solidFill>
                            <a:schemeClr val="tx1"/>
                          </a:solidFill>
                          <a:latin typeface="メイリオ" panose="020B0604030504040204" pitchFamily="50" charset="-128"/>
                          <a:ea typeface="メイリオ" panose="020B0604030504040204" pitchFamily="50" charset="-128"/>
                        </a:rPr>
                        <a:t>)</a:t>
                      </a:r>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latin typeface="メイリオ" panose="020B0604030504040204" pitchFamily="50" charset="-128"/>
                          <a:ea typeface="メイリオ" panose="020B0604030504040204" pitchFamily="50" charset="-128"/>
                        </a:rPr>
                        <a:t>難易度の高いプログラミング</a:t>
                      </a:r>
                      <a:r>
                        <a:rPr kumimoji="1" lang="en-US" altLang="ja-JP" sz="2400" b="0" dirty="0">
                          <a:solidFill>
                            <a:schemeClr val="tx1"/>
                          </a:solidFill>
                          <a:latin typeface="メイリオ" panose="020B0604030504040204" pitchFamily="50" charset="-128"/>
                          <a:ea typeface="メイリオ" panose="020B0604030504040204" pitchFamily="50" charset="-128"/>
                        </a:rPr>
                        <a:t>/</a:t>
                      </a:r>
                      <a:br>
                        <a:rPr kumimoji="1" lang="en-US" altLang="ja-JP" sz="2400" b="0" dirty="0">
                          <a:solidFill>
                            <a:schemeClr val="tx1"/>
                          </a:solidFill>
                          <a:latin typeface="メイリオ" panose="020B0604030504040204" pitchFamily="50" charset="-128"/>
                          <a:ea typeface="メイリオ" panose="020B0604030504040204" pitchFamily="50" charset="-128"/>
                        </a:rPr>
                      </a:br>
                      <a:r>
                        <a:rPr kumimoji="1" lang="ja-JP" altLang="en-US" sz="2400" b="0" dirty="0">
                          <a:solidFill>
                            <a:schemeClr val="tx1"/>
                          </a:solidFill>
                          <a:latin typeface="メイリオ" panose="020B0604030504040204" pitchFamily="50" charset="-128"/>
                          <a:ea typeface="メイリオ" panose="020B0604030504040204" pitchFamily="50" charset="-128"/>
                        </a:rPr>
                        <a:t>シミュレーションで点が取れ、他の問題の詳細の内容で回答できるれば</a:t>
                      </a:r>
                      <a:r>
                        <a:rPr kumimoji="1" lang="en-US" altLang="ja-JP" sz="2400" b="0" dirty="0">
                          <a:solidFill>
                            <a:schemeClr val="tx1"/>
                          </a:solidFill>
                          <a:latin typeface="メイリオ" panose="020B0604030504040204" pitchFamily="50" charset="-128"/>
                          <a:ea typeface="メイリオ" panose="020B0604030504040204" pitchFamily="50" charset="-128"/>
                        </a:rPr>
                        <a:t>OK</a:t>
                      </a:r>
                      <a:r>
                        <a:rPr kumimoji="1" lang="ja-JP" altLang="en-US" sz="2400" b="0" dirty="0">
                          <a:solidFill>
                            <a:schemeClr val="tx1"/>
                          </a:solidFill>
                          <a:latin typeface="メイリオ" panose="020B0604030504040204" pitchFamily="50" charset="-128"/>
                          <a:ea typeface="メイリオ" panose="020B060403050404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29193405"/>
                  </a:ext>
                </a:extLst>
              </a:tr>
            </a:tbl>
          </a:graphicData>
        </a:graphic>
      </p:graphicFrame>
      <p:sp>
        <p:nvSpPr>
          <p:cNvPr id="6" name="テキスト ボックス 5">
            <a:extLst>
              <a:ext uri="{FF2B5EF4-FFF2-40B4-BE49-F238E27FC236}">
                <a16:creationId xmlns:a16="http://schemas.microsoft.com/office/drawing/2014/main" id="{C99AAC58-103C-4BB1-04BB-C4CE7BC90C51}"/>
              </a:ext>
            </a:extLst>
          </p:cNvPr>
          <p:cNvSpPr txBox="1"/>
          <p:nvPr/>
        </p:nvSpPr>
        <p:spPr>
          <a:xfrm>
            <a:off x="1005837" y="5602161"/>
            <a:ext cx="7413469" cy="830997"/>
          </a:xfrm>
          <a:prstGeom prst="rect">
            <a:avLst/>
          </a:prstGeom>
          <a:noFill/>
          <a:ln>
            <a:noFill/>
          </a:ln>
        </p:spPr>
        <p:txBody>
          <a:bodyPr wrap="square" rtlCol="0">
            <a:spAutoFit/>
          </a:bodyPr>
          <a:lstStyle/>
          <a:p>
            <a:r>
              <a:rPr lang="ja-JP" altLang="en-US" sz="2400" b="1" dirty="0">
                <a:solidFill>
                  <a:srgbClr val="FF0000"/>
                </a:solidFill>
                <a:latin typeface="メイリオ" panose="020B0604030504040204" pitchFamily="50" charset="-128"/>
                <a:ea typeface="メイリオ" panose="020B0604030504040204" pitchFamily="50" charset="-128"/>
              </a:rPr>
              <a:t>どの受験タイプでもプログラミングのアルゴリズムが強い人は、非常に有利な試験。</a:t>
            </a:r>
          </a:p>
        </p:txBody>
      </p:sp>
    </p:spTree>
    <p:extLst>
      <p:ext uri="{BB962C8B-B14F-4D97-AF65-F5344CB8AC3E}">
        <p14:creationId xmlns:p14="http://schemas.microsoft.com/office/powerpoint/2010/main" val="237103147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2069</TotalTime>
  <Words>3342</Words>
  <Application>Microsoft Office PowerPoint</Application>
  <PresentationFormat>画面に合わせる (4:3)</PresentationFormat>
  <Paragraphs>550</Paragraphs>
  <Slides>34</Slides>
  <Notes>9</Notes>
  <HiddenSlides>0</HiddenSlides>
  <MMClips>0</MMClips>
  <ScaleCrop>false</ScaleCrop>
  <HeadingPairs>
    <vt:vector size="6" baseType="variant">
      <vt:variant>
        <vt:lpstr>使用されているフォント</vt:lpstr>
      </vt:variant>
      <vt:variant>
        <vt:i4>8</vt:i4>
      </vt:variant>
      <vt:variant>
        <vt:lpstr>テーマ</vt:lpstr>
      </vt:variant>
      <vt:variant>
        <vt:i4>2</vt:i4>
      </vt:variant>
      <vt:variant>
        <vt:lpstr>スライド タイトル</vt:lpstr>
      </vt:variant>
      <vt:variant>
        <vt:i4>34</vt:i4>
      </vt:variant>
    </vt:vector>
  </HeadingPairs>
  <TitlesOfParts>
    <vt:vector size="44" baseType="lpstr">
      <vt:lpstr>Hiragino Kaku Gothic ProN</vt:lpstr>
      <vt:lpstr>UD デジタル 教科書体 NP-B</vt:lpstr>
      <vt:lpstr>メイリオ</vt:lpstr>
      <vt:lpstr>游ゴシック</vt:lpstr>
      <vt:lpstr>游ゴシック Light</vt:lpstr>
      <vt:lpstr>Arial</vt:lpstr>
      <vt:lpstr>Courier New</vt:lpstr>
      <vt:lpstr>Wingdings</vt:lpstr>
      <vt:lpstr>Office テーマ</vt:lpstr>
      <vt:lpstr>標準デザイン</vt:lpstr>
      <vt:lpstr> </vt:lpstr>
      <vt:lpstr>学習の進め方:補足</vt:lpstr>
      <vt:lpstr>PowerPoint プレゼンテーション</vt:lpstr>
      <vt:lpstr>PowerPoint プレゼンテーション</vt:lpstr>
      <vt:lpstr>PowerPoint プレゼンテーション</vt:lpstr>
      <vt:lpstr>試してみよう大学入試問題</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補足: 夏休み以降の学習方法(一般論です) 　　情報Iもこれを参考に学習してください。</vt:lpstr>
      <vt:lpstr>PowerPoint プレゼンテーション</vt:lpstr>
      <vt:lpstr>問題解決の一般論なプロセス </vt:lpstr>
      <vt:lpstr>大学入試成功という問題解決 </vt:lpstr>
      <vt:lpstr>学習方法一般論: 学習方法を科学的に考える</vt:lpstr>
      <vt:lpstr>PowerPoint プレゼンテーション</vt:lpstr>
      <vt:lpstr>頭の中の仕組み(長期記憶のネットワーク)</vt:lpstr>
      <vt:lpstr>学習するとは</vt:lpstr>
      <vt:lpstr>英単語などを順番に覚えようとすること 忘れることを考慮しない学習</vt:lpstr>
      <vt:lpstr>これだけはやめたほうがいいかも(2)</vt:lpstr>
      <vt:lpstr>学習方法におけるInputとOutput</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Go Ota</dc:creator>
  <cp:lastModifiedBy>Ota Go</cp:lastModifiedBy>
  <cp:revision>30</cp:revision>
  <cp:lastPrinted>2024-06-30T07:08:54Z</cp:lastPrinted>
  <dcterms:created xsi:type="dcterms:W3CDTF">2023-04-01T21:23:15Z</dcterms:created>
  <dcterms:modified xsi:type="dcterms:W3CDTF">2024-07-14T08:58:16Z</dcterms:modified>
</cp:coreProperties>
</file>